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16" d="100"/>
          <a:sy n="116" d="100"/>
        </p:scale>
        <p:origin x="24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60387"/>
            <a:ext cx="10515600" cy="113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110585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sz="1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SA WG2 Meeting #166								</a:t>
            </a:r>
            <a:r>
              <a:rPr lang="en-GB" sz="18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S2-241xxxx</a:t>
            </a:r>
          </a:p>
          <a:p>
            <a:pPr eaLnBrk="1" hangingPunct="1">
              <a:defRPr/>
            </a:pPr>
            <a:r>
              <a:rPr lang="en-GB" sz="1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18 - 22 November, 2024, Orlando, USA</a:t>
            </a:r>
            <a:endParaRPr lang="en-GB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  <p:sp>
        <p:nvSpPr>
          <p:cNvPr id="3" name="Text Box 14">
            <a:extLst>
              <a:ext uri="{FF2B5EF4-FFF2-40B4-BE49-F238E27FC236}">
                <a16:creationId xmlns:a16="http://schemas.microsoft.com/office/drawing/2014/main" id="{8FFF41EB-26AD-6D7E-3406-28294EF67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7963" y="67469"/>
            <a:ext cx="22244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GB" altLang="en-US" sz="1200" b="1" dirty="0">
                <a:latin typeface="Arial "/>
              </a:rPr>
              <a:t>	</a:t>
            </a:r>
            <a:r>
              <a:rPr lang="en-GB" altLang="en-US" sz="1400" b="1" dirty="0">
                <a:solidFill>
                  <a:srgbClr val="0000FF"/>
                </a:solidFill>
                <a:latin typeface="Arial "/>
              </a:rPr>
              <a:t>SP-23xxxx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5316</TotalTime>
  <Words>18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leopold.murhammer@magenta.at changes</cp:lastModifiedBy>
  <cp:revision>600</cp:revision>
  <dcterms:created xsi:type="dcterms:W3CDTF">2010-02-05T13:52:04Z</dcterms:created>
  <dcterms:modified xsi:type="dcterms:W3CDTF">2024-11-06T14:16:17Z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