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568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DF827-0F1E-1C4D-317D-2B388EBB8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D8D35-27B7-F055-FD28-7347E2BFE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7F617-4D2E-430F-91AD-D21363DF8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E11B6-74DF-892D-E8FD-FD8A166B3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02A40-0DEE-1BCE-85A6-A58575ABB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70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16B7-9C67-D008-0C28-651069E5A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1A84B0-F351-AABC-048A-A6DF170886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62625-49C6-A807-368F-1A8D08CD4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7E3C8-E5E8-78D1-E52F-5ABC82BE5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0BFF4-C9B5-C225-1EC2-512483C7E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9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6B1FA8-A60B-DF55-5D5F-D7906BC9EA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79EC12-EE6E-555D-A848-177A6DF0A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FA53D-E135-790C-C803-4704785CD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5B46A-04D9-8F9B-1283-B587E3725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8C89C-8701-F08F-6872-528D49473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44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A4777-0982-2F7F-6989-770DFFA56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1874D-2A48-4B57-B1A1-1B3A59BBA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81BCB-B3B2-81ED-669D-FE595E5BA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F11B9-DAF2-AEE9-8560-1C4F1D313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E7F89-10A5-A786-A46E-686BF202D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1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3DFCA-6C5D-D3DE-F2CE-6E7D95A3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2C2D9-25E7-047E-D3A6-3FCF14602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19FD3-2023-0F7A-DC0A-B6ACB6296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07509-2774-E14F-8F97-75BD4EF68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5D827-CB79-6B8D-A5B9-FA338E33F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92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DC69E-F3BE-E199-3BDC-A9D2A2127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7E58B-D881-54FD-8583-4ECB7A5849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B322B0-249E-DADD-41C7-7EFDBA6D9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C8419A-C5EA-98F0-D267-AC54E6153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86A86B-BEB1-E074-441F-C3EA73B69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4B4038-7121-520D-8075-1196770F3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98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E34B6-AC98-0EFC-695D-3BA7E542C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23CB0E-1485-AA24-429E-97E3FA9A0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46371F-AB76-F3C2-854B-F60A13631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7A22B2-7AE0-B6E0-28C9-E2B31D4F68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338408-8A96-D4D8-31EA-DD212A79B8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F6EA11-6B5E-C3DF-7C5D-AED542C73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A172AD-8307-7822-B1FE-83D86880E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D24529-5E4D-302A-534F-0CD2C00B1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4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DEDB4-928A-5C0A-2085-99136347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A85932-C60A-55D3-916E-C0EDEA926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57BDDE-16D1-F30D-714C-E894DCA8C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47B73F-5423-57C2-D8F1-C5B127904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7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AB77FA-9881-B111-3F3A-F2B0B2E1A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FAED8D-EF97-378C-BA5D-9553AB736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6D820F-1571-E516-20C3-059887961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44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E1B82-7E07-B323-E324-034E6B8F7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D70E0-6608-7149-6572-1D0FC58E0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139812-02F5-313D-5991-832F397CC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684CF-6075-E569-0ABE-166FADD77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633546-BB51-B1D6-ABE5-865B9DB2F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70803-58FA-0B80-55D0-8732C6591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6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6DDFD-D807-9FD7-CD18-C8FEFDDAD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DE037D-0583-4151-6617-5E2FA7ED6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871ED-8B18-411C-74FC-3B7995AC0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198396-4FF5-929D-68BE-1D0A12AD1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CDBEA3-2A62-9032-720D-F0608C92E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22DF7-FCE6-993B-28CF-2D10043BA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7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5F3C8F-214E-6DFF-5A1E-9CB6E403C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D76B0-C78D-BCBB-5DC6-FA903781B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93C2D-D49F-9857-F66B-B9B6CA043E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7C66D-9BD4-6E16-C72D-DE4EE407AE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D3B45-EC08-B4CD-65B3-4FC0FAB4F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4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63_Jeju_2024-05/Docs/S2-2406159.zip" TargetMode="External"/><Relationship Id="rId2" Type="http://schemas.openxmlformats.org/officeDocument/2006/relationships/hyperlink" Target="https://www.3gpp.org/ftp/tsg_sa/WG2_Arch/TSGS2_163_Jeju_2024-05/Docs/S2-2406398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C1782-4EF4-5CA5-B96A-1C3713F4F9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5G </a:t>
            </a:r>
            <a:r>
              <a:rPr lang="en-US" dirty="0" err="1"/>
              <a:t>Femto</a:t>
            </a:r>
            <a:r>
              <a:rPr lang="en-US" dirty="0"/>
              <a:t> </a:t>
            </a:r>
            <a:r>
              <a:rPr lang="en-US" dirty="0" err="1"/>
              <a:t>SoH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9B46C5-00AF-5B49-686F-EEF91C1698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49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AB95F-9C48-9051-E213-22221E6D9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KI#2: </a:t>
            </a:r>
            <a:r>
              <a:rPr lang="en-US" dirty="0" err="1"/>
              <a:t>SoH</a:t>
            </a:r>
            <a:r>
              <a:rPr lang="en-US" dirty="0"/>
              <a:t> questions 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50F92-0446-9247-E539-4B0F6EC25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4558"/>
          </a:xfrm>
        </p:spPr>
        <p:txBody>
          <a:bodyPr>
            <a:normAutofit/>
          </a:bodyPr>
          <a:lstStyle/>
          <a:p>
            <a:r>
              <a:rPr lang="en-US" dirty="0"/>
              <a:t>Discussion:</a:t>
            </a:r>
          </a:p>
          <a:p>
            <a:pPr lvl="1"/>
            <a:r>
              <a:rPr lang="en-US" dirty="0"/>
              <a:t>In the TR, we have documented below two variants of solutions:</a:t>
            </a:r>
          </a:p>
          <a:p>
            <a:endParaRPr lang="en-US" dirty="0"/>
          </a:p>
          <a:p>
            <a:r>
              <a:rPr lang="en-US" dirty="0"/>
              <a:t>Questions: </a:t>
            </a:r>
          </a:p>
          <a:p>
            <a:pPr lvl="1"/>
            <a:r>
              <a:rPr lang="en-US" dirty="0"/>
              <a:t>Can we agree to conclude KI#2 with any of the following option below:</a:t>
            </a:r>
          </a:p>
          <a:p>
            <a:pPr lvl="2"/>
            <a:r>
              <a:rPr lang="en-US" dirty="0"/>
              <a:t>Q#1: Use of existing 5G NF (i.e., (H)-UDM/UDR) for both non-roaming and roaming (</a:t>
            </a:r>
            <a:r>
              <a:rPr lang="en-US" dirty="0">
                <a:hlinkClick r:id="rId2"/>
              </a:rPr>
              <a:t>S2-2406398</a:t>
            </a:r>
            <a:r>
              <a:rPr lang="en-US" dirty="0"/>
              <a:t> baseline)</a:t>
            </a:r>
          </a:p>
          <a:p>
            <a:pPr lvl="3"/>
            <a:r>
              <a:rPr lang="en-US" dirty="0"/>
              <a:t>Yes:</a:t>
            </a:r>
          </a:p>
          <a:p>
            <a:pPr lvl="3"/>
            <a:r>
              <a:rPr lang="en-US" dirty="0"/>
              <a:t>No:</a:t>
            </a:r>
          </a:p>
          <a:p>
            <a:pPr lvl="2"/>
            <a:r>
              <a:rPr lang="en-US" dirty="0"/>
              <a:t>Q#2: Proposal to use the </a:t>
            </a:r>
            <a:r>
              <a:rPr lang="en-US" b="1" dirty="0"/>
              <a:t>new NF for both non-roaming and roaming </a:t>
            </a:r>
            <a:r>
              <a:rPr lang="en-US" dirty="0"/>
              <a:t>(</a:t>
            </a:r>
            <a:r>
              <a:rPr lang="en-US" dirty="0">
                <a:hlinkClick r:id="rId3"/>
              </a:rPr>
              <a:t>S2-2406159</a:t>
            </a:r>
            <a:r>
              <a:rPr lang="en-US" dirty="0"/>
              <a:t> baseline)</a:t>
            </a:r>
          </a:p>
          <a:p>
            <a:pPr lvl="3"/>
            <a:r>
              <a:rPr lang="en-US" dirty="0"/>
              <a:t>Yes</a:t>
            </a:r>
          </a:p>
          <a:p>
            <a:pPr lvl="3"/>
            <a:r>
              <a:rPr lang="en-US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449125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476B1-5EFA-8656-A070-FFE565321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KI#2: </a:t>
            </a:r>
            <a:r>
              <a:rPr lang="en-US" dirty="0" err="1"/>
              <a:t>SoH</a:t>
            </a:r>
            <a:r>
              <a:rPr lang="en-US" dirty="0"/>
              <a:t> questions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80A77-B2D8-9E64-588E-6C91504BF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Roaming support.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Opt#1: Existing mechanism such as OAM i.e., no normative work.</a:t>
            </a:r>
          </a:p>
          <a:p>
            <a:pPr lvl="2"/>
            <a:r>
              <a:rPr lang="en-US" dirty="0"/>
              <a:t>Yes:</a:t>
            </a:r>
          </a:p>
          <a:p>
            <a:pPr lvl="2"/>
            <a:r>
              <a:rPr lang="en-US" dirty="0"/>
              <a:t>No: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Opt#2: AF  mechanism </a:t>
            </a:r>
            <a:r>
              <a:rPr lang="en-US" b="1" dirty="0"/>
              <a:t>Alt#1</a:t>
            </a:r>
            <a:r>
              <a:rPr lang="en-US" dirty="0"/>
              <a:t> in S2-2406398.</a:t>
            </a:r>
          </a:p>
          <a:p>
            <a:pPr lvl="2"/>
            <a:r>
              <a:rPr lang="en-US" dirty="0"/>
              <a:t>Yes:</a:t>
            </a:r>
          </a:p>
          <a:p>
            <a:pPr lvl="2"/>
            <a:r>
              <a:rPr lang="en-US" dirty="0"/>
              <a:t>No: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Opt#3: Dynamic mechanism </a:t>
            </a:r>
            <a:r>
              <a:rPr lang="en-US" b="1" dirty="0"/>
              <a:t>Alt#2</a:t>
            </a:r>
            <a:r>
              <a:rPr lang="en-US" dirty="0"/>
              <a:t> in S2-2406398.</a:t>
            </a:r>
          </a:p>
          <a:p>
            <a:pPr lvl="2"/>
            <a:r>
              <a:rPr lang="en-US" dirty="0"/>
              <a:t>Yes:</a:t>
            </a:r>
          </a:p>
          <a:p>
            <a:pPr lvl="2"/>
            <a:r>
              <a:rPr lang="en-US" dirty="0"/>
              <a:t>No: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085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163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5G Femto SoH</vt:lpstr>
      <vt:lpstr>KI#2: SoH questions -1</vt:lpstr>
      <vt:lpstr>KI#2: SoH questions - 2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5G Femto SoH</dc:title>
  <dc:creator>Rapporteur</dc:creator>
  <cp:lastModifiedBy>Rapporteur</cp:lastModifiedBy>
  <cp:revision>5</cp:revision>
  <dcterms:created xsi:type="dcterms:W3CDTF">2024-05-28T08:13:41Z</dcterms:created>
  <dcterms:modified xsi:type="dcterms:W3CDTF">2024-05-28T09:04:31Z</dcterms:modified>
</cp:coreProperties>
</file>