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2"/>
  </p:notesMasterIdLst>
  <p:handoutMasterIdLst>
    <p:handoutMasterId r:id="rId13"/>
  </p:handoutMasterIdLst>
  <p:sldIdLst>
    <p:sldId id="912" r:id="rId5"/>
    <p:sldId id="914" r:id="rId6"/>
    <p:sldId id="913" r:id="rId7"/>
    <p:sldId id="915" r:id="rId8"/>
    <p:sldId id="916" r:id="rId9"/>
    <p:sldId id="917" r:id="rId10"/>
    <p:sldId id="918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FF"/>
    <a:srgbClr val="FF3300"/>
    <a:srgbClr val="FF33CC"/>
    <a:srgbClr val="FF6699"/>
    <a:srgbClr val="FF99FF"/>
    <a:srgbClr val="62A14D"/>
    <a:srgbClr val="000000"/>
    <a:srgbClr val="C6D254"/>
    <a:srgbClr val="B1D254"/>
    <a:srgbClr val="72A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634" autoAdjust="0"/>
    <p:restoredTop sz="97097" autoAdjust="0"/>
  </p:normalViewPr>
  <p:slideViewPr>
    <p:cSldViewPr snapToGrid="0">
      <p:cViewPr varScale="1">
        <p:scale>
          <a:sx n="134" d="100"/>
          <a:sy n="134" d="100"/>
        </p:scale>
        <p:origin x="974" y="1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4330" y="8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3/26/2024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3/26/2024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085842" y="294367"/>
            <a:ext cx="194048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S2-240xxxx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331701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+mj-lt"/>
            </a:endParaRPr>
          </a:p>
          <a:p>
            <a:r>
              <a:rPr lang="de-DE" sz="1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 SA WG2 Meeting #162</a:t>
            </a:r>
          </a:p>
          <a:p>
            <a:r>
              <a:rPr lang="en-GB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 </a:t>
            </a:r>
            <a:r>
              <a:rPr lang="en-US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April</a:t>
            </a:r>
            <a:r>
              <a:rPr lang="en-GB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19 </a:t>
            </a:r>
            <a:r>
              <a:rPr lang="en-US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April</a:t>
            </a:r>
            <a:r>
              <a:rPr lang="en-GB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2024, Changsha, China</a:t>
            </a:r>
            <a:endParaRPr lang="zh-CN" altLang="zh-CN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8950" y="1577847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WG2#162</a:t>
            </a:r>
            <a:r>
              <a:rPr lang="en-GB" altLang="de-DE" sz="1200" baseline="0" dirty="0">
                <a:solidFill>
                  <a:schemeClr val="bg1"/>
                </a:solidFill>
              </a:rPr>
              <a:t>  Apr 15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baseline="0" dirty="0">
                <a:solidFill>
                  <a:schemeClr val="bg1"/>
                </a:solidFill>
              </a:rPr>
              <a:t>  – Apr 19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baseline="0" dirty="0">
                <a:solidFill>
                  <a:schemeClr val="bg1"/>
                </a:solidFill>
              </a:rPr>
              <a:t>, 2024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7208A59-2E16-4847-AEF6-012808C78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709366"/>
          </a:xfrm>
        </p:spPr>
        <p:txBody>
          <a:bodyPr/>
          <a:lstStyle/>
          <a:p>
            <a:r>
              <a:rPr lang="en-US" altLang="zh-CN" dirty="0"/>
              <a:t>R19 </a:t>
            </a:r>
            <a:r>
              <a:rPr lang="en-US" altLang="zh-CN" dirty="0" err="1"/>
              <a:t>FS_AmbientIoT</a:t>
            </a:r>
            <a:r>
              <a:rPr lang="en-US" altLang="zh-CN" dirty="0"/>
              <a:t> pre-meeting discussion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255C10B-52F8-4597-8F03-D0778C290E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Rapporteurs: </a:t>
            </a:r>
            <a:r>
              <a:rPr lang="en-US" altLang="zh-CN" dirty="0" err="1"/>
              <a:t>Runze</a:t>
            </a:r>
            <a:r>
              <a:rPr lang="en-US" altLang="zh-CN" dirty="0"/>
              <a:t> Zhou, Fei Lu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506060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75174D5-EDB5-4D36-AD4F-5BFD4DA95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505496"/>
          </a:xfrm>
        </p:spPr>
        <p:txBody>
          <a:bodyPr/>
          <a:lstStyle/>
          <a:p>
            <a:pPr algn="l"/>
            <a:r>
              <a:rPr lang="en-US" altLang="zh-CN" dirty="0"/>
              <a:t>Agenda 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07C5820-CF6E-4264-A692-1D3D4A6BB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Review open issues in the TR</a:t>
            </a:r>
          </a:p>
          <a:p>
            <a:r>
              <a:rPr lang="en-US" altLang="zh-CN" dirty="0"/>
              <a:t>Companies input discussion</a:t>
            </a:r>
          </a:p>
          <a:p>
            <a:pPr lvl="1"/>
            <a:r>
              <a:rPr lang="en-US" altLang="zh-CN" dirty="0"/>
              <a:t>Huawei paper</a:t>
            </a:r>
          </a:p>
          <a:p>
            <a:pPr lvl="1"/>
            <a:r>
              <a:rPr lang="en-US" altLang="zh-CN" dirty="0"/>
              <a:t>China Mobile paper</a:t>
            </a:r>
          </a:p>
          <a:p>
            <a:pPr lvl="1"/>
            <a:r>
              <a:rPr lang="en-US" altLang="zh-CN" dirty="0"/>
              <a:t>OPPO paper</a:t>
            </a:r>
          </a:p>
          <a:p>
            <a:pPr marL="457200" lvl="1" indent="-457200">
              <a:buBlip>
                <a:blip r:embed="rId2"/>
              </a:buBlip>
            </a:pPr>
            <a:r>
              <a:rPr lang="en-US" altLang="zh-CN" sz="2800" dirty="0">
                <a:ea typeface="+mn-ea"/>
                <a:cs typeface="+mn-cs"/>
              </a:rPr>
              <a:t>Work plan of April meeting</a:t>
            </a:r>
          </a:p>
        </p:txBody>
      </p:sp>
    </p:spTree>
    <p:extLst>
      <p:ext uri="{BB962C8B-B14F-4D97-AF65-F5344CB8AC3E}">
        <p14:creationId xmlns:p14="http://schemas.microsoft.com/office/powerpoint/2010/main" val="3135080722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75174D5-EDB5-4D36-AD4F-5BFD4DA95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505496"/>
          </a:xfrm>
        </p:spPr>
        <p:txBody>
          <a:bodyPr/>
          <a:lstStyle/>
          <a:p>
            <a:pPr algn="l"/>
            <a:r>
              <a:rPr lang="en-US" altLang="zh-CN" dirty="0"/>
              <a:t>Review open issues in the TR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07C5820-CF6E-4264-A692-1D3D4A6BB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50" y="1577848"/>
            <a:ext cx="8388350" cy="2485438"/>
          </a:xfrm>
        </p:spPr>
        <p:txBody>
          <a:bodyPr/>
          <a:lstStyle/>
          <a:p>
            <a:r>
              <a:rPr lang="en-US" altLang="zh-CN" dirty="0" err="1"/>
              <a:t>AIoT</a:t>
            </a:r>
            <a:r>
              <a:rPr lang="en-US" altLang="zh-CN" dirty="0"/>
              <a:t> Device management</a:t>
            </a:r>
          </a:p>
          <a:p>
            <a:pPr lvl="1"/>
            <a:r>
              <a:rPr lang="en-US" altLang="zh-CN" dirty="0"/>
              <a:t>Open Issues: Device ID format, allocation, provisioning, device information (credential) holder, </a:t>
            </a:r>
            <a:r>
              <a:rPr lang="en-US" altLang="zh-CN" dirty="0" err="1"/>
              <a:t>etc</a:t>
            </a:r>
            <a:endParaRPr lang="en-US" altLang="zh-CN" dirty="0"/>
          </a:p>
          <a:p>
            <a:pPr lvl="1"/>
            <a:r>
              <a:rPr lang="en-US" altLang="zh-CN" dirty="0"/>
              <a:t>Solution options: </a:t>
            </a:r>
          </a:p>
          <a:p>
            <a:pPr lvl="2"/>
            <a:r>
              <a:rPr lang="en-US" altLang="zh-CN" dirty="0"/>
              <a:t>Managed by operator and third party AF</a:t>
            </a:r>
          </a:p>
          <a:p>
            <a:pPr lvl="2"/>
            <a:r>
              <a:rPr lang="en-US" altLang="zh-CN" dirty="0"/>
              <a:t>Managed by third party AF only</a:t>
            </a:r>
          </a:p>
        </p:txBody>
      </p:sp>
    </p:spTree>
    <p:extLst>
      <p:ext uri="{BB962C8B-B14F-4D97-AF65-F5344CB8AC3E}">
        <p14:creationId xmlns:p14="http://schemas.microsoft.com/office/powerpoint/2010/main" val="4228989236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75174D5-EDB5-4D36-AD4F-5BFD4DA95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505496"/>
          </a:xfrm>
        </p:spPr>
        <p:txBody>
          <a:bodyPr/>
          <a:lstStyle/>
          <a:p>
            <a:pPr algn="l"/>
            <a:r>
              <a:rPr lang="en-US" altLang="zh-CN" dirty="0"/>
              <a:t>Review open issues in the TR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07C5820-CF6E-4264-A692-1D3D4A6BB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50" y="1577848"/>
            <a:ext cx="8388350" cy="2060434"/>
          </a:xfrm>
        </p:spPr>
        <p:txBody>
          <a:bodyPr/>
          <a:lstStyle/>
          <a:p>
            <a:pPr marL="457200" lvl="1" indent="-457200">
              <a:buBlip>
                <a:blip r:embed="rId2"/>
              </a:buBlip>
            </a:pPr>
            <a:r>
              <a:rPr lang="en-US" altLang="zh-CN" sz="2800" dirty="0">
                <a:ea typeface="+mn-ea"/>
                <a:cs typeface="+mn-cs"/>
              </a:rPr>
              <a:t>Roaming / supply chain related</a:t>
            </a:r>
          </a:p>
          <a:p>
            <a:pPr lvl="1"/>
            <a:r>
              <a:rPr lang="en-US" altLang="zh-CN" dirty="0"/>
              <a:t>Definition of roaming</a:t>
            </a:r>
          </a:p>
          <a:p>
            <a:pPr lvl="1"/>
            <a:r>
              <a:rPr lang="en-US" altLang="zh-CN" dirty="0"/>
              <a:t>Whether and How to support roaming?</a:t>
            </a:r>
          </a:p>
          <a:p>
            <a:pPr marL="457200" lvl="1" indent="0">
              <a:buNone/>
            </a:pPr>
            <a:r>
              <a:rPr lang="en-US" altLang="zh-CN" dirty="0"/>
              <a:t>NOTE: discussed in 2 meetings, but no solution in the TR</a:t>
            </a:r>
          </a:p>
        </p:txBody>
      </p:sp>
    </p:spTree>
    <p:extLst>
      <p:ext uri="{BB962C8B-B14F-4D97-AF65-F5344CB8AC3E}">
        <p14:creationId xmlns:p14="http://schemas.microsoft.com/office/powerpoint/2010/main" val="1744829019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9BF335-DC47-40DF-826C-FB2B38D44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/>
              <a:t>Companies input discussion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F3899B2-8F01-4122-98B9-B30272AC9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Huawei paper</a:t>
            </a:r>
          </a:p>
          <a:p>
            <a:r>
              <a:rPr lang="en-US" altLang="zh-CN" dirty="0"/>
              <a:t>China Mobile paper</a:t>
            </a:r>
          </a:p>
          <a:p>
            <a:r>
              <a:rPr lang="en-US" altLang="zh-CN" dirty="0"/>
              <a:t>OPPO paper</a:t>
            </a:r>
          </a:p>
        </p:txBody>
      </p:sp>
    </p:spTree>
    <p:extLst>
      <p:ext uri="{BB962C8B-B14F-4D97-AF65-F5344CB8AC3E}">
        <p14:creationId xmlns:p14="http://schemas.microsoft.com/office/powerpoint/2010/main" val="13316881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9BF335-DC47-40DF-826C-FB2B38D44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/>
            <a:r>
              <a:rPr lang="en-US" altLang="zh-CN" sz="3200" dirty="0">
                <a:ea typeface="+mn-ea"/>
                <a:cs typeface="+mn-cs"/>
              </a:rPr>
              <a:t>Work plan of April meeting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F3899B2-8F01-4122-98B9-B30272AC9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50" y="1577847"/>
            <a:ext cx="8388350" cy="4285743"/>
          </a:xfrm>
        </p:spPr>
        <p:txBody>
          <a:bodyPr/>
          <a:lstStyle/>
          <a:p>
            <a:r>
              <a:rPr lang="en-US" altLang="zh-CN" dirty="0"/>
              <a:t>Prioritized topics for discussion</a:t>
            </a:r>
          </a:p>
          <a:p>
            <a:pPr lvl="1"/>
            <a:r>
              <a:rPr lang="en-US" altLang="zh-CN" dirty="0" err="1"/>
              <a:t>AIoT</a:t>
            </a:r>
            <a:r>
              <a:rPr lang="en-US" altLang="zh-CN" dirty="0"/>
              <a:t> Device management, see slide 3</a:t>
            </a:r>
          </a:p>
          <a:p>
            <a:pPr lvl="1"/>
            <a:r>
              <a:rPr lang="en-US" altLang="zh-CN" dirty="0"/>
              <a:t>Roaming / supply chain related, see slide 4</a:t>
            </a:r>
          </a:p>
          <a:p>
            <a:pPr lvl="1"/>
            <a:r>
              <a:rPr lang="en-US" altLang="zh-CN" dirty="0"/>
              <a:t>Others?</a:t>
            </a:r>
          </a:p>
          <a:p>
            <a:r>
              <a:rPr lang="en-US" altLang="zh-CN" dirty="0"/>
              <a:t>Contribution plan from companies, see next slide</a:t>
            </a:r>
          </a:p>
          <a:p>
            <a:r>
              <a:rPr lang="en-US" altLang="zh-CN" dirty="0"/>
              <a:t>Contribution handling</a:t>
            </a:r>
          </a:p>
          <a:p>
            <a:pPr lvl="1"/>
            <a:r>
              <a:rPr lang="en-US" altLang="zh-CN" dirty="0"/>
              <a:t>New solution</a:t>
            </a:r>
          </a:p>
          <a:p>
            <a:pPr lvl="1"/>
            <a:r>
              <a:rPr lang="en-US" altLang="zh-CN" dirty="0"/>
              <a:t>Solution update</a:t>
            </a:r>
          </a:p>
          <a:p>
            <a:pPr lvl="1"/>
            <a:r>
              <a:rPr lang="en-US" altLang="zh-CN" dirty="0"/>
              <a:t>Other </a:t>
            </a:r>
            <a:r>
              <a:rPr lang="en-US" altLang="zh-CN" dirty="0" err="1"/>
              <a:t>pCR</a:t>
            </a:r>
            <a:r>
              <a:rPr lang="en-US" altLang="zh-CN" dirty="0"/>
              <a:t> type </a:t>
            </a:r>
          </a:p>
        </p:txBody>
      </p:sp>
    </p:spTree>
    <p:extLst>
      <p:ext uri="{BB962C8B-B14F-4D97-AF65-F5344CB8AC3E}">
        <p14:creationId xmlns:p14="http://schemas.microsoft.com/office/powerpoint/2010/main" val="601964048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9BF335-DC47-40DF-826C-FB2B38D44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/>
            <a:r>
              <a:rPr lang="en-US" altLang="zh-CN" dirty="0"/>
              <a:t>Contribution plan from companies</a:t>
            </a:r>
            <a:endParaRPr lang="en-US" altLang="zh-CN" sz="3200" dirty="0">
              <a:ea typeface="+mn-ea"/>
              <a:cs typeface="+mn-cs"/>
            </a:endParaRPr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id="{938B01E9-F3F9-4FC8-BE5A-06150553DE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058011"/>
              </p:ext>
            </p:extLst>
          </p:nvPr>
        </p:nvGraphicFramePr>
        <p:xfrm>
          <a:off x="199175" y="1429197"/>
          <a:ext cx="8640000" cy="2259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629275409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2832984936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135658149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42212113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Company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Paper 1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Paper 2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/>
                        <a:t>Paper 3</a:t>
                      </a: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673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7292845"/>
                  </a:ext>
                </a:extLst>
              </a:tr>
              <a:tr h="404898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0073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315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144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6801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6655309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82E10A3-DB35-414F-83C1-BF5FB8647349}">
  <ds:schemaRefs>
    <ds:schemaRef ds:uri="http://schemas.microsoft.com/office/2006/documentManagement/types"/>
    <ds:schemaRef ds:uri="http://purl.org/dc/elements/1.1/"/>
    <ds:schemaRef ds:uri="09cef1fd-e61b-4dbf-b745-21988b13f978"/>
    <ds:schemaRef ds:uri="http://www.w3.org/XML/1998/namespace"/>
    <ds:schemaRef ds:uri="dcc30912-d230-4cc2-b11f-bb5ca2a6b6f5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2902</TotalTime>
  <Words>178</Words>
  <Application>Microsoft Office PowerPoint</Application>
  <PresentationFormat>全屏显示(4:3)</PresentationFormat>
  <Paragraphs>39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R19 FS_AmbientIoT pre-meeting discussion</vt:lpstr>
      <vt:lpstr>Agenda </vt:lpstr>
      <vt:lpstr>Review open issues in the TR</vt:lpstr>
      <vt:lpstr>Review open issues in the TR</vt:lpstr>
      <vt:lpstr>Companies input discussion</vt:lpstr>
      <vt:lpstr>Work plan of April meeting</vt:lpstr>
      <vt:lpstr>Contribution plan from companies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 User</cp:lastModifiedBy>
  <cp:revision>2009</cp:revision>
  <dcterms:created xsi:type="dcterms:W3CDTF">2008-08-30T09:32:10Z</dcterms:created>
  <dcterms:modified xsi:type="dcterms:W3CDTF">2024-03-26T10:07:29Z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0x0101003A08C6E7E0CB5C40B3C0F55B9E8294C3</vt:lpwstr>
  </property>
  <property fmtid="{D5CDD505-2E9C-101B-9397-08002B2CF9AE}" pid="9" name="MSIP_Label_cf20372f-9ab3-4551-9149-9f9b12e2c27e_Enabled">
    <vt:lpwstr>true</vt:lpwstr>
  </property>
  <property fmtid="{D5CDD505-2E9C-101B-9397-08002B2CF9AE}" pid="10" name="MSIP_Label_cf20372f-9ab3-4551-9149-9f9b12e2c27e_SetDate">
    <vt:lpwstr>2023-09-04T08:35:13Z</vt:lpwstr>
  </property>
  <property fmtid="{D5CDD505-2E9C-101B-9397-08002B2CF9AE}" pid="11" name="MSIP_Label_cf20372f-9ab3-4551-9149-9f9b12e2c27e_Method">
    <vt:lpwstr>Privileged</vt:lpwstr>
  </property>
  <property fmtid="{D5CDD505-2E9C-101B-9397-08002B2CF9AE}" pid="12" name="MSIP_Label_cf20372f-9ab3-4551-9149-9f9b12e2c27e_Name">
    <vt:lpwstr>DIS OPEN</vt:lpwstr>
  </property>
  <property fmtid="{D5CDD505-2E9C-101B-9397-08002B2CF9AE}" pid="13" name="MSIP_Label_cf20372f-9ab3-4551-9149-9f9b12e2c27e_SiteId">
    <vt:lpwstr>6e603289-5e46-4e26-ac7c-03a85420a9a5</vt:lpwstr>
  </property>
  <property fmtid="{D5CDD505-2E9C-101B-9397-08002B2CF9AE}" pid="14" name="MSIP_Label_cf20372f-9ab3-4551-9149-9f9b12e2c27e_ActionId">
    <vt:lpwstr>6ff34d0e-ee55-4bcf-b7be-adf1b7050f61</vt:lpwstr>
  </property>
  <property fmtid="{D5CDD505-2E9C-101B-9397-08002B2CF9AE}" pid="15" name="MSIP_Label_cf20372f-9ab3-4551-9149-9f9b12e2c27e_ContentBits">
    <vt:lpwstr>0</vt:lpwstr>
  </property>
  <property fmtid="{D5CDD505-2E9C-101B-9397-08002B2CF9AE}" pid="16" name="_2015_ms_pID_725343">
    <vt:lpwstr>(3)M3yqLSzjcs0MJ7TTUMZqynDYmQBIOl2lzY0dd9RznuZ4eQI97Jh8+XZLtV8O0PvPedhswFSG
XUn85PVWq+Iyzs3MiJf/kxOEisbyiErFXaIeppj4sGEiMJrIR/qtmak2qbssrv2U149Inj8d
Qe2HU3mwULNmrKe+gfmt2ebZLzxMCPmKkTolHbK//B99QJHZ04M32ZLQvPSmyEvZbiUxZc8b
EqFi+/7yTToTd7C1La</vt:lpwstr>
  </property>
  <property fmtid="{D5CDD505-2E9C-101B-9397-08002B2CF9AE}" pid="17" name="_2015_ms_pID_7253431">
    <vt:lpwstr>u6bq1oErZwIK7WCp2lagDfbNSKvcoMFS3kepzofh1ZjYfEhBUdw3ly
/P2iGz7Bd83mDG0zYOk5y6Y9EFHql54CLRXRCsMfSVIN6v4z+RnPiI6CubySF3L0wkqlvggM
rYfktFDWFH3Q5o5akhOZsaAY9lZ1DYw0EFJKsTBtlEGlwghk15fRPvSVFPXJBpXs8c8FaCBP
EfrzKX0Zy9NXWly8j4Wc/+RXLWoo49tPwKrd</vt:lpwstr>
  </property>
  <property fmtid="{D5CDD505-2E9C-101B-9397-08002B2CF9AE}" pid="18" name="_2015_ms_pID_7253432">
    <vt:lpwstr>dhQIJFzzzoT14oOmcDTj9G8=</vt:lpwstr>
  </property>
  <property fmtid="{D5CDD505-2E9C-101B-9397-08002B2CF9AE}" pid="19" name="_readonly">
    <vt:lpwstr/>
  </property>
  <property fmtid="{D5CDD505-2E9C-101B-9397-08002B2CF9AE}" pid="20" name="_change">
    <vt:lpwstr/>
  </property>
  <property fmtid="{D5CDD505-2E9C-101B-9397-08002B2CF9AE}" pid="21" name="_full-control">
    <vt:lpwstr/>
  </property>
  <property fmtid="{D5CDD505-2E9C-101B-9397-08002B2CF9AE}" pid="22" name="sflag">
    <vt:lpwstr>1711421689</vt:lpwstr>
  </property>
</Properties>
</file>