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8" r:id="rId1"/>
    <p:sldMasterId id="2147483797" r:id="rId2"/>
    <p:sldMasterId id="2147483816" r:id="rId3"/>
    <p:sldMasterId id="2147483683" r:id="rId4"/>
  </p:sldMasterIdLst>
  <p:notesMasterIdLst>
    <p:notesMasterId r:id="rId19"/>
  </p:notesMasterIdLst>
  <p:handoutMasterIdLst>
    <p:handoutMasterId r:id="rId20"/>
  </p:handoutMasterIdLst>
  <p:sldIdLst>
    <p:sldId id="283" r:id="rId5"/>
    <p:sldId id="340" r:id="rId6"/>
    <p:sldId id="333" r:id="rId7"/>
    <p:sldId id="334" r:id="rId8"/>
    <p:sldId id="341" r:id="rId9"/>
    <p:sldId id="319" r:id="rId10"/>
    <p:sldId id="318" r:id="rId11"/>
    <p:sldId id="320" r:id="rId12"/>
    <p:sldId id="321" r:id="rId13"/>
    <p:sldId id="322" r:id="rId14"/>
    <p:sldId id="339" r:id="rId15"/>
    <p:sldId id="323" r:id="rId16"/>
    <p:sldId id="337" r:id="rId17"/>
    <p:sldId id="280" r:id="rId18"/>
  </p:sldIdLst>
  <p:sldSz cx="12196763" cy="6858000"/>
  <p:notesSz cx="6858000" cy="9144000"/>
  <p:defaultTextStyle>
    <a:defPPr>
      <a:defRPr lang="en-US"/>
    </a:defPPr>
    <a:lvl1pPr marL="0" algn="l" defTabSz="914478" rtl="0" eaLnBrk="1" latinLnBrk="0" hangingPunct="1">
      <a:defRPr sz="1800" kern="1200">
        <a:solidFill>
          <a:schemeClr val="tx1"/>
        </a:solidFill>
        <a:latin typeface="+mn-lt"/>
        <a:ea typeface="+mn-ea"/>
        <a:cs typeface="+mn-cs"/>
      </a:defRPr>
    </a:lvl1pPr>
    <a:lvl2pPr marL="457240" algn="l" defTabSz="914478" rtl="0" eaLnBrk="1" latinLnBrk="0" hangingPunct="1">
      <a:defRPr sz="1800" kern="1200">
        <a:solidFill>
          <a:schemeClr val="tx1"/>
        </a:solidFill>
        <a:latin typeface="+mn-lt"/>
        <a:ea typeface="+mn-ea"/>
        <a:cs typeface="+mn-cs"/>
      </a:defRPr>
    </a:lvl2pPr>
    <a:lvl3pPr marL="914478" algn="l" defTabSz="914478" rtl="0" eaLnBrk="1" latinLnBrk="0" hangingPunct="1">
      <a:defRPr sz="1800" kern="1200">
        <a:solidFill>
          <a:schemeClr val="tx1"/>
        </a:solidFill>
        <a:latin typeface="+mn-lt"/>
        <a:ea typeface="+mn-ea"/>
        <a:cs typeface="+mn-cs"/>
      </a:defRPr>
    </a:lvl3pPr>
    <a:lvl4pPr marL="1371718" algn="l" defTabSz="914478" rtl="0" eaLnBrk="1" latinLnBrk="0" hangingPunct="1">
      <a:defRPr sz="1800" kern="1200">
        <a:solidFill>
          <a:schemeClr val="tx1"/>
        </a:solidFill>
        <a:latin typeface="+mn-lt"/>
        <a:ea typeface="+mn-ea"/>
        <a:cs typeface="+mn-cs"/>
      </a:defRPr>
    </a:lvl4pPr>
    <a:lvl5pPr marL="1828957" algn="l" defTabSz="914478" rtl="0" eaLnBrk="1" latinLnBrk="0" hangingPunct="1">
      <a:defRPr sz="1800" kern="1200">
        <a:solidFill>
          <a:schemeClr val="tx1"/>
        </a:solidFill>
        <a:latin typeface="+mn-lt"/>
        <a:ea typeface="+mn-ea"/>
        <a:cs typeface="+mn-cs"/>
      </a:defRPr>
    </a:lvl5pPr>
    <a:lvl6pPr marL="2286196" algn="l" defTabSz="914478" rtl="0" eaLnBrk="1" latinLnBrk="0" hangingPunct="1">
      <a:defRPr sz="1800" kern="1200">
        <a:solidFill>
          <a:schemeClr val="tx1"/>
        </a:solidFill>
        <a:latin typeface="+mn-lt"/>
        <a:ea typeface="+mn-ea"/>
        <a:cs typeface="+mn-cs"/>
      </a:defRPr>
    </a:lvl6pPr>
    <a:lvl7pPr marL="2743435" algn="l" defTabSz="914478" rtl="0" eaLnBrk="1" latinLnBrk="0" hangingPunct="1">
      <a:defRPr sz="1800" kern="1200">
        <a:solidFill>
          <a:schemeClr val="tx1"/>
        </a:solidFill>
        <a:latin typeface="+mn-lt"/>
        <a:ea typeface="+mn-ea"/>
        <a:cs typeface="+mn-cs"/>
      </a:defRPr>
    </a:lvl7pPr>
    <a:lvl8pPr marL="3200675" algn="l" defTabSz="914478" rtl="0" eaLnBrk="1" latinLnBrk="0" hangingPunct="1">
      <a:defRPr sz="1800" kern="1200">
        <a:solidFill>
          <a:schemeClr val="tx1"/>
        </a:solidFill>
        <a:latin typeface="+mn-lt"/>
        <a:ea typeface="+mn-ea"/>
        <a:cs typeface="+mn-cs"/>
      </a:defRPr>
    </a:lvl8pPr>
    <a:lvl9pPr marL="3657913" algn="l" defTabSz="914478"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封面页_图片版" id="{E8D0D622-F6C6-F44A-B365-B4A5FF6195C2}">
          <p14:sldIdLst>
            <p14:sldId id="283"/>
          </p14:sldIdLst>
        </p14:section>
        <p14:section name="目录页" id="{9D221634-295C-7843-AF5C-A0CB4F229241}">
          <p14:sldIdLst/>
        </p14:section>
        <p14:section name="章节页" id="{FD05EE94-C931-8C4B-83A2-004B32AA1207}">
          <p14:sldIdLst>
            <p14:sldId id="340"/>
            <p14:sldId id="333"/>
            <p14:sldId id="334"/>
            <p14:sldId id="341"/>
            <p14:sldId id="319"/>
            <p14:sldId id="318"/>
            <p14:sldId id="320"/>
            <p14:sldId id="321"/>
            <p14:sldId id="322"/>
            <p14:sldId id="339"/>
            <p14:sldId id="323"/>
          </p14:sldIdLst>
        </p14:section>
        <p14:section name="结束页" id="{3F9D54A7-3BE2-2540-BB4C-DFE5509085F3}">
          <p14:sldIdLst>
            <p14:sldId id="337"/>
            <p14:sldId id="28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1815"/>
    <a:srgbClr val="0070C0"/>
    <a:srgbClr val="FFFFFF"/>
    <a:srgbClr val="000000"/>
    <a:srgbClr val="E9002F"/>
    <a:srgbClr val="595757"/>
    <a:srgbClr val="888888"/>
    <a:srgbClr val="898989"/>
    <a:srgbClr val="B5B5B5"/>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2833802-FEF1-4C79-8D5D-14CF1EAF98D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中度样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291"/>
  </p:normalViewPr>
  <p:slideViewPr>
    <p:cSldViewPr snapToGrid="0" snapToObjects="1">
      <p:cViewPr varScale="1">
        <p:scale>
          <a:sx n="132" d="100"/>
          <a:sy n="132" d="100"/>
        </p:scale>
        <p:origin x="77"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6" d="100"/>
          <a:sy n="96" d="100"/>
        </p:scale>
        <p:origin x="3104"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CC198DB-AFBD-584A-8986-364FF2B03F4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D01315C-523F-A043-8029-B992149712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8CF71B8-DF2A-2E41-BE66-2E18A767DA8A}" type="datetimeFigureOut">
              <a:rPr lang="en-US" smtClean="0"/>
              <a:t>3/26/2024</a:t>
            </a:fld>
            <a:endParaRPr lang="en-US"/>
          </a:p>
        </p:txBody>
      </p:sp>
      <p:sp>
        <p:nvSpPr>
          <p:cNvPr id="4" name="Footer Placeholder 3">
            <a:extLst>
              <a:ext uri="{FF2B5EF4-FFF2-40B4-BE49-F238E27FC236}">
                <a16:creationId xmlns:a16="http://schemas.microsoft.com/office/drawing/2014/main" id="{B9601424-70F4-1643-8E3A-557A0258D6B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85BF48A-FF5C-8145-95A7-EE66A87C73D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5F0CC5-85BE-A64A-BD47-54C66F7E93E3}" type="slidenum">
              <a:rPr lang="en-US" smtClean="0"/>
              <a:t>‹#›</a:t>
            </a:fld>
            <a:endParaRPr lang="en-US"/>
          </a:p>
        </p:txBody>
      </p:sp>
    </p:spTree>
    <p:extLst>
      <p:ext uri="{BB962C8B-B14F-4D97-AF65-F5344CB8AC3E}">
        <p14:creationId xmlns:p14="http://schemas.microsoft.com/office/powerpoint/2010/main" val="4019095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D60A27-BF12-6744-9E93-932A0E34D8BB}" type="datetimeFigureOut">
              <a:rPr lang="en-US" smtClean="0"/>
              <a:t>3/26/2024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7326F3-4732-B74B-9C70-D0992466E499}" type="slidenum">
              <a:rPr lang="en-US" smtClean="0"/>
              <a:t>‹#›</a:t>
            </a:fld>
            <a:endParaRPr lang="en-US"/>
          </a:p>
        </p:txBody>
      </p:sp>
    </p:spTree>
    <p:extLst>
      <p:ext uri="{BB962C8B-B14F-4D97-AF65-F5344CB8AC3E}">
        <p14:creationId xmlns:p14="http://schemas.microsoft.com/office/powerpoint/2010/main" val="744632111"/>
      </p:ext>
    </p:extLst>
  </p:cSld>
  <p:clrMap bg1="lt1" tx1="dk1" bg2="lt2" tx2="dk2" accent1="accent1" accent2="accent2" accent3="accent3" accent4="accent4" accent5="accent5" accent6="accent6" hlink="hlink" folHlink="folHlink"/>
  <p:notesStyle>
    <a:lvl1pPr marL="0" algn="l" defTabSz="1219304" rtl="0" eaLnBrk="1" latinLnBrk="0" hangingPunct="1">
      <a:defRPr sz="1600" kern="1200">
        <a:solidFill>
          <a:schemeClr val="tx1"/>
        </a:solidFill>
        <a:latin typeface="+mn-lt"/>
        <a:ea typeface="+mn-ea"/>
        <a:cs typeface="+mn-cs"/>
      </a:defRPr>
    </a:lvl1pPr>
    <a:lvl2pPr marL="609651" algn="l" defTabSz="1219304" rtl="0" eaLnBrk="1" latinLnBrk="0" hangingPunct="1">
      <a:defRPr sz="1600" kern="1200">
        <a:solidFill>
          <a:schemeClr val="tx1"/>
        </a:solidFill>
        <a:latin typeface="+mn-lt"/>
        <a:ea typeface="+mn-ea"/>
        <a:cs typeface="+mn-cs"/>
      </a:defRPr>
    </a:lvl2pPr>
    <a:lvl3pPr marL="1219304" algn="l" defTabSz="1219304" rtl="0" eaLnBrk="1" latinLnBrk="0" hangingPunct="1">
      <a:defRPr sz="1600" kern="1200">
        <a:solidFill>
          <a:schemeClr val="tx1"/>
        </a:solidFill>
        <a:latin typeface="+mn-lt"/>
        <a:ea typeface="+mn-ea"/>
        <a:cs typeface="+mn-cs"/>
      </a:defRPr>
    </a:lvl3pPr>
    <a:lvl4pPr marL="1828957" algn="l" defTabSz="1219304" rtl="0" eaLnBrk="1" latinLnBrk="0" hangingPunct="1">
      <a:defRPr sz="1600" kern="1200">
        <a:solidFill>
          <a:schemeClr val="tx1"/>
        </a:solidFill>
        <a:latin typeface="+mn-lt"/>
        <a:ea typeface="+mn-ea"/>
        <a:cs typeface="+mn-cs"/>
      </a:defRPr>
    </a:lvl4pPr>
    <a:lvl5pPr marL="2438609" algn="l" defTabSz="1219304" rtl="0" eaLnBrk="1" latinLnBrk="0" hangingPunct="1">
      <a:defRPr sz="1600" kern="1200">
        <a:solidFill>
          <a:schemeClr val="tx1"/>
        </a:solidFill>
        <a:latin typeface="+mn-lt"/>
        <a:ea typeface="+mn-ea"/>
        <a:cs typeface="+mn-cs"/>
      </a:defRPr>
    </a:lvl5pPr>
    <a:lvl6pPr marL="3048261" algn="l" defTabSz="1219304" rtl="0" eaLnBrk="1" latinLnBrk="0" hangingPunct="1">
      <a:defRPr sz="1600" kern="1200">
        <a:solidFill>
          <a:schemeClr val="tx1"/>
        </a:solidFill>
        <a:latin typeface="+mn-lt"/>
        <a:ea typeface="+mn-ea"/>
        <a:cs typeface="+mn-cs"/>
      </a:defRPr>
    </a:lvl6pPr>
    <a:lvl7pPr marL="3657913" algn="l" defTabSz="1219304" rtl="0" eaLnBrk="1" latinLnBrk="0" hangingPunct="1">
      <a:defRPr sz="1600" kern="1200">
        <a:solidFill>
          <a:schemeClr val="tx1"/>
        </a:solidFill>
        <a:latin typeface="+mn-lt"/>
        <a:ea typeface="+mn-ea"/>
        <a:cs typeface="+mn-cs"/>
      </a:defRPr>
    </a:lvl7pPr>
    <a:lvl8pPr marL="4267566" algn="l" defTabSz="1219304" rtl="0" eaLnBrk="1" latinLnBrk="0" hangingPunct="1">
      <a:defRPr sz="1600" kern="1200">
        <a:solidFill>
          <a:schemeClr val="tx1"/>
        </a:solidFill>
        <a:latin typeface="+mn-lt"/>
        <a:ea typeface="+mn-ea"/>
        <a:cs typeface="+mn-cs"/>
      </a:defRPr>
    </a:lvl8pPr>
    <a:lvl9pPr marL="4877219" algn="l" defTabSz="1219304"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326F3-4732-B74B-9C70-D0992466E499}" type="slidenum">
              <a:rPr lang="en-US" smtClean="0"/>
              <a:t>1</a:t>
            </a:fld>
            <a:endParaRPr lang="en-US"/>
          </a:p>
        </p:txBody>
      </p:sp>
    </p:spTree>
    <p:extLst>
      <p:ext uri="{BB962C8B-B14F-4D97-AF65-F5344CB8AC3E}">
        <p14:creationId xmlns:p14="http://schemas.microsoft.com/office/powerpoint/2010/main" val="3034274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326F3-4732-B74B-9C70-D0992466E499}" type="slidenum">
              <a:rPr lang="en-US" smtClean="0"/>
              <a:t>14</a:t>
            </a:fld>
            <a:endParaRPr lang="en-US"/>
          </a:p>
        </p:txBody>
      </p:sp>
    </p:spTree>
    <p:extLst>
      <p:ext uri="{BB962C8B-B14F-4D97-AF65-F5344CB8AC3E}">
        <p14:creationId xmlns:p14="http://schemas.microsoft.com/office/powerpoint/2010/main" val="13118456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探索">
    <p:bg>
      <p:bgPr>
        <a:solidFill>
          <a:srgbClr val="FFFFFF"/>
        </a:solidFill>
        <a:effectLst/>
      </p:bgPr>
    </p:bg>
    <p:spTree>
      <p:nvGrpSpPr>
        <p:cNvPr id="1" name=""/>
        <p:cNvGrpSpPr/>
        <p:nvPr/>
      </p:nvGrpSpPr>
      <p:grpSpPr>
        <a:xfrm>
          <a:off x="0" y="0"/>
          <a:ext cx="0" cy="0"/>
          <a:chOff x="0" y="0"/>
          <a:chExt cx="0" cy="0"/>
        </a:xfrm>
      </p:grpSpPr>
      <p:pic>
        <p:nvPicPr>
          <p:cNvPr id="11" name="图片 10"/>
          <p:cNvPicPr>
            <a:picLocks noChangeAspect="1"/>
          </p:cNvPicPr>
          <p:nvPr userDrawn="1"/>
        </p:nvPicPr>
        <p:blipFill rotWithShape="1">
          <a:blip r:embed="rId2">
            <a:extLst>
              <a:ext uri="{28A0092B-C50C-407E-A947-70E740481C1C}">
                <a14:useLocalDpi xmlns:a14="http://schemas.microsoft.com/office/drawing/2010/main" val="0"/>
              </a:ext>
            </a:extLst>
          </a:blip>
          <a:srcRect b="18667"/>
          <a:stretch/>
        </p:blipFill>
        <p:spPr>
          <a:xfrm>
            <a:off x="0" y="0"/>
            <a:ext cx="12206140" cy="5594695"/>
          </a:xfrm>
          <a:prstGeom prst="rect">
            <a:avLst/>
          </a:prstGeom>
        </p:spPr>
      </p:pic>
      <p:sp>
        <p:nvSpPr>
          <p:cNvPr id="7" name="L 形 6"/>
          <p:cNvSpPr/>
          <p:nvPr userDrawn="1"/>
        </p:nvSpPr>
        <p:spPr>
          <a:xfrm rot="5400000">
            <a:off x="7853942" y="2130562"/>
            <a:ext cx="701032" cy="717936"/>
          </a:xfrm>
          <a:prstGeom prst="corner">
            <a:avLst>
              <a:gd name="adj1" fmla="val 3243"/>
              <a:gd name="adj2" fmla="val 3048"/>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900"/>
          </a:p>
        </p:txBody>
      </p:sp>
      <p:sp>
        <p:nvSpPr>
          <p:cNvPr id="10" name="Title 1">
            <a:extLst>
              <a:ext uri="{FF2B5EF4-FFF2-40B4-BE49-F238E27FC236}">
                <a16:creationId xmlns:a16="http://schemas.microsoft.com/office/drawing/2014/main" id="{8227DEE9-8BE9-0D49-BF96-9E83C5312E00}"/>
              </a:ext>
            </a:extLst>
          </p:cNvPr>
          <p:cNvSpPr>
            <a:spLocks noGrp="1"/>
          </p:cNvSpPr>
          <p:nvPr>
            <p:ph type="ctrTitle" hasCustomPrompt="1"/>
          </p:nvPr>
        </p:nvSpPr>
        <p:spPr>
          <a:xfrm>
            <a:off x="898996" y="907092"/>
            <a:ext cx="6559809" cy="690255"/>
          </a:xfrm>
          <a:prstGeom prst="rect">
            <a:avLst/>
          </a:prstGeom>
          <a:ln>
            <a:noFill/>
            <a:prstDash val="dash"/>
          </a:ln>
        </p:spPr>
        <p:txBody>
          <a:bodyPr lIns="0" tIns="0" rIns="0" bIns="0" anchor="t">
            <a:normAutofit/>
          </a:bodyPr>
          <a:lstStyle>
            <a:lvl1pPr algn="l">
              <a:defRPr sz="3200" b="0" i="0">
                <a:solidFill>
                  <a:schemeClr val="tx1"/>
                </a:solidFill>
                <a:latin typeface="Microsoft YaHei" panose="020B0503020204020204" pitchFamily="34" charset="-122"/>
                <a:ea typeface="Microsoft YaHei" panose="020B0503020204020204" pitchFamily="34" charset="-122"/>
              </a:defRPr>
            </a:lvl1pPr>
          </a:lstStyle>
          <a:p>
            <a:r>
              <a:rPr lang="zh-CN" altLang="en-US" dirty="0"/>
              <a:t>单击此处添加标题</a:t>
            </a:r>
            <a:endParaRPr lang="en-US" dirty="0"/>
          </a:p>
        </p:txBody>
      </p:sp>
      <p:sp>
        <p:nvSpPr>
          <p:cNvPr id="6" name="Text Placeholder 5">
            <a:extLst>
              <a:ext uri="{FF2B5EF4-FFF2-40B4-BE49-F238E27FC236}">
                <a16:creationId xmlns:a16="http://schemas.microsoft.com/office/drawing/2014/main" id="{2F43DA98-D48D-6947-95EF-BA3B05E68822}"/>
              </a:ext>
            </a:extLst>
          </p:cNvPr>
          <p:cNvSpPr>
            <a:spLocks noGrp="1"/>
          </p:cNvSpPr>
          <p:nvPr>
            <p:ph type="body" sz="quarter" idx="10" hasCustomPrompt="1"/>
          </p:nvPr>
        </p:nvSpPr>
        <p:spPr>
          <a:xfrm>
            <a:off x="929260" y="1949372"/>
            <a:ext cx="6535842" cy="643926"/>
          </a:xfrm>
          <a:prstGeom prst="rect">
            <a:avLst/>
          </a:prstGeom>
        </p:spPr>
        <p:txBody>
          <a:bodyPr lIns="0" tIns="0" rIns="0" bIns="0"/>
          <a:lstStyle>
            <a:lvl1pPr>
              <a:defRPr sz="1400">
                <a:solidFill>
                  <a:schemeClr val="tx1"/>
                </a:solidFill>
              </a:defRPr>
            </a:lvl1pPr>
          </a:lstStyle>
          <a:p>
            <a:pPr lvl="0"/>
            <a:r>
              <a:rPr lang="zh-CN" altLang="en-US" dirty="0"/>
              <a:t>单击此处添加文本</a:t>
            </a:r>
            <a:endParaRPr lang="en-US" dirty="0"/>
          </a:p>
        </p:txBody>
      </p:sp>
    </p:spTree>
    <p:extLst>
      <p:ext uri="{BB962C8B-B14F-4D97-AF65-F5344CB8AC3E}">
        <p14:creationId xmlns:p14="http://schemas.microsoft.com/office/powerpoint/2010/main" val="165194953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智能">
    <p:bg>
      <p:bgPr>
        <a:solidFill>
          <a:srgbClr val="FFFFFF"/>
        </a:solidFill>
        <a:effectLst/>
      </p:bgPr>
    </p:bg>
    <p:spTree>
      <p:nvGrpSpPr>
        <p:cNvPr id="1" name=""/>
        <p:cNvGrpSpPr/>
        <p:nvPr/>
      </p:nvGrpSpPr>
      <p:grpSpPr>
        <a:xfrm>
          <a:off x="0" y="0"/>
          <a:ext cx="0" cy="0"/>
          <a:chOff x="0" y="0"/>
          <a:chExt cx="0" cy="0"/>
        </a:xfrm>
      </p:grpSpPr>
      <p:pic>
        <p:nvPicPr>
          <p:cNvPr id="7" name="图片 6"/>
          <p:cNvPicPr>
            <a:picLocks noChangeAspect="1"/>
          </p:cNvPicPr>
          <p:nvPr userDrawn="1"/>
        </p:nvPicPr>
        <p:blipFill rotWithShape="1">
          <a:blip r:embed="rId2">
            <a:extLst>
              <a:ext uri="{28A0092B-C50C-407E-A947-70E740481C1C}">
                <a14:useLocalDpi xmlns:a14="http://schemas.microsoft.com/office/drawing/2010/main" val="0"/>
              </a:ext>
            </a:extLst>
          </a:blip>
          <a:srcRect b="18604"/>
          <a:stretch/>
        </p:blipFill>
        <p:spPr>
          <a:xfrm>
            <a:off x="0" y="375"/>
            <a:ext cx="12197432" cy="5599236"/>
          </a:xfrm>
          <a:prstGeom prst="rect">
            <a:avLst/>
          </a:prstGeom>
        </p:spPr>
      </p:pic>
      <p:sp>
        <p:nvSpPr>
          <p:cNvPr id="8" name="Title 1">
            <a:extLst>
              <a:ext uri="{FF2B5EF4-FFF2-40B4-BE49-F238E27FC236}">
                <a16:creationId xmlns:a16="http://schemas.microsoft.com/office/drawing/2014/main" id="{62AA4863-E1EF-3342-A8CB-ECD4FD06CEB7}"/>
              </a:ext>
            </a:extLst>
          </p:cNvPr>
          <p:cNvSpPr>
            <a:spLocks noGrp="1"/>
          </p:cNvSpPr>
          <p:nvPr>
            <p:ph type="ctrTitle" hasCustomPrompt="1"/>
          </p:nvPr>
        </p:nvSpPr>
        <p:spPr>
          <a:xfrm>
            <a:off x="898996" y="907092"/>
            <a:ext cx="6559809" cy="690255"/>
          </a:xfrm>
          <a:prstGeom prst="rect">
            <a:avLst/>
          </a:prstGeom>
        </p:spPr>
        <p:txBody>
          <a:bodyPr lIns="0" tIns="0" rIns="0" bIns="0" anchor="t">
            <a:normAutofit/>
          </a:bodyPr>
          <a:lstStyle>
            <a:lvl1pPr algn="l">
              <a:defRPr sz="3200" b="0" i="0">
                <a:solidFill>
                  <a:schemeClr val="tx1"/>
                </a:solidFill>
                <a:latin typeface="Microsoft YaHei" panose="020B0503020204020204" pitchFamily="34" charset="-122"/>
                <a:ea typeface="Microsoft YaHei" panose="020B0503020204020204" pitchFamily="34" charset="-122"/>
              </a:defRPr>
            </a:lvl1pPr>
          </a:lstStyle>
          <a:p>
            <a:r>
              <a:rPr lang="zh-CN" altLang="en-US" dirty="0"/>
              <a:t>单击此处添加标题</a:t>
            </a:r>
            <a:endParaRPr lang="en-US" dirty="0"/>
          </a:p>
        </p:txBody>
      </p:sp>
      <p:sp>
        <p:nvSpPr>
          <p:cNvPr id="5" name="Text Placeholder 5">
            <a:extLst>
              <a:ext uri="{FF2B5EF4-FFF2-40B4-BE49-F238E27FC236}">
                <a16:creationId xmlns:a16="http://schemas.microsoft.com/office/drawing/2014/main" id="{195303EA-8491-464F-99A0-67F948701C12}"/>
              </a:ext>
            </a:extLst>
          </p:cNvPr>
          <p:cNvSpPr>
            <a:spLocks noGrp="1"/>
          </p:cNvSpPr>
          <p:nvPr>
            <p:ph type="body" sz="quarter" idx="10" hasCustomPrompt="1"/>
          </p:nvPr>
        </p:nvSpPr>
        <p:spPr>
          <a:xfrm>
            <a:off x="929260" y="1949372"/>
            <a:ext cx="4128162" cy="643926"/>
          </a:xfrm>
          <a:prstGeom prst="rect">
            <a:avLst/>
          </a:prstGeom>
        </p:spPr>
        <p:txBody>
          <a:bodyPr lIns="0" tIns="0" rIns="0" bIns="0"/>
          <a:lstStyle>
            <a:lvl1pPr>
              <a:defRPr sz="1400">
                <a:solidFill>
                  <a:schemeClr val="tx1"/>
                </a:solidFill>
              </a:defRPr>
            </a:lvl1pPr>
          </a:lstStyle>
          <a:p>
            <a:pPr lvl="0"/>
            <a:r>
              <a:rPr lang="zh-CN" altLang="en-US" dirty="0"/>
              <a:t>单击此处添加文本</a:t>
            </a:r>
            <a:endParaRPr lang="en-US" dirty="0"/>
          </a:p>
        </p:txBody>
      </p:sp>
      <p:sp>
        <p:nvSpPr>
          <p:cNvPr id="6" name="Text Placeholder 5">
            <a:extLst>
              <a:ext uri="{FF2B5EF4-FFF2-40B4-BE49-F238E27FC236}">
                <a16:creationId xmlns:a16="http://schemas.microsoft.com/office/drawing/2014/main" id="{56DBC59C-CE55-E340-A3AE-F88AAF0D7560}"/>
              </a:ext>
            </a:extLst>
          </p:cNvPr>
          <p:cNvSpPr>
            <a:spLocks noGrp="1"/>
          </p:cNvSpPr>
          <p:nvPr>
            <p:ph type="body" sz="quarter" idx="11"/>
          </p:nvPr>
        </p:nvSpPr>
        <p:spPr>
          <a:xfrm>
            <a:off x="913588" y="6227190"/>
            <a:ext cx="1617170" cy="322753"/>
          </a:xfrm>
          <a:prstGeom prst="rect">
            <a:avLst/>
          </a:prstGeom>
        </p:spPr>
        <p:txBody>
          <a:bodyPr lIns="0" tIns="0" rIns="0" bIns="0"/>
          <a:lstStyle>
            <a:lvl1pPr>
              <a:defRPr sz="900">
                <a:solidFill>
                  <a:schemeClr val="tx1"/>
                </a:solidFill>
              </a:defRPr>
            </a:lvl1pPr>
          </a:lstStyle>
          <a:p>
            <a:pPr lvl="0"/>
            <a:r>
              <a:rPr lang="zh-CN" altLang="en-US"/>
              <a:t>单击此处编辑母版文本样式</a:t>
            </a:r>
          </a:p>
        </p:txBody>
      </p:sp>
      <p:sp>
        <p:nvSpPr>
          <p:cNvPr id="14" name="L 形 17">
            <a:extLst>
              <a:ext uri="{FF2B5EF4-FFF2-40B4-BE49-F238E27FC236}">
                <a16:creationId xmlns:a16="http://schemas.microsoft.com/office/drawing/2014/main" id="{3049C48A-4CAE-8940-8A29-89DE0543DF4C}"/>
              </a:ext>
            </a:extLst>
          </p:cNvPr>
          <p:cNvSpPr/>
          <p:nvPr userDrawn="1"/>
        </p:nvSpPr>
        <p:spPr>
          <a:xfrm rot="5400000">
            <a:off x="5369529" y="2370740"/>
            <a:ext cx="744262" cy="762208"/>
          </a:xfrm>
          <a:prstGeom prst="corner">
            <a:avLst>
              <a:gd name="adj1" fmla="val 3243"/>
              <a:gd name="adj2" fmla="val 3048"/>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900"/>
          </a:p>
        </p:txBody>
      </p:sp>
    </p:spTree>
    <p:extLst>
      <p:ext uri="{BB962C8B-B14F-4D97-AF65-F5344CB8AC3E}">
        <p14:creationId xmlns:p14="http://schemas.microsoft.com/office/powerpoint/2010/main" val="3514487387"/>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创新">
    <p:bg>
      <p:bgPr>
        <a:solidFill>
          <a:srgbClr val="FFFFFF"/>
        </a:solidFill>
        <a:effectLst/>
      </p:bgPr>
    </p:bg>
    <p:spTree>
      <p:nvGrpSpPr>
        <p:cNvPr id="1" name=""/>
        <p:cNvGrpSpPr/>
        <p:nvPr/>
      </p:nvGrpSpPr>
      <p:grpSpPr>
        <a:xfrm>
          <a:off x="0" y="0"/>
          <a:ext cx="0" cy="0"/>
          <a:chOff x="0" y="0"/>
          <a:chExt cx="0" cy="0"/>
        </a:xfrm>
      </p:grpSpPr>
      <p:pic>
        <p:nvPicPr>
          <p:cNvPr id="7" name="图片 6"/>
          <p:cNvPicPr>
            <a:picLocks noChangeAspect="1"/>
          </p:cNvPicPr>
          <p:nvPr userDrawn="1"/>
        </p:nvPicPr>
        <p:blipFill rotWithShape="1">
          <a:blip r:embed="rId2">
            <a:extLst>
              <a:ext uri="{28A0092B-C50C-407E-A947-70E740481C1C}">
                <a14:useLocalDpi xmlns:a14="http://schemas.microsoft.com/office/drawing/2010/main" val="0"/>
              </a:ext>
            </a:extLst>
          </a:blip>
          <a:srcRect t="1" b="18476"/>
          <a:stretch/>
        </p:blipFill>
        <p:spPr>
          <a:xfrm>
            <a:off x="0" y="374"/>
            <a:ext cx="12197432" cy="5590529"/>
          </a:xfrm>
          <a:prstGeom prst="rect">
            <a:avLst/>
          </a:prstGeom>
        </p:spPr>
      </p:pic>
      <p:sp>
        <p:nvSpPr>
          <p:cNvPr id="9" name="L 形 8"/>
          <p:cNvSpPr/>
          <p:nvPr userDrawn="1"/>
        </p:nvSpPr>
        <p:spPr>
          <a:xfrm rot="5400000">
            <a:off x="5945516" y="2323519"/>
            <a:ext cx="701032" cy="717936"/>
          </a:xfrm>
          <a:prstGeom prst="corner">
            <a:avLst>
              <a:gd name="adj1" fmla="val 3243"/>
              <a:gd name="adj2" fmla="val 3048"/>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900"/>
          </a:p>
        </p:txBody>
      </p:sp>
      <p:sp>
        <p:nvSpPr>
          <p:cNvPr id="8" name="Title 1">
            <a:extLst>
              <a:ext uri="{FF2B5EF4-FFF2-40B4-BE49-F238E27FC236}">
                <a16:creationId xmlns:a16="http://schemas.microsoft.com/office/drawing/2014/main" id="{FB908F03-BBCC-164B-BE54-2E836D6E7C14}"/>
              </a:ext>
            </a:extLst>
          </p:cNvPr>
          <p:cNvSpPr>
            <a:spLocks noGrp="1"/>
          </p:cNvSpPr>
          <p:nvPr>
            <p:ph type="ctrTitle" hasCustomPrompt="1"/>
          </p:nvPr>
        </p:nvSpPr>
        <p:spPr>
          <a:xfrm>
            <a:off x="898996" y="907092"/>
            <a:ext cx="6559809" cy="690255"/>
          </a:xfrm>
          <a:prstGeom prst="rect">
            <a:avLst/>
          </a:prstGeom>
        </p:spPr>
        <p:txBody>
          <a:bodyPr lIns="0" tIns="0" rIns="0" bIns="0" anchor="t">
            <a:normAutofit/>
          </a:bodyPr>
          <a:lstStyle>
            <a:lvl1pPr algn="l">
              <a:defRPr sz="3200" b="0" i="0">
                <a:solidFill>
                  <a:schemeClr val="tx1"/>
                </a:solidFill>
                <a:latin typeface="Microsoft YaHei" panose="020B0503020204020204" pitchFamily="34" charset="-122"/>
                <a:ea typeface="Microsoft YaHei" panose="020B0503020204020204" pitchFamily="34" charset="-122"/>
              </a:defRPr>
            </a:lvl1pPr>
          </a:lstStyle>
          <a:p>
            <a:r>
              <a:rPr lang="zh-CN" altLang="en-US" dirty="0"/>
              <a:t>单击此处添加标题</a:t>
            </a:r>
            <a:endParaRPr lang="en-US" dirty="0"/>
          </a:p>
        </p:txBody>
      </p:sp>
      <p:sp>
        <p:nvSpPr>
          <p:cNvPr id="5" name="Text Placeholder 5">
            <a:extLst>
              <a:ext uri="{FF2B5EF4-FFF2-40B4-BE49-F238E27FC236}">
                <a16:creationId xmlns:a16="http://schemas.microsoft.com/office/drawing/2014/main" id="{A3BE9F9B-07D9-DD4C-9CEF-250804A4145A}"/>
              </a:ext>
            </a:extLst>
          </p:cNvPr>
          <p:cNvSpPr>
            <a:spLocks noGrp="1"/>
          </p:cNvSpPr>
          <p:nvPr>
            <p:ph type="body" sz="quarter" idx="10" hasCustomPrompt="1"/>
          </p:nvPr>
        </p:nvSpPr>
        <p:spPr>
          <a:xfrm>
            <a:off x="929260" y="1949372"/>
            <a:ext cx="6535842" cy="643926"/>
          </a:xfrm>
          <a:prstGeom prst="rect">
            <a:avLst/>
          </a:prstGeom>
        </p:spPr>
        <p:txBody>
          <a:bodyPr lIns="0" tIns="0" rIns="0" bIns="0"/>
          <a:lstStyle>
            <a:lvl1pPr>
              <a:defRPr sz="1400">
                <a:solidFill>
                  <a:schemeClr val="tx1"/>
                </a:solidFill>
              </a:defRPr>
            </a:lvl1pPr>
          </a:lstStyle>
          <a:p>
            <a:pPr lvl="0"/>
            <a:r>
              <a:rPr lang="zh-CN" altLang="en-US" dirty="0"/>
              <a:t>单击此处添加文本</a:t>
            </a:r>
            <a:endParaRPr lang="en-US" dirty="0"/>
          </a:p>
        </p:txBody>
      </p:sp>
      <p:sp>
        <p:nvSpPr>
          <p:cNvPr id="6" name="Text Placeholder 5">
            <a:extLst>
              <a:ext uri="{FF2B5EF4-FFF2-40B4-BE49-F238E27FC236}">
                <a16:creationId xmlns:a16="http://schemas.microsoft.com/office/drawing/2014/main" id="{93A299E5-0026-5A42-88AA-B3A7F29D3ABD}"/>
              </a:ext>
            </a:extLst>
          </p:cNvPr>
          <p:cNvSpPr>
            <a:spLocks noGrp="1"/>
          </p:cNvSpPr>
          <p:nvPr>
            <p:ph type="body" sz="quarter" idx="11"/>
          </p:nvPr>
        </p:nvSpPr>
        <p:spPr>
          <a:xfrm>
            <a:off x="913588" y="6227190"/>
            <a:ext cx="1617170" cy="322753"/>
          </a:xfrm>
          <a:prstGeom prst="rect">
            <a:avLst/>
          </a:prstGeom>
        </p:spPr>
        <p:txBody>
          <a:bodyPr lIns="0" tIns="0" rIns="0" bIns="0"/>
          <a:lstStyle>
            <a:lvl1pPr>
              <a:defRPr sz="900">
                <a:solidFill>
                  <a:schemeClr val="tx1"/>
                </a:solidFill>
              </a:defRPr>
            </a:lvl1pPr>
          </a:lstStyle>
          <a:p>
            <a:pPr lvl="0"/>
            <a:r>
              <a:rPr lang="zh-CN" altLang="en-US"/>
              <a:t>单击此处编辑母版文本样式</a:t>
            </a:r>
          </a:p>
        </p:txBody>
      </p:sp>
    </p:spTree>
    <p:extLst>
      <p:ext uri="{BB962C8B-B14F-4D97-AF65-F5344CB8AC3E}">
        <p14:creationId xmlns:p14="http://schemas.microsoft.com/office/powerpoint/2010/main" val="184266986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攀登">
    <p:bg>
      <p:bgPr>
        <a:solidFill>
          <a:srgbClr val="FFFFFF"/>
        </a:solidFill>
        <a:effectLst/>
      </p:bgPr>
    </p:bg>
    <p:spTree>
      <p:nvGrpSpPr>
        <p:cNvPr id="1" name=""/>
        <p:cNvGrpSpPr/>
        <p:nvPr/>
      </p:nvGrpSpPr>
      <p:grpSpPr>
        <a:xfrm>
          <a:off x="0" y="0"/>
          <a:ext cx="0" cy="0"/>
          <a:chOff x="0" y="0"/>
          <a:chExt cx="0" cy="0"/>
        </a:xfrm>
      </p:grpSpPr>
      <p:pic>
        <p:nvPicPr>
          <p:cNvPr id="3" name="图片 2"/>
          <p:cNvPicPr>
            <a:picLocks noChangeAspect="1"/>
          </p:cNvPicPr>
          <p:nvPr userDrawn="1"/>
        </p:nvPicPr>
        <p:blipFill rotWithShape="1">
          <a:blip r:embed="rId2">
            <a:extLst>
              <a:ext uri="{28A0092B-C50C-407E-A947-70E740481C1C}">
                <a14:useLocalDpi xmlns:a14="http://schemas.microsoft.com/office/drawing/2010/main" val="0"/>
              </a:ext>
            </a:extLst>
          </a:blip>
          <a:srcRect b="17902"/>
          <a:stretch/>
        </p:blipFill>
        <p:spPr>
          <a:xfrm>
            <a:off x="0" y="-74021"/>
            <a:ext cx="12197432" cy="5668718"/>
          </a:xfrm>
          <a:prstGeom prst="rect">
            <a:avLst/>
          </a:prstGeom>
        </p:spPr>
      </p:pic>
      <p:sp>
        <p:nvSpPr>
          <p:cNvPr id="2" name="Title 1"/>
          <p:cNvSpPr>
            <a:spLocks noGrp="1"/>
          </p:cNvSpPr>
          <p:nvPr>
            <p:ph type="ctrTitle" hasCustomPrompt="1"/>
          </p:nvPr>
        </p:nvSpPr>
        <p:spPr>
          <a:xfrm>
            <a:off x="898996" y="907092"/>
            <a:ext cx="6559809" cy="690255"/>
          </a:xfrm>
          <a:prstGeom prst="rect">
            <a:avLst/>
          </a:prstGeom>
        </p:spPr>
        <p:txBody>
          <a:bodyPr lIns="0" tIns="0" rIns="0" bIns="0" anchor="t">
            <a:normAutofit/>
          </a:bodyPr>
          <a:lstStyle>
            <a:lvl1pPr algn="l">
              <a:defRPr sz="3200" b="0" i="0">
                <a:solidFill>
                  <a:schemeClr val="tx1"/>
                </a:solidFill>
                <a:latin typeface="Microsoft YaHei" panose="020B0503020204020204" pitchFamily="34" charset="-122"/>
                <a:ea typeface="Microsoft YaHei" panose="020B0503020204020204" pitchFamily="34" charset="-122"/>
              </a:defRPr>
            </a:lvl1pPr>
          </a:lstStyle>
          <a:p>
            <a:r>
              <a:rPr lang="zh-CN" altLang="en-US" dirty="0"/>
              <a:t>单击此处添加标题</a:t>
            </a:r>
            <a:endParaRPr lang="en-US" dirty="0"/>
          </a:p>
        </p:txBody>
      </p:sp>
      <p:sp>
        <p:nvSpPr>
          <p:cNvPr id="8" name="L 形 7"/>
          <p:cNvSpPr/>
          <p:nvPr userDrawn="1"/>
        </p:nvSpPr>
        <p:spPr>
          <a:xfrm rot="5400000">
            <a:off x="7929967" y="1657555"/>
            <a:ext cx="701032" cy="717936"/>
          </a:xfrm>
          <a:prstGeom prst="corner">
            <a:avLst>
              <a:gd name="adj1" fmla="val 3243"/>
              <a:gd name="adj2" fmla="val 3048"/>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900"/>
          </a:p>
        </p:txBody>
      </p:sp>
      <p:sp>
        <p:nvSpPr>
          <p:cNvPr id="5" name="Text Placeholder 5">
            <a:extLst>
              <a:ext uri="{FF2B5EF4-FFF2-40B4-BE49-F238E27FC236}">
                <a16:creationId xmlns:a16="http://schemas.microsoft.com/office/drawing/2014/main" id="{6BB7B2F8-0AF7-D04F-81DD-52FDB6B7326C}"/>
              </a:ext>
            </a:extLst>
          </p:cNvPr>
          <p:cNvSpPr>
            <a:spLocks noGrp="1"/>
          </p:cNvSpPr>
          <p:nvPr>
            <p:ph type="body" sz="quarter" idx="10" hasCustomPrompt="1"/>
          </p:nvPr>
        </p:nvSpPr>
        <p:spPr>
          <a:xfrm>
            <a:off x="929260" y="1949372"/>
            <a:ext cx="6535842" cy="643926"/>
          </a:xfrm>
          <a:prstGeom prst="rect">
            <a:avLst/>
          </a:prstGeom>
        </p:spPr>
        <p:txBody>
          <a:bodyPr lIns="0" tIns="0" rIns="0" bIns="0"/>
          <a:lstStyle>
            <a:lvl1pPr>
              <a:defRPr sz="1400">
                <a:solidFill>
                  <a:schemeClr val="tx1"/>
                </a:solidFill>
              </a:defRPr>
            </a:lvl1pPr>
          </a:lstStyle>
          <a:p>
            <a:pPr lvl="0"/>
            <a:r>
              <a:rPr lang="zh-CN" altLang="en-US" dirty="0"/>
              <a:t>单击此处添加文本</a:t>
            </a:r>
            <a:endParaRPr lang="en-US" dirty="0"/>
          </a:p>
        </p:txBody>
      </p:sp>
      <p:sp>
        <p:nvSpPr>
          <p:cNvPr id="6" name="Text Placeholder 5">
            <a:extLst>
              <a:ext uri="{FF2B5EF4-FFF2-40B4-BE49-F238E27FC236}">
                <a16:creationId xmlns:a16="http://schemas.microsoft.com/office/drawing/2014/main" id="{462D1BCC-0781-514D-8FE8-12F4AF64BC39}"/>
              </a:ext>
            </a:extLst>
          </p:cNvPr>
          <p:cNvSpPr>
            <a:spLocks noGrp="1"/>
          </p:cNvSpPr>
          <p:nvPr>
            <p:ph type="body" sz="quarter" idx="11"/>
          </p:nvPr>
        </p:nvSpPr>
        <p:spPr>
          <a:xfrm>
            <a:off x="913588" y="6227190"/>
            <a:ext cx="1617170" cy="322753"/>
          </a:xfrm>
          <a:prstGeom prst="rect">
            <a:avLst/>
          </a:prstGeom>
        </p:spPr>
        <p:txBody>
          <a:bodyPr lIns="0" tIns="0" rIns="0" bIns="0"/>
          <a:lstStyle>
            <a:lvl1pPr>
              <a:defRPr sz="900">
                <a:solidFill>
                  <a:schemeClr val="tx1"/>
                </a:solidFill>
              </a:defRPr>
            </a:lvl1pPr>
          </a:lstStyle>
          <a:p>
            <a:pPr lvl="0"/>
            <a:r>
              <a:rPr lang="zh-CN" altLang="en-US"/>
              <a:t>单击此处编辑母版文本样式</a:t>
            </a:r>
          </a:p>
        </p:txBody>
      </p:sp>
    </p:spTree>
    <p:extLst>
      <p:ext uri="{BB962C8B-B14F-4D97-AF65-F5344CB8AC3E}">
        <p14:creationId xmlns:p14="http://schemas.microsoft.com/office/powerpoint/2010/main" val="537370765"/>
      </p:ext>
    </p:extLst>
  </p:cSld>
  <p:clrMapOvr>
    <a:masterClrMapping/>
  </p:clrMapOvr>
  <p:extLst>
    <p:ext uri="{DCECCB84-F9BA-43D5-87BE-67443E8EF086}">
      <p15:sldGuideLst xmlns:p15="http://schemas.microsoft.com/office/powerpoint/2012/main">
        <p15:guide id="1" orient="horz" pos="341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章节页">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2A38214-5857-FC4E-B923-056100E16BCA}"/>
              </a:ext>
            </a:extLst>
          </p:cNvPr>
          <p:cNvSpPr>
            <a:spLocks noGrp="1"/>
          </p:cNvSpPr>
          <p:nvPr>
            <p:ph type="subTitle" idx="1" hasCustomPrompt="1"/>
          </p:nvPr>
        </p:nvSpPr>
        <p:spPr>
          <a:xfrm>
            <a:off x="729175" y="456134"/>
            <a:ext cx="10740640" cy="993400"/>
          </a:xfrm>
          <a:prstGeom prst="rect">
            <a:avLst/>
          </a:prstGeom>
        </p:spPr>
        <p:txBody>
          <a:bodyPr lIns="0" tIns="0" rIns="0" bIns="0" anchor="t">
            <a:normAutofit/>
          </a:bodyPr>
          <a:lstStyle>
            <a:lvl1pPr marL="0" indent="0" algn="l">
              <a:lnSpc>
                <a:spcPts val="3430"/>
              </a:lnSpc>
              <a:spcBef>
                <a:spcPts val="0"/>
              </a:spcBef>
              <a:buNone/>
              <a:defRPr sz="3200" baseline="0">
                <a:solidFill>
                  <a:schemeClr val="tx1"/>
                </a:solidFill>
                <a:latin typeface="Microsoft YaHei" panose="020B0503020204020204" pitchFamily="34" charset="-122"/>
                <a:ea typeface="Microsoft YaHei" panose="020B0503020204020204" pitchFamily="34" charset="-122"/>
              </a:defRPr>
            </a:lvl1pPr>
            <a:lvl2pPr marL="593900" indent="0" algn="ctr">
              <a:buNone/>
              <a:defRPr sz="2598"/>
            </a:lvl2pPr>
            <a:lvl3pPr marL="1187798" indent="0" algn="ctr">
              <a:buNone/>
              <a:defRPr sz="2338"/>
            </a:lvl3pPr>
            <a:lvl4pPr marL="1781699" indent="0" algn="ctr">
              <a:buNone/>
              <a:defRPr sz="2079"/>
            </a:lvl4pPr>
            <a:lvl5pPr marL="2375598" indent="0" algn="ctr">
              <a:buNone/>
              <a:defRPr sz="2079"/>
            </a:lvl5pPr>
            <a:lvl6pPr marL="2969497" indent="0" algn="ctr">
              <a:buNone/>
              <a:defRPr sz="2079"/>
            </a:lvl6pPr>
            <a:lvl7pPr marL="3563396" indent="0" algn="ctr">
              <a:buNone/>
              <a:defRPr sz="2079"/>
            </a:lvl7pPr>
            <a:lvl8pPr marL="4157297" indent="0" algn="ctr">
              <a:buNone/>
              <a:defRPr sz="2079"/>
            </a:lvl8pPr>
            <a:lvl9pPr marL="4751195" indent="0" algn="ctr">
              <a:buNone/>
              <a:defRPr sz="2079"/>
            </a:lvl9pPr>
          </a:lstStyle>
          <a:p>
            <a:r>
              <a:rPr lang="zh-CN" altLang="en-US" dirty="0"/>
              <a:t>单击此处添加标题</a:t>
            </a:r>
            <a:endParaRPr lang="en-US" dirty="0"/>
          </a:p>
        </p:txBody>
      </p:sp>
      <p:sp>
        <p:nvSpPr>
          <p:cNvPr id="5" name="Content Placeholder 2">
            <a:extLst>
              <a:ext uri="{FF2B5EF4-FFF2-40B4-BE49-F238E27FC236}">
                <a16:creationId xmlns:a16="http://schemas.microsoft.com/office/drawing/2014/main" id="{CA8B3F0C-616F-224A-B32F-9F9BF5EEE1BC}"/>
              </a:ext>
            </a:extLst>
          </p:cNvPr>
          <p:cNvSpPr>
            <a:spLocks noGrp="1"/>
          </p:cNvSpPr>
          <p:nvPr>
            <p:ph idx="12" hasCustomPrompt="1"/>
          </p:nvPr>
        </p:nvSpPr>
        <p:spPr>
          <a:xfrm>
            <a:off x="726021" y="1512875"/>
            <a:ext cx="10733557" cy="4690459"/>
          </a:xfrm>
          <a:prstGeom prst="rect">
            <a:avLst/>
          </a:prstGeom>
        </p:spPr>
        <p:txBody>
          <a:bodyPr lIns="0" tIns="0" rIns="0" bIns="0"/>
          <a:lstStyle>
            <a:lvl1pPr marL="179388" marR="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sz="1800"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329026" marR="0" indent="-168275" algn="l" defTabSz="1187798" rtl="0" eaLnBrk="1" fontAlgn="auto" latinLnBrk="0" hangingPunct="1">
              <a:lnSpc>
                <a:spcPct val="100000"/>
              </a:lnSpc>
              <a:spcBef>
                <a:spcPts val="0"/>
              </a:spcBef>
              <a:spcAft>
                <a:spcPts val="600"/>
              </a:spcAft>
              <a:buClr>
                <a:schemeClr val="tx1"/>
              </a:buClr>
              <a:buSzTx/>
              <a:buFont typeface=".AppleSystemUIFont"/>
              <a:buChar char="&gt;"/>
              <a:tabLst>
                <a:tab pos="1208088" algn="ctr"/>
              </a:tabLst>
              <a:defRPr sz="1600" baseline="0">
                <a:latin typeface="Microsoft YaHei" panose="020B0503020204020204" pitchFamily="34" charset="-122"/>
                <a:ea typeface="Microsoft YaHei" panose="020B0503020204020204" pitchFamily="34" charset="-122"/>
              </a:defRPr>
            </a:lvl2pPr>
            <a:lvl3pPr marL="1098575" marR="0" indent="-168275" algn="l" defTabSz="1187798" rtl="0" eaLnBrk="1" fontAlgn="auto" latinLnBrk="0" hangingPunct="1">
              <a:lnSpc>
                <a:spcPct val="100000"/>
              </a:lnSpc>
              <a:spcBef>
                <a:spcPts val="0"/>
              </a:spcBef>
              <a:spcAft>
                <a:spcPts val="600"/>
              </a:spcAft>
              <a:buClr>
                <a:schemeClr val="tx1"/>
              </a:buClr>
              <a:buSzTx/>
              <a:buFont typeface=".AppleSystemUIFont"/>
              <a:buChar char="-"/>
              <a:tabLst>
                <a:tab pos="1208088" algn="ctr"/>
              </a:tabLst>
              <a:defRPr sz="1299" baseline="0">
                <a:latin typeface="Microsoft YaHei" panose="020B0503020204020204" pitchFamily="34" charset="-122"/>
                <a:ea typeface="Microsoft YaHei" panose="020B0503020204020204" pitchFamily="34" charset="-122"/>
              </a:defRPr>
            </a:lvl3pPr>
            <a:lvl4pPr marL="525850" indent="-171159">
              <a:buFont typeface="Arial" panose="020B0604020202020204" pitchFamily="34" charset="0"/>
              <a:buChar char="•"/>
              <a:tabLst>
                <a:tab pos="1208420" algn="ctr"/>
              </a:tabLst>
              <a:defRPr sz="1299" baseline="0"/>
            </a:lvl4pPr>
            <a:lvl5pPr marL="525850" indent="-171159">
              <a:buFont typeface="Arial" panose="020B0604020202020204" pitchFamily="34" charset="0"/>
              <a:buChar char="•"/>
              <a:tabLst>
                <a:tab pos="1208420" algn="ctr"/>
              </a:tabLst>
              <a:defRPr sz="1299" baseline="0"/>
            </a:lvl5pPr>
          </a:lstStyle>
          <a:p>
            <a:pPr lvl="0"/>
            <a:r>
              <a:rPr lang="zh-CN" altLang="en-US" dirty="0"/>
              <a:t>单击此处添加文本</a:t>
            </a:r>
            <a:endParaRPr lang="en-US" dirty="0"/>
          </a:p>
          <a:p>
            <a:pPr marL="329026" marR="0" lvl="1" indent="-168275" algn="l" defTabSz="1187798"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8088" algn="ctr"/>
              </a:tabLst>
              <a:defRPr/>
            </a:pPr>
            <a:r>
              <a:rPr lang="zh-CN" altLang="en-US" dirty="0"/>
              <a:t>单击此处添加文本</a:t>
            </a:r>
            <a:endParaRPr lang="en-US" dirty="0"/>
          </a:p>
          <a:p>
            <a:pPr marL="1098575" marR="0" lvl="2" indent="-168275" algn="l" defTabSz="1187798"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8088" algn="ctr"/>
              </a:tabLst>
              <a:defRPr/>
            </a:pPr>
            <a:r>
              <a:rPr lang="zh-CN" altLang="en-US" dirty="0"/>
              <a:t>单击此处添加文本</a:t>
            </a:r>
            <a:endParaRPr lang="en-US" dirty="0"/>
          </a:p>
          <a:p>
            <a:pPr marL="1098575" marR="0" lvl="2" indent="-168275" algn="l" defTabSz="1187798"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8088" algn="ctr"/>
              </a:tabLst>
              <a:defRPr/>
            </a:pPr>
            <a:endParaRPr lang="en-US" altLang="zh-CN" dirty="0"/>
          </a:p>
        </p:txBody>
      </p:sp>
    </p:spTree>
    <p:extLst>
      <p:ext uri="{BB962C8B-B14F-4D97-AF65-F5344CB8AC3E}">
        <p14:creationId xmlns:p14="http://schemas.microsoft.com/office/powerpoint/2010/main" val="218579137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结束页">
    <p:bg>
      <p:bgPr>
        <a:solidFill>
          <a:srgbClr val="FFFFFF"/>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960DD1-8AC3-8F46-9D2D-BF81187F43FC}"/>
              </a:ext>
            </a:extLst>
          </p:cNvPr>
          <p:cNvSpPr txBox="1"/>
          <p:nvPr userDrawn="1"/>
        </p:nvSpPr>
        <p:spPr>
          <a:xfrm>
            <a:off x="607486" y="1402064"/>
            <a:ext cx="3921034" cy="854717"/>
          </a:xfrm>
          <a:prstGeom prst="rect">
            <a:avLst/>
          </a:prstGeom>
          <a:noFill/>
        </p:spPr>
        <p:txBody>
          <a:bodyPr wrap="square" rtlCol="0">
            <a:spAutoFit/>
          </a:bodyPr>
          <a:lstStyle/>
          <a:p>
            <a:pPr algn="l"/>
            <a:r>
              <a:rPr lang="en-US" sz="4800" dirty="0">
                <a:solidFill>
                  <a:schemeClr val="tx1"/>
                </a:solidFill>
              </a:rPr>
              <a:t>Thank you.</a:t>
            </a:r>
          </a:p>
        </p:txBody>
      </p:sp>
    </p:spTree>
    <p:extLst>
      <p:ext uri="{BB962C8B-B14F-4D97-AF65-F5344CB8AC3E}">
        <p14:creationId xmlns:p14="http://schemas.microsoft.com/office/powerpoint/2010/main" val="36647860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tif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6.tiff"/><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7.tiff"/><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19181AA-8E93-7743-ADEB-8A06A0DFC13A}"/>
              </a:ext>
            </a:extLst>
          </p:cNvPr>
          <p:cNvSpPr/>
          <p:nvPr userDrawn="1"/>
        </p:nvSpPr>
        <p:spPr>
          <a:xfrm>
            <a:off x="0" y="5590903"/>
            <a:ext cx="12196763" cy="126709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5" name="Picture 4">
            <a:extLst>
              <a:ext uri="{FF2B5EF4-FFF2-40B4-BE49-F238E27FC236}">
                <a16:creationId xmlns:a16="http://schemas.microsoft.com/office/drawing/2014/main" id="{E6E8B5C1-4D37-8442-902D-D86F9BBDE27E}"/>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208751" y="5970991"/>
            <a:ext cx="2260800" cy="489278"/>
          </a:xfrm>
          <a:prstGeom prst="rect">
            <a:avLst/>
          </a:prstGeom>
        </p:spPr>
      </p:pic>
    </p:spTree>
    <p:extLst>
      <p:ext uri="{BB962C8B-B14F-4D97-AF65-F5344CB8AC3E}">
        <p14:creationId xmlns:p14="http://schemas.microsoft.com/office/powerpoint/2010/main" val="4087104836"/>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92" r:id="rId3"/>
    <p:sldLayoutId id="2147483824" r:id="rId4"/>
  </p:sldLayoutIdLst>
  <p:hf hdr="0" ftr="0" dt="0"/>
  <p:txStyles>
    <p:titleStyle>
      <a:lvl1pPr algn="l" defTabSz="914400" rtl="0" eaLnBrk="1" latinLnBrk="0" hangingPunct="1">
        <a:lnSpc>
          <a:spcPts val="3440"/>
        </a:lnSpc>
        <a:spcBef>
          <a:spcPct val="0"/>
        </a:spcBef>
        <a:buNone/>
        <a:defRPr sz="3200" kern="1200">
          <a:solidFill>
            <a:schemeClr val="tx1"/>
          </a:solidFill>
          <a:latin typeface="Microsoft YaHei" panose="020B0503020204020204" pitchFamily="34" charset="-122"/>
          <a:ea typeface="Microsoft YaHei" panose="020B0503020204020204" pitchFamily="34" charset="-122"/>
          <a:cs typeface="+mj-cs"/>
        </a:defRPr>
      </a:lvl1pPr>
    </p:titleStyle>
    <p:bodyStyle>
      <a:lvl1pPr marL="0" indent="0" algn="l" defTabSz="914400" rtl="0" eaLnBrk="1" latinLnBrk="0" hangingPunct="1">
        <a:lnSpc>
          <a:spcPct val="100000"/>
        </a:lnSpc>
        <a:spcBef>
          <a:spcPts val="0"/>
        </a:spcBef>
        <a:buFontTx/>
        <a:buNone/>
        <a:defRPr sz="1000" kern="1200">
          <a:solidFill>
            <a:srgbClr val="1D1D1B"/>
          </a:solidFill>
          <a:latin typeface="Arial" panose="020B0604020202020204" pitchFamily="34" charset="0"/>
          <a:ea typeface="Microsoft YaHei" panose="020B0503020204020204" pitchFamily="34" charset="-122"/>
          <a:cs typeface="Arial" panose="020B0604020202020204" pitchFamily="34" charset="0"/>
        </a:defRPr>
      </a:lvl1pPr>
      <a:lvl2pPr marL="457200" indent="0" algn="l" defTabSz="914400" rtl="0" eaLnBrk="1" latinLnBrk="0" hangingPunct="1">
        <a:lnSpc>
          <a:spcPct val="90000"/>
        </a:lnSpc>
        <a:spcBef>
          <a:spcPts val="500"/>
        </a:spcBef>
        <a:buFontTx/>
        <a:buNone/>
        <a:defRPr sz="750"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Tx/>
        <a:buNone/>
        <a:defRPr sz="750"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Tx/>
        <a:buNone/>
        <a:defRPr sz="750"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Tx/>
        <a:buNone/>
        <a:defRPr sz="75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239436"/>
      </p:ext>
    </p:extLst>
  </p:cSld>
  <p:clrMap bg1="lt1" tx1="dk1" bg2="lt2" tx2="dk2" accent1="accent1" accent2="accent2" accent3="accent3" accent4="accent4" accent5="accent5" accent6="accent6" hlink="hlink" folHlink="folHlink"/>
  <p:hf hdr="0" ftr="0" dt="0"/>
  <p:txStyles>
    <p:titleStyle>
      <a:lvl1pPr algn="l" defTabSz="1187798" rtl="0" eaLnBrk="1" latinLnBrk="0" hangingPunct="1">
        <a:lnSpc>
          <a:spcPct val="90000"/>
        </a:lnSpc>
        <a:spcBef>
          <a:spcPct val="0"/>
        </a:spcBef>
        <a:buNone/>
        <a:defRPr sz="5716" kern="1200">
          <a:solidFill>
            <a:schemeClr val="tx1"/>
          </a:solidFill>
          <a:latin typeface="+mj-lt"/>
          <a:ea typeface="+mj-ea"/>
          <a:cs typeface="+mj-cs"/>
        </a:defRPr>
      </a:lvl1pPr>
    </p:titleStyle>
    <p:bodyStyle>
      <a:lvl1pPr marL="296950" indent="-296950" algn="l" defTabSz="1187798" rtl="0" eaLnBrk="1" latinLnBrk="0" hangingPunct="1">
        <a:lnSpc>
          <a:spcPct val="90000"/>
        </a:lnSpc>
        <a:spcBef>
          <a:spcPts val="1299"/>
        </a:spcBef>
        <a:buFont typeface="Arial" panose="020B0604020202020204" pitchFamily="34" charset="0"/>
        <a:buChar char="•"/>
        <a:defRPr sz="3636" kern="1200">
          <a:solidFill>
            <a:schemeClr val="tx1"/>
          </a:solidFill>
          <a:latin typeface="+mn-lt"/>
          <a:ea typeface="+mn-ea"/>
          <a:cs typeface="+mn-cs"/>
        </a:defRPr>
      </a:lvl1pPr>
      <a:lvl2pPr marL="890849" indent="-296950" algn="l" defTabSz="1187798" rtl="0" eaLnBrk="1" latinLnBrk="0" hangingPunct="1">
        <a:lnSpc>
          <a:spcPct val="90000"/>
        </a:lnSpc>
        <a:spcBef>
          <a:spcPts val="650"/>
        </a:spcBef>
        <a:buFont typeface="Arial" panose="020B0604020202020204" pitchFamily="34" charset="0"/>
        <a:buChar char="•"/>
        <a:defRPr sz="3118" kern="1200">
          <a:solidFill>
            <a:schemeClr val="tx1"/>
          </a:solidFill>
          <a:latin typeface="+mn-lt"/>
          <a:ea typeface="+mn-ea"/>
          <a:cs typeface="+mn-cs"/>
        </a:defRPr>
      </a:lvl2pPr>
      <a:lvl3pPr marL="1484748" indent="-296950" algn="l" defTabSz="1187798" rtl="0" eaLnBrk="1" latinLnBrk="0" hangingPunct="1">
        <a:lnSpc>
          <a:spcPct val="90000"/>
        </a:lnSpc>
        <a:spcBef>
          <a:spcPts val="650"/>
        </a:spcBef>
        <a:buFont typeface="Arial" panose="020B0604020202020204" pitchFamily="34" charset="0"/>
        <a:buChar char="•"/>
        <a:defRPr sz="2598" kern="1200">
          <a:solidFill>
            <a:schemeClr val="tx1"/>
          </a:solidFill>
          <a:latin typeface="+mn-lt"/>
          <a:ea typeface="+mn-ea"/>
          <a:cs typeface="+mn-cs"/>
        </a:defRPr>
      </a:lvl3pPr>
      <a:lvl4pPr marL="2078648"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4pPr>
      <a:lvl5pPr marL="26725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p:bodyStyle>
    <p:otherStyle>
      <a:defPPr>
        <a:defRPr lang="en-US"/>
      </a:defPPr>
      <a:lvl1pPr marL="0" algn="l" defTabSz="1187798" rtl="0" eaLnBrk="1" latinLnBrk="0" hangingPunct="1">
        <a:defRPr sz="2338" kern="1200">
          <a:solidFill>
            <a:schemeClr val="tx1"/>
          </a:solidFill>
          <a:latin typeface="+mn-lt"/>
          <a:ea typeface="+mn-ea"/>
          <a:cs typeface="+mn-cs"/>
        </a:defRPr>
      </a:lvl1pPr>
      <a:lvl2pPr marL="593900" algn="l" defTabSz="1187798" rtl="0" eaLnBrk="1" latinLnBrk="0" hangingPunct="1">
        <a:defRPr sz="2338" kern="1200">
          <a:solidFill>
            <a:schemeClr val="tx1"/>
          </a:solidFill>
          <a:latin typeface="+mn-lt"/>
          <a:ea typeface="+mn-ea"/>
          <a:cs typeface="+mn-cs"/>
        </a:defRPr>
      </a:lvl2pPr>
      <a:lvl3pPr marL="1187798" algn="l" defTabSz="1187798" rtl="0" eaLnBrk="1" latinLnBrk="0" hangingPunct="1">
        <a:defRPr sz="2338" kern="1200">
          <a:solidFill>
            <a:schemeClr val="tx1"/>
          </a:solidFill>
          <a:latin typeface="+mn-lt"/>
          <a:ea typeface="+mn-ea"/>
          <a:cs typeface="+mn-cs"/>
        </a:defRPr>
      </a:lvl3pPr>
      <a:lvl4pPr marL="1781699" algn="l" defTabSz="1187798" rtl="0" eaLnBrk="1" latinLnBrk="0" hangingPunct="1">
        <a:defRPr sz="2338" kern="1200">
          <a:solidFill>
            <a:schemeClr val="tx1"/>
          </a:solidFill>
          <a:latin typeface="+mn-lt"/>
          <a:ea typeface="+mn-ea"/>
          <a:cs typeface="+mn-cs"/>
        </a:defRPr>
      </a:lvl4pPr>
      <a:lvl5pPr marL="2375598" algn="l" defTabSz="1187798" rtl="0" eaLnBrk="1" latinLnBrk="0" hangingPunct="1">
        <a:defRPr sz="2338" kern="1200">
          <a:solidFill>
            <a:schemeClr val="tx1"/>
          </a:solidFill>
          <a:latin typeface="+mn-lt"/>
          <a:ea typeface="+mn-ea"/>
          <a:cs typeface="+mn-cs"/>
        </a:defRPr>
      </a:lvl5pPr>
      <a:lvl6pPr marL="2969497" algn="l" defTabSz="1187798" rtl="0" eaLnBrk="1" latinLnBrk="0" hangingPunct="1">
        <a:defRPr sz="2338" kern="1200">
          <a:solidFill>
            <a:schemeClr val="tx1"/>
          </a:solidFill>
          <a:latin typeface="+mn-lt"/>
          <a:ea typeface="+mn-ea"/>
          <a:cs typeface="+mn-cs"/>
        </a:defRPr>
      </a:lvl6pPr>
      <a:lvl7pPr marL="3563396" algn="l" defTabSz="1187798" rtl="0" eaLnBrk="1" latinLnBrk="0" hangingPunct="1">
        <a:defRPr sz="2338" kern="1200">
          <a:solidFill>
            <a:schemeClr val="tx1"/>
          </a:solidFill>
          <a:latin typeface="+mn-lt"/>
          <a:ea typeface="+mn-ea"/>
          <a:cs typeface="+mn-cs"/>
        </a:defRPr>
      </a:lvl7pPr>
      <a:lvl8pPr marL="4157297" algn="l" defTabSz="1187798" rtl="0" eaLnBrk="1" latinLnBrk="0" hangingPunct="1">
        <a:defRPr sz="2338" kern="1200">
          <a:solidFill>
            <a:schemeClr val="tx1"/>
          </a:solidFill>
          <a:latin typeface="+mn-lt"/>
          <a:ea typeface="+mn-ea"/>
          <a:cs typeface="+mn-cs"/>
        </a:defRPr>
      </a:lvl8pPr>
      <a:lvl9pPr marL="4751195" algn="l" defTabSz="1187798" rtl="0" eaLnBrk="1" latinLnBrk="0" hangingPunct="1">
        <a:defRPr sz="233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ABEE2EE-BF4D-7A4A-B3C6-9E47668CCD98}"/>
              </a:ext>
            </a:extLst>
          </p:cNvPr>
          <p:cNvSpPr txBox="1"/>
          <p:nvPr userDrawn="1"/>
        </p:nvSpPr>
        <p:spPr>
          <a:xfrm>
            <a:off x="734131" y="6402806"/>
            <a:ext cx="499729" cy="138499"/>
          </a:xfrm>
          <a:prstGeom prst="rect">
            <a:avLst/>
          </a:prstGeom>
          <a:noFill/>
        </p:spPr>
        <p:txBody>
          <a:bodyPr wrap="square" lIns="0" tIns="0" rIns="0" bIns="0" rtlCol="0">
            <a:spAutoFit/>
          </a:bodyPr>
          <a:lstStyle/>
          <a:p>
            <a:pPr marL="0" marR="0" lvl="0" indent="0" algn="l" defTabSz="890849" rtl="0" eaLnBrk="1" fontAlgn="auto" latinLnBrk="0" hangingPunct="1">
              <a:lnSpc>
                <a:spcPct val="100000"/>
              </a:lnSpc>
              <a:spcBef>
                <a:spcPts val="0"/>
              </a:spcBef>
              <a:spcAft>
                <a:spcPts val="0"/>
              </a:spcAft>
              <a:buClrTx/>
              <a:buSzTx/>
              <a:buFontTx/>
              <a:buNone/>
              <a:tabLst/>
              <a:defRPr/>
            </a:pPr>
            <a:fld id="{C3837181-38C6-AD4F-B8BA-B444770388BB}" type="slidenum">
              <a:rPr lang="en-US" sz="900" smtClean="0">
                <a:solidFill>
                  <a:srgbClr val="1D1D1B"/>
                </a:solidFill>
                <a:latin typeface="Arial" panose="020B0604020202020204" pitchFamily="34" charset="0"/>
                <a:cs typeface="Arial" panose="020B0604020202020204" pitchFamily="34" charset="0"/>
              </a:rPr>
              <a:pPr marL="0" marR="0" lvl="0" indent="0" algn="l" defTabSz="890849" rtl="0" eaLnBrk="1" fontAlgn="auto" latinLnBrk="0" hangingPunct="1">
                <a:lnSpc>
                  <a:spcPct val="100000"/>
                </a:lnSpc>
                <a:spcBef>
                  <a:spcPts val="0"/>
                </a:spcBef>
                <a:spcAft>
                  <a:spcPts val="0"/>
                </a:spcAft>
                <a:buClrTx/>
                <a:buSzTx/>
                <a:buFontTx/>
                <a:buNone/>
                <a:tabLst/>
                <a:defRPr/>
              </a:pPr>
              <a:t>‹#›</a:t>
            </a:fld>
            <a:endParaRPr lang="en-US" sz="900" dirty="0">
              <a:solidFill>
                <a:srgbClr val="1D1D1B"/>
              </a:solidFill>
              <a:latin typeface="Arial" panose="020B0604020202020204" pitchFamily="34" charset="0"/>
              <a:cs typeface="Arial" panose="020B0604020202020204" pitchFamily="34" charset="0"/>
            </a:endParaRPr>
          </a:p>
        </p:txBody>
      </p:sp>
      <p:grpSp>
        <p:nvGrpSpPr>
          <p:cNvPr id="88" name="Group 87">
            <a:extLst>
              <a:ext uri="{FF2B5EF4-FFF2-40B4-BE49-F238E27FC236}">
                <a16:creationId xmlns:a16="http://schemas.microsoft.com/office/drawing/2014/main" id="{37333705-F8D6-2847-B3CB-F2FAB51E2A3B}"/>
              </a:ext>
            </a:extLst>
          </p:cNvPr>
          <p:cNvGrpSpPr>
            <a:grpSpLocks noChangeAspect="1"/>
          </p:cNvGrpSpPr>
          <p:nvPr userDrawn="1"/>
        </p:nvGrpSpPr>
        <p:grpSpPr>
          <a:xfrm>
            <a:off x="12290470" y="2625389"/>
            <a:ext cx="1967973" cy="4233515"/>
            <a:chOff x="5343885" y="-48857"/>
            <a:chExt cx="3271316" cy="7037279"/>
          </a:xfrm>
        </p:grpSpPr>
        <p:sp>
          <p:nvSpPr>
            <p:cNvPr id="89" name="矩形 13">
              <a:extLst>
                <a:ext uri="{FF2B5EF4-FFF2-40B4-BE49-F238E27FC236}">
                  <a16:creationId xmlns:a16="http://schemas.microsoft.com/office/drawing/2014/main"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90" name="文本框 15">
              <a:extLst>
                <a:ext uri="{FF2B5EF4-FFF2-40B4-BE49-F238E27FC236}">
                  <a16:creationId xmlns:a16="http://schemas.microsoft.com/office/drawing/2014/main"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91" name="矩形 13">
              <a:extLst>
                <a:ext uri="{FF2B5EF4-FFF2-40B4-BE49-F238E27FC236}">
                  <a16:creationId xmlns:a16="http://schemas.microsoft.com/office/drawing/2014/main"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92" name="矩形 13">
              <a:extLst>
                <a:ext uri="{FF2B5EF4-FFF2-40B4-BE49-F238E27FC236}">
                  <a16:creationId xmlns:a16="http://schemas.microsoft.com/office/drawing/2014/main"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93" name="矩形 13">
              <a:extLst>
                <a:ext uri="{FF2B5EF4-FFF2-40B4-BE49-F238E27FC236}">
                  <a16:creationId xmlns:a16="http://schemas.microsoft.com/office/drawing/2014/main"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94" name="矩形 13">
              <a:extLst>
                <a:ext uri="{FF2B5EF4-FFF2-40B4-BE49-F238E27FC236}">
                  <a16:creationId xmlns:a16="http://schemas.microsoft.com/office/drawing/2014/main"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95" name="矩形 13">
              <a:extLst>
                <a:ext uri="{FF2B5EF4-FFF2-40B4-BE49-F238E27FC236}">
                  <a16:creationId xmlns:a16="http://schemas.microsoft.com/office/drawing/2014/main"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96" name="矩形 13">
              <a:extLst>
                <a:ext uri="{FF2B5EF4-FFF2-40B4-BE49-F238E27FC236}">
                  <a16:creationId xmlns:a16="http://schemas.microsoft.com/office/drawing/2014/main"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97" name="文本框 15">
              <a:extLst>
                <a:ext uri="{FF2B5EF4-FFF2-40B4-BE49-F238E27FC236}">
                  <a16:creationId xmlns:a16="http://schemas.microsoft.com/office/drawing/2014/main"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98" name="矩形 13">
              <a:extLst>
                <a:ext uri="{FF2B5EF4-FFF2-40B4-BE49-F238E27FC236}">
                  <a16:creationId xmlns:a16="http://schemas.microsoft.com/office/drawing/2014/main"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99" name="矩形 13">
              <a:extLst>
                <a:ext uri="{FF2B5EF4-FFF2-40B4-BE49-F238E27FC236}">
                  <a16:creationId xmlns:a16="http://schemas.microsoft.com/office/drawing/2014/main"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100" name="矩形 13">
              <a:extLst>
                <a:ext uri="{FF2B5EF4-FFF2-40B4-BE49-F238E27FC236}">
                  <a16:creationId xmlns:a16="http://schemas.microsoft.com/office/drawing/2014/main"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101" name="矩形 13">
              <a:extLst>
                <a:ext uri="{FF2B5EF4-FFF2-40B4-BE49-F238E27FC236}">
                  <a16:creationId xmlns:a16="http://schemas.microsoft.com/office/drawing/2014/main"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102" name="矩形 13">
              <a:extLst>
                <a:ext uri="{FF2B5EF4-FFF2-40B4-BE49-F238E27FC236}">
                  <a16:creationId xmlns:a16="http://schemas.microsoft.com/office/drawing/2014/main" id="{371A8520-F934-304C-B57F-B49F768694E2}"/>
                </a:ext>
              </a:extLst>
            </p:cNvPr>
            <p:cNvSpPr/>
            <p:nvPr userDrawn="1"/>
          </p:nvSpPr>
          <p:spPr>
            <a:xfrm>
              <a:off x="6184543" y="4866463"/>
              <a:ext cx="791510" cy="664398"/>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103" name="矩形 13">
              <a:extLst>
                <a:ext uri="{FF2B5EF4-FFF2-40B4-BE49-F238E27FC236}">
                  <a16:creationId xmlns:a16="http://schemas.microsoft.com/office/drawing/2014/main" id="{B83004D7-279B-C14E-9FCF-870FA1B74FDF}"/>
                </a:ext>
              </a:extLst>
            </p:cNvPr>
            <p:cNvSpPr/>
            <p:nvPr userDrawn="1"/>
          </p:nvSpPr>
          <p:spPr>
            <a:xfrm>
              <a:off x="6182308" y="4134866"/>
              <a:ext cx="791510" cy="664398"/>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104" name="矩形 13">
              <a:extLst>
                <a:ext uri="{FF2B5EF4-FFF2-40B4-BE49-F238E27FC236}">
                  <a16:creationId xmlns:a16="http://schemas.microsoft.com/office/drawing/2014/main" id="{99635968-4E69-CC41-9D78-6DF253FE3035}"/>
                </a:ext>
              </a:extLst>
            </p:cNvPr>
            <p:cNvSpPr/>
            <p:nvPr userDrawn="1"/>
          </p:nvSpPr>
          <p:spPr>
            <a:xfrm>
              <a:off x="6177324" y="5596166"/>
              <a:ext cx="791510" cy="664398"/>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105" name="矩形 13">
              <a:extLst>
                <a:ext uri="{FF2B5EF4-FFF2-40B4-BE49-F238E27FC236}">
                  <a16:creationId xmlns:a16="http://schemas.microsoft.com/office/drawing/2014/main"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106" name="矩形 13">
              <a:extLst>
                <a:ext uri="{FF2B5EF4-FFF2-40B4-BE49-F238E27FC236}">
                  <a16:creationId xmlns:a16="http://schemas.microsoft.com/office/drawing/2014/main"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107" name="矩形 13">
              <a:extLst>
                <a:ext uri="{FF2B5EF4-FFF2-40B4-BE49-F238E27FC236}">
                  <a16:creationId xmlns:a16="http://schemas.microsoft.com/office/drawing/2014/main"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108" name="矩形 13">
              <a:extLst>
                <a:ext uri="{FF2B5EF4-FFF2-40B4-BE49-F238E27FC236}">
                  <a16:creationId xmlns:a16="http://schemas.microsoft.com/office/drawing/2014/main"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109" name="矩形 13">
              <a:extLst>
                <a:ext uri="{FF2B5EF4-FFF2-40B4-BE49-F238E27FC236}">
                  <a16:creationId xmlns:a16="http://schemas.microsoft.com/office/drawing/2014/main"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110" name="矩形 13">
              <a:extLst>
                <a:ext uri="{FF2B5EF4-FFF2-40B4-BE49-F238E27FC236}">
                  <a16:creationId xmlns:a16="http://schemas.microsoft.com/office/drawing/2014/main"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111" name="矩形 13">
              <a:extLst>
                <a:ext uri="{FF2B5EF4-FFF2-40B4-BE49-F238E27FC236}">
                  <a16:creationId xmlns:a16="http://schemas.microsoft.com/office/drawing/2014/main"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112" name="矩形 13">
              <a:extLst>
                <a:ext uri="{FF2B5EF4-FFF2-40B4-BE49-F238E27FC236}">
                  <a16:creationId xmlns:a16="http://schemas.microsoft.com/office/drawing/2014/main"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113" name="矩形 13">
              <a:extLst>
                <a:ext uri="{FF2B5EF4-FFF2-40B4-BE49-F238E27FC236}">
                  <a16:creationId xmlns:a16="http://schemas.microsoft.com/office/drawing/2014/main"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114" name="矩形 13">
              <a:extLst>
                <a:ext uri="{FF2B5EF4-FFF2-40B4-BE49-F238E27FC236}">
                  <a16:creationId xmlns:a16="http://schemas.microsoft.com/office/drawing/2014/main"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115" name="矩形 13">
              <a:extLst>
                <a:ext uri="{FF2B5EF4-FFF2-40B4-BE49-F238E27FC236}">
                  <a16:creationId xmlns:a16="http://schemas.microsoft.com/office/drawing/2014/main"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116" name="矩形 13">
              <a:extLst>
                <a:ext uri="{FF2B5EF4-FFF2-40B4-BE49-F238E27FC236}">
                  <a16:creationId xmlns:a16="http://schemas.microsoft.com/office/drawing/2014/main"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117" name="矩形 13">
              <a:extLst>
                <a:ext uri="{FF2B5EF4-FFF2-40B4-BE49-F238E27FC236}">
                  <a16:creationId xmlns:a16="http://schemas.microsoft.com/office/drawing/2014/main" id="{20725C9F-31AE-DB44-B70A-B4ECDEC0BC00}"/>
                </a:ext>
              </a:extLst>
            </p:cNvPr>
            <p:cNvSpPr/>
            <p:nvPr/>
          </p:nvSpPr>
          <p:spPr>
            <a:xfrm>
              <a:off x="7811114" y="3415851"/>
              <a:ext cx="791510" cy="664398"/>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118" name="矩形 13">
              <a:extLst>
                <a:ext uri="{FF2B5EF4-FFF2-40B4-BE49-F238E27FC236}">
                  <a16:creationId xmlns:a16="http://schemas.microsoft.com/office/drawing/2014/main" id="{AC5BCC27-B68D-0743-8E0B-E25F8D01C3A4}"/>
                </a:ext>
              </a:extLst>
            </p:cNvPr>
            <p:cNvSpPr/>
            <p:nvPr/>
          </p:nvSpPr>
          <p:spPr>
            <a:xfrm>
              <a:off x="7820945" y="4866463"/>
              <a:ext cx="791510" cy="664398"/>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119" name="矩形 13">
              <a:extLst>
                <a:ext uri="{FF2B5EF4-FFF2-40B4-BE49-F238E27FC236}">
                  <a16:creationId xmlns:a16="http://schemas.microsoft.com/office/drawing/2014/main" id="{51C2E83A-C975-6945-B2FD-5B22BBB53DB7}"/>
                </a:ext>
              </a:extLst>
            </p:cNvPr>
            <p:cNvSpPr/>
            <p:nvPr/>
          </p:nvSpPr>
          <p:spPr>
            <a:xfrm>
              <a:off x="7818707" y="4134866"/>
              <a:ext cx="791510" cy="664398"/>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120" name="矩形 13">
              <a:extLst>
                <a:ext uri="{FF2B5EF4-FFF2-40B4-BE49-F238E27FC236}">
                  <a16:creationId xmlns:a16="http://schemas.microsoft.com/office/drawing/2014/main" id="{BEE9A95F-6965-354F-A2C7-2E8C81DDA52F}"/>
                </a:ext>
              </a:extLst>
            </p:cNvPr>
            <p:cNvSpPr/>
            <p:nvPr/>
          </p:nvSpPr>
          <p:spPr>
            <a:xfrm>
              <a:off x="7823691" y="5596166"/>
              <a:ext cx="791510" cy="664398"/>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190/233/238</a:t>
              </a:r>
            </a:p>
          </p:txBody>
        </p:sp>
        <p:sp>
          <p:nvSpPr>
            <p:cNvPr id="121" name="矩形 13">
              <a:extLst>
                <a:ext uri="{FF2B5EF4-FFF2-40B4-BE49-F238E27FC236}">
                  <a16:creationId xmlns:a16="http://schemas.microsoft.com/office/drawing/2014/main"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122" name="矩形 13">
              <a:extLst>
                <a:ext uri="{FF2B5EF4-FFF2-40B4-BE49-F238E27FC236}">
                  <a16:creationId xmlns:a16="http://schemas.microsoft.com/office/drawing/2014/main"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123" name="矩形 13">
              <a:extLst>
                <a:ext uri="{FF2B5EF4-FFF2-40B4-BE49-F238E27FC236}">
                  <a16:creationId xmlns:a16="http://schemas.microsoft.com/office/drawing/2014/main"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0/0/0</a:t>
              </a:r>
            </a:p>
          </p:txBody>
        </p:sp>
        <p:sp>
          <p:nvSpPr>
            <p:cNvPr id="124" name="矩形 13">
              <a:extLst>
                <a:ext uri="{FF2B5EF4-FFF2-40B4-BE49-F238E27FC236}">
                  <a16:creationId xmlns:a16="http://schemas.microsoft.com/office/drawing/2014/main"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125" name="矩形 13">
              <a:extLst>
                <a:ext uri="{FF2B5EF4-FFF2-40B4-BE49-F238E27FC236}">
                  <a16:creationId xmlns:a16="http://schemas.microsoft.com/office/drawing/2014/main" id="{0B0545C9-147F-584F-80D2-EF13876D7D33}"/>
                </a:ext>
              </a:extLst>
            </p:cNvPr>
            <p:cNvSpPr/>
            <p:nvPr userDrawn="1"/>
          </p:nvSpPr>
          <p:spPr>
            <a:xfrm>
              <a:off x="6445335" y="6324024"/>
              <a:ext cx="513579" cy="664398"/>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126" name="矩形 13">
              <a:extLst>
                <a:ext uri="{FF2B5EF4-FFF2-40B4-BE49-F238E27FC236}">
                  <a16:creationId xmlns:a16="http://schemas.microsoft.com/office/drawing/2014/main" id="{44FD0A0B-0D45-3340-A523-465AC24134BF}"/>
                </a:ext>
              </a:extLst>
            </p:cNvPr>
            <p:cNvSpPr/>
            <p:nvPr userDrawn="1"/>
          </p:nvSpPr>
          <p:spPr>
            <a:xfrm>
              <a:off x="7003279" y="6324024"/>
              <a:ext cx="513579" cy="664398"/>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127" name="矩形 13">
              <a:extLst>
                <a:ext uri="{FF2B5EF4-FFF2-40B4-BE49-F238E27FC236}">
                  <a16:creationId xmlns:a16="http://schemas.microsoft.com/office/drawing/2014/main" id="{2C404A07-276B-3648-BB25-4EDB5905448C}"/>
                </a:ext>
              </a:extLst>
            </p:cNvPr>
            <p:cNvSpPr/>
            <p:nvPr userDrawn="1"/>
          </p:nvSpPr>
          <p:spPr>
            <a:xfrm>
              <a:off x="7551547" y="6324024"/>
              <a:ext cx="513579" cy="66439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128" name="矩形 13">
              <a:extLst>
                <a:ext uri="{FF2B5EF4-FFF2-40B4-BE49-F238E27FC236}">
                  <a16:creationId xmlns:a16="http://schemas.microsoft.com/office/drawing/2014/main" id="{72B0F29C-A346-8946-9B8E-8F1B9DFF7AD0}"/>
                </a:ext>
              </a:extLst>
            </p:cNvPr>
            <p:cNvSpPr/>
            <p:nvPr userDrawn="1"/>
          </p:nvSpPr>
          <p:spPr>
            <a:xfrm>
              <a:off x="8098559" y="6324024"/>
              <a:ext cx="513579" cy="664398"/>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pic>
        <p:nvPicPr>
          <p:cNvPr id="47" name="Picture 46">
            <a:extLst>
              <a:ext uri="{FF2B5EF4-FFF2-40B4-BE49-F238E27FC236}">
                <a16:creationId xmlns:a16="http://schemas.microsoft.com/office/drawing/2014/main" id="{92D9040A-3082-2F49-987E-B51574332EF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96176" y="6323416"/>
            <a:ext cx="1270800" cy="275024"/>
          </a:xfrm>
          <a:prstGeom prst="rect">
            <a:avLst/>
          </a:prstGeom>
        </p:spPr>
      </p:pic>
    </p:spTree>
    <p:extLst>
      <p:ext uri="{BB962C8B-B14F-4D97-AF65-F5344CB8AC3E}">
        <p14:creationId xmlns:p14="http://schemas.microsoft.com/office/powerpoint/2010/main" val="99056531"/>
      </p:ext>
    </p:extLst>
  </p:cSld>
  <p:clrMap bg1="lt1" tx1="dk1" bg2="lt2" tx2="dk2" accent1="accent1" accent2="accent2" accent3="accent3" accent4="accent4" accent5="accent5" accent6="accent6" hlink="hlink" folHlink="folHlink"/>
  <p:sldLayoutIdLst>
    <p:sldLayoutId id="2147483891" r:id="rId1"/>
  </p:sldLayoutIdLst>
  <p:hf hdr="0" ftr="0" dt="0"/>
  <p:txStyles>
    <p:titleStyle>
      <a:lvl1pPr algn="l" defTabSz="1187798" rtl="0" eaLnBrk="1" latinLnBrk="0" hangingPunct="1">
        <a:lnSpc>
          <a:spcPct val="90000"/>
        </a:lnSpc>
        <a:spcBef>
          <a:spcPct val="0"/>
        </a:spcBef>
        <a:buNone/>
        <a:defRPr sz="5716" kern="1200">
          <a:solidFill>
            <a:schemeClr val="tx1"/>
          </a:solidFill>
          <a:latin typeface="+mj-lt"/>
          <a:ea typeface="+mj-ea"/>
          <a:cs typeface="+mj-cs"/>
        </a:defRPr>
      </a:lvl1pPr>
    </p:titleStyle>
    <p:bodyStyle>
      <a:lvl1pPr marL="296950" indent="-296950" algn="l" defTabSz="1187798" rtl="0" eaLnBrk="1" latinLnBrk="0" hangingPunct="1">
        <a:lnSpc>
          <a:spcPct val="90000"/>
        </a:lnSpc>
        <a:spcBef>
          <a:spcPts val="1299"/>
        </a:spcBef>
        <a:buFont typeface="Arial" panose="020B0604020202020204" pitchFamily="34" charset="0"/>
        <a:buChar char="•"/>
        <a:defRPr sz="3636" kern="1200">
          <a:solidFill>
            <a:schemeClr val="tx1"/>
          </a:solidFill>
          <a:latin typeface="+mn-lt"/>
          <a:ea typeface="+mn-ea"/>
          <a:cs typeface="+mn-cs"/>
        </a:defRPr>
      </a:lvl1pPr>
      <a:lvl2pPr marL="890849" indent="-296950" algn="l" defTabSz="1187798" rtl="0" eaLnBrk="1" latinLnBrk="0" hangingPunct="1">
        <a:lnSpc>
          <a:spcPct val="90000"/>
        </a:lnSpc>
        <a:spcBef>
          <a:spcPts val="650"/>
        </a:spcBef>
        <a:buFont typeface="Arial" panose="020B0604020202020204" pitchFamily="34" charset="0"/>
        <a:buChar char="•"/>
        <a:defRPr sz="3118" kern="1200">
          <a:solidFill>
            <a:schemeClr val="tx1"/>
          </a:solidFill>
          <a:latin typeface="+mn-lt"/>
          <a:ea typeface="+mn-ea"/>
          <a:cs typeface="+mn-cs"/>
        </a:defRPr>
      </a:lvl2pPr>
      <a:lvl3pPr marL="1484748" indent="-296950" algn="l" defTabSz="1187798" rtl="0" eaLnBrk="1" latinLnBrk="0" hangingPunct="1">
        <a:lnSpc>
          <a:spcPct val="90000"/>
        </a:lnSpc>
        <a:spcBef>
          <a:spcPts val="650"/>
        </a:spcBef>
        <a:buFont typeface="Arial" panose="020B0604020202020204" pitchFamily="34" charset="0"/>
        <a:buChar char="•"/>
        <a:defRPr sz="2598" kern="1200">
          <a:solidFill>
            <a:schemeClr val="tx1"/>
          </a:solidFill>
          <a:latin typeface="+mn-lt"/>
          <a:ea typeface="+mn-ea"/>
          <a:cs typeface="+mn-cs"/>
        </a:defRPr>
      </a:lvl3pPr>
      <a:lvl4pPr marL="2078648"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4pPr>
      <a:lvl5pPr marL="26725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p:bodyStyle>
    <p:otherStyle>
      <a:defPPr>
        <a:defRPr lang="en-US"/>
      </a:defPPr>
      <a:lvl1pPr marL="0" algn="l" defTabSz="1187798" rtl="0" eaLnBrk="1" latinLnBrk="0" hangingPunct="1">
        <a:defRPr sz="2338" kern="1200">
          <a:solidFill>
            <a:schemeClr val="tx1"/>
          </a:solidFill>
          <a:latin typeface="+mn-lt"/>
          <a:ea typeface="+mn-ea"/>
          <a:cs typeface="+mn-cs"/>
        </a:defRPr>
      </a:lvl1pPr>
      <a:lvl2pPr marL="593900" algn="l" defTabSz="1187798" rtl="0" eaLnBrk="1" latinLnBrk="0" hangingPunct="1">
        <a:defRPr sz="2338" kern="1200">
          <a:solidFill>
            <a:schemeClr val="tx1"/>
          </a:solidFill>
          <a:latin typeface="+mn-lt"/>
          <a:ea typeface="+mn-ea"/>
          <a:cs typeface="+mn-cs"/>
        </a:defRPr>
      </a:lvl2pPr>
      <a:lvl3pPr marL="1187798" algn="l" defTabSz="1187798" rtl="0" eaLnBrk="1" latinLnBrk="0" hangingPunct="1">
        <a:defRPr sz="2338" kern="1200">
          <a:solidFill>
            <a:schemeClr val="tx1"/>
          </a:solidFill>
          <a:latin typeface="+mn-lt"/>
          <a:ea typeface="+mn-ea"/>
          <a:cs typeface="+mn-cs"/>
        </a:defRPr>
      </a:lvl3pPr>
      <a:lvl4pPr marL="1781699" algn="l" defTabSz="1187798" rtl="0" eaLnBrk="1" latinLnBrk="0" hangingPunct="1">
        <a:defRPr sz="2338" kern="1200">
          <a:solidFill>
            <a:schemeClr val="tx1"/>
          </a:solidFill>
          <a:latin typeface="+mn-lt"/>
          <a:ea typeface="+mn-ea"/>
          <a:cs typeface="+mn-cs"/>
        </a:defRPr>
      </a:lvl4pPr>
      <a:lvl5pPr marL="2375598" algn="l" defTabSz="1187798" rtl="0" eaLnBrk="1" latinLnBrk="0" hangingPunct="1">
        <a:defRPr sz="2338" kern="1200">
          <a:solidFill>
            <a:schemeClr val="tx1"/>
          </a:solidFill>
          <a:latin typeface="+mn-lt"/>
          <a:ea typeface="+mn-ea"/>
          <a:cs typeface="+mn-cs"/>
        </a:defRPr>
      </a:lvl5pPr>
      <a:lvl6pPr marL="2969497" algn="l" defTabSz="1187798" rtl="0" eaLnBrk="1" latinLnBrk="0" hangingPunct="1">
        <a:defRPr sz="2338" kern="1200">
          <a:solidFill>
            <a:schemeClr val="tx1"/>
          </a:solidFill>
          <a:latin typeface="+mn-lt"/>
          <a:ea typeface="+mn-ea"/>
          <a:cs typeface="+mn-cs"/>
        </a:defRPr>
      </a:lvl6pPr>
      <a:lvl7pPr marL="3563396" algn="l" defTabSz="1187798" rtl="0" eaLnBrk="1" latinLnBrk="0" hangingPunct="1">
        <a:defRPr sz="2338" kern="1200">
          <a:solidFill>
            <a:schemeClr val="tx1"/>
          </a:solidFill>
          <a:latin typeface="+mn-lt"/>
          <a:ea typeface="+mn-ea"/>
          <a:cs typeface="+mn-cs"/>
        </a:defRPr>
      </a:lvl7pPr>
      <a:lvl8pPr marL="4157297" algn="l" defTabSz="1187798" rtl="0" eaLnBrk="1" latinLnBrk="0" hangingPunct="1">
        <a:defRPr sz="2338" kern="1200">
          <a:solidFill>
            <a:schemeClr val="tx1"/>
          </a:solidFill>
          <a:latin typeface="+mn-lt"/>
          <a:ea typeface="+mn-ea"/>
          <a:cs typeface="+mn-cs"/>
        </a:defRPr>
      </a:lvl8pPr>
      <a:lvl9pPr marL="4751195" algn="l" defTabSz="1187798" rtl="0" eaLnBrk="1" latinLnBrk="0" hangingPunct="1">
        <a:defRPr sz="233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5F1158-B1AA-8F41-AF0A-FEA0EC1874AC}"/>
              </a:ext>
            </a:extLst>
          </p:cNvPr>
          <p:cNvSpPr>
            <a:spLocks noGrp="1"/>
          </p:cNvSpPr>
          <p:nvPr>
            <p:ph type="title"/>
          </p:nvPr>
        </p:nvSpPr>
        <p:spPr>
          <a:xfrm>
            <a:off x="618969" y="1467870"/>
            <a:ext cx="3984232" cy="2816080"/>
          </a:xfrm>
          <a:prstGeom prst="rect">
            <a:avLst/>
          </a:prstGeom>
        </p:spPr>
        <p:txBody>
          <a:bodyPr vert="horz" lIns="91440" tIns="45720" rIns="91440" bIns="45720" rtlCol="0" anchor="t">
            <a:normAutofit/>
          </a:bodyPr>
          <a:lstStyle/>
          <a:p>
            <a:r>
              <a:rPr lang="en-US" dirty="0"/>
              <a:t>Click to edit Master title style</a:t>
            </a:r>
          </a:p>
        </p:txBody>
      </p:sp>
      <p:sp>
        <p:nvSpPr>
          <p:cNvPr id="5" name="Text Placeholder 1">
            <a:extLst>
              <a:ext uri="{FF2B5EF4-FFF2-40B4-BE49-F238E27FC236}">
                <a16:creationId xmlns:a16="http://schemas.microsoft.com/office/drawing/2014/main" id="{F8FC7CCD-75EB-9C44-BC7D-29679334A8CA}"/>
              </a:ext>
            </a:extLst>
          </p:cNvPr>
          <p:cNvSpPr txBox="1">
            <a:spLocks/>
          </p:cNvSpPr>
          <p:nvPr userDrawn="1"/>
        </p:nvSpPr>
        <p:spPr>
          <a:xfrm>
            <a:off x="7979357" y="2794960"/>
            <a:ext cx="3225168" cy="2029962"/>
          </a:xfrm>
          <a:prstGeom prst="rect">
            <a:avLst/>
          </a:prstGeom>
        </p:spPr>
        <p:txBody>
          <a:bodyPr lIns="0" tIns="0" rIns="0" bIns="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rgbClr val="FFFFFF"/>
                </a:solidFill>
                <a:latin typeface="Microsoft YaHei" panose="020B0503020204020204" pitchFamily="34" charset="-122"/>
                <a:ea typeface="Microsoft YaHei" panose="020B0503020204020204" pitchFamily="34" charset="-122"/>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1065"/>
              </a:lnSpc>
            </a:pPr>
            <a:r>
              <a:rPr kumimoji="1" lang="en-US" altLang="zh-CN" sz="850" b="1" baseline="0" dirty="0">
                <a:solidFill>
                  <a:srgbClr val="1D1D1B"/>
                </a:solidFill>
                <a:latin typeface="+mj-lt"/>
              </a:rPr>
              <a:t>Copyright©2018 Huawei Technologies Co., Ltd.</a:t>
            </a:r>
            <a:br>
              <a:rPr kumimoji="1" lang="en-US" altLang="zh-CN" sz="850" b="1" baseline="0" dirty="0">
                <a:solidFill>
                  <a:srgbClr val="1D1D1B"/>
                </a:solidFill>
                <a:latin typeface="+mj-lt"/>
              </a:rPr>
            </a:br>
            <a:r>
              <a:rPr kumimoji="1" lang="en-US" altLang="zh-CN" sz="850" b="1" baseline="0" dirty="0">
                <a:solidFill>
                  <a:srgbClr val="1D1D1B"/>
                </a:solidFill>
                <a:latin typeface="+mj-lt"/>
              </a:rPr>
              <a:t>All Rights Reserved.</a:t>
            </a:r>
            <a:br>
              <a:rPr kumimoji="1" lang="en-US" altLang="zh-CN" sz="779" dirty="0">
                <a:solidFill>
                  <a:srgbClr val="1D1D1B"/>
                </a:solidFill>
                <a:latin typeface="+mn-lt"/>
              </a:rPr>
            </a:br>
            <a:br>
              <a:rPr kumimoji="1" lang="en-US" altLang="zh-CN" sz="779" dirty="0">
                <a:solidFill>
                  <a:srgbClr val="1D1D1B"/>
                </a:solidFill>
                <a:latin typeface="+mn-lt"/>
              </a:rPr>
            </a:br>
            <a:r>
              <a:rPr kumimoji="1" lang="en-US" altLang="zh-CN" sz="850" baseline="0" dirty="0">
                <a:solidFill>
                  <a:srgbClr val="1D1D1B"/>
                </a:solidFill>
                <a:latin typeface="+mn-lt"/>
                <a:cs typeface="Arial" panose="020B0604020202020204" pitchFamily="34" charset="0"/>
              </a:rPr>
              <a:t>The information in this document may contain predictive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statements including, without limitation, statements regarding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the future financial and operating results, future product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portfolio, new technology, etc. There are a number of factors that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could cause actual results and developments to differ materially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from those expressed or implied in the predictive statements.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Therefore, such information is provided for reference purpose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only and constitutes neither an offer nor an acceptance. Huawei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may change the information at any time without notice. </a:t>
            </a:r>
          </a:p>
          <a:p>
            <a:pPr>
              <a:lnSpc>
                <a:spcPts val="1065"/>
              </a:lnSpc>
            </a:pPr>
            <a:endParaRPr kumimoji="1" lang="zh-CN" altLang="en-US" sz="779" dirty="0">
              <a:solidFill>
                <a:srgbClr val="1D1D1B"/>
              </a:solidFill>
              <a:latin typeface="+mn-lt"/>
            </a:endParaRPr>
          </a:p>
        </p:txBody>
      </p:sp>
      <p:sp>
        <p:nvSpPr>
          <p:cNvPr id="6" name="Subtitle 6">
            <a:extLst>
              <a:ext uri="{FF2B5EF4-FFF2-40B4-BE49-F238E27FC236}">
                <a16:creationId xmlns:a16="http://schemas.microsoft.com/office/drawing/2014/main" id="{12B8F806-ABD5-064C-8793-5E22C72554FD}"/>
              </a:ext>
            </a:extLst>
          </p:cNvPr>
          <p:cNvSpPr txBox="1">
            <a:spLocks/>
          </p:cNvSpPr>
          <p:nvPr userDrawn="1"/>
        </p:nvSpPr>
        <p:spPr>
          <a:xfrm>
            <a:off x="7987276" y="1631849"/>
            <a:ext cx="3477701" cy="491114"/>
          </a:xfrm>
          <a:prstGeom prst="rect">
            <a:avLst/>
          </a:prstGeom>
        </p:spPr>
        <p:txBody>
          <a:bodyPr lIns="0" tIns="0" rIns="0" bIns="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rgbClr val="FFFFFF"/>
                </a:solidFill>
                <a:latin typeface="Microsoft YaHei" panose="020B0503020204020204" pitchFamily="34" charset="-122"/>
                <a:ea typeface="Microsoft YaHei" panose="020B0503020204020204" pitchFamily="34" charset="-122"/>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1681"/>
              </a:lnSpc>
              <a:spcBef>
                <a:spcPts val="0"/>
              </a:spcBef>
            </a:pPr>
            <a:r>
              <a:rPr kumimoji="1" lang="zh-CN" altLang="en-US" sz="1300" dirty="0">
                <a:solidFill>
                  <a:srgbClr val="1D1D1B"/>
                </a:solidFill>
                <a:latin typeface="Microsoft YaHei" charset="-122"/>
                <a:ea typeface="Microsoft YaHei" charset="-122"/>
                <a:cs typeface="Microsoft YaHei" charset="-122"/>
              </a:rPr>
              <a:t>把数字世界带入每个人、每个家庭、</a:t>
            </a:r>
            <a:br>
              <a:rPr kumimoji="1" lang="en-US" altLang="zh-CN" sz="1300" dirty="0">
                <a:solidFill>
                  <a:srgbClr val="1D1D1B"/>
                </a:solidFill>
                <a:latin typeface="Microsoft YaHei" charset="-122"/>
                <a:ea typeface="Microsoft YaHei" charset="-122"/>
                <a:cs typeface="Microsoft YaHei" charset="-122"/>
              </a:rPr>
            </a:br>
            <a:r>
              <a:rPr kumimoji="1" lang="zh-CN" altLang="en-US" sz="1300" dirty="0">
                <a:solidFill>
                  <a:srgbClr val="1D1D1B"/>
                </a:solidFill>
                <a:latin typeface="Microsoft YaHei" charset="-122"/>
                <a:ea typeface="Microsoft YaHei" charset="-122"/>
                <a:cs typeface="Microsoft YaHei" charset="-122"/>
              </a:rPr>
              <a:t>每个组织，构建万物互联的智能世界。</a:t>
            </a:r>
          </a:p>
        </p:txBody>
      </p:sp>
      <p:sp>
        <p:nvSpPr>
          <p:cNvPr id="7" name="Subtitle 6">
            <a:extLst>
              <a:ext uri="{FF2B5EF4-FFF2-40B4-BE49-F238E27FC236}">
                <a16:creationId xmlns:a16="http://schemas.microsoft.com/office/drawing/2014/main" id="{F1235B6F-D691-2C40-93D4-EC5427ADDFB0}"/>
              </a:ext>
            </a:extLst>
          </p:cNvPr>
          <p:cNvSpPr txBox="1">
            <a:spLocks/>
          </p:cNvSpPr>
          <p:nvPr userDrawn="1"/>
        </p:nvSpPr>
        <p:spPr>
          <a:xfrm>
            <a:off x="7977672" y="2106124"/>
            <a:ext cx="3481833" cy="582808"/>
          </a:xfrm>
          <a:prstGeom prst="rect">
            <a:avLst/>
          </a:prstGeom>
        </p:spPr>
        <p:txBody>
          <a:bodyPr vert="horz" lIns="0" tIns="0" rIns="0" bIns="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icrosoft YaHei" panose="020B0503020204020204" pitchFamily="34" charset="-122"/>
                <a:ea typeface="Microsoft YaHei" panose="020B0503020204020204" pitchFamily="34" charset="-122"/>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ts val="1294"/>
              </a:lnSpc>
            </a:pPr>
            <a:r>
              <a:rPr kumimoji="1" lang="en-US" altLang="zh-CN" sz="1200" dirty="0">
                <a:solidFill>
                  <a:srgbClr val="1D1D1B"/>
                </a:solidFill>
                <a:latin typeface="+mn-lt"/>
                <a:cs typeface="Arial" panose="020B0604020202020204" pitchFamily="34" charset="0"/>
              </a:rPr>
              <a:t>Bring digital to every person, home and </a:t>
            </a:r>
            <a:br>
              <a:rPr kumimoji="1" lang="en-US" altLang="zh-CN" sz="1200" dirty="0">
                <a:solidFill>
                  <a:srgbClr val="1D1D1B"/>
                </a:solidFill>
                <a:latin typeface="+mn-lt"/>
                <a:cs typeface="Arial" panose="020B0604020202020204" pitchFamily="34" charset="0"/>
              </a:rPr>
            </a:br>
            <a:r>
              <a:rPr kumimoji="1" lang="en-US" altLang="zh-CN" sz="1200" dirty="0">
                <a:solidFill>
                  <a:srgbClr val="1D1D1B"/>
                </a:solidFill>
                <a:latin typeface="+mn-lt"/>
                <a:cs typeface="Arial" panose="020B0604020202020204" pitchFamily="34" charset="0"/>
              </a:rPr>
              <a:t>organization for a fully connected, </a:t>
            </a:r>
            <a:br>
              <a:rPr kumimoji="1" lang="en-US" altLang="zh-CN" sz="1200" dirty="0">
                <a:solidFill>
                  <a:srgbClr val="1D1D1B"/>
                </a:solidFill>
                <a:latin typeface="+mn-lt"/>
                <a:cs typeface="Arial" panose="020B0604020202020204" pitchFamily="34" charset="0"/>
              </a:rPr>
            </a:br>
            <a:r>
              <a:rPr kumimoji="1" lang="en-US" altLang="zh-CN" sz="1200" dirty="0">
                <a:solidFill>
                  <a:srgbClr val="1D1D1B"/>
                </a:solidFill>
                <a:latin typeface="+mn-lt"/>
                <a:cs typeface="Arial" panose="020B0604020202020204" pitchFamily="34" charset="0"/>
              </a:rPr>
              <a:t>intelligent world.</a:t>
            </a:r>
            <a:endParaRPr kumimoji="1" lang="zh-CN" altLang="en-US" sz="1200" dirty="0">
              <a:solidFill>
                <a:srgbClr val="1D1D1B"/>
              </a:solidFill>
              <a:latin typeface="+mn-lt"/>
              <a:ea typeface="Microsoft YaHei" charset="-122"/>
              <a:cs typeface="Microsoft YaHei" charset="-122"/>
            </a:endParaRPr>
          </a:p>
        </p:txBody>
      </p:sp>
      <p:pic>
        <p:nvPicPr>
          <p:cNvPr id="8" name="Picture 7">
            <a:extLst>
              <a:ext uri="{FF2B5EF4-FFF2-40B4-BE49-F238E27FC236}">
                <a16:creationId xmlns:a16="http://schemas.microsoft.com/office/drawing/2014/main" id="{BA792140-33FB-E045-9071-EE8DB65F2A1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73676" y="5237566"/>
            <a:ext cx="1875600" cy="405914"/>
          </a:xfrm>
          <a:prstGeom prst="rect">
            <a:avLst/>
          </a:prstGeom>
        </p:spPr>
      </p:pic>
    </p:spTree>
    <p:extLst>
      <p:ext uri="{BB962C8B-B14F-4D97-AF65-F5344CB8AC3E}">
        <p14:creationId xmlns:p14="http://schemas.microsoft.com/office/powerpoint/2010/main" val="2848406896"/>
      </p:ext>
    </p:extLst>
  </p:cSld>
  <p:clrMap bg1="lt1" tx1="dk1" bg2="lt2" tx2="dk2" accent1="accent1" accent2="accent2" accent3="accent3" accent4="accent4" accent5="accent5" accent6="accent6" hlink="hlink" folHlink="folHlink"/>
  <p:sldLayoutIdLst>
    <p:sldLayoutId id="2147483686" r:id="rId1"/>
  </p:sldLayoutIdLst>
  <p:hf hdr="0" ftr="0" dt="0"/>
  <p:txStyles>
    <p:titleStyle>
      <a:lvl1pPr algn="l" defTabSz="1187798" rtl="0" eaLnBrk="1" latinLnBrk="0" hangingPunct="1">
        <a:lnSpc>
          <a:spcPct val="90000"/>
        </a:lnSpc>
        <a:spcBef>
          <a:spcPct val="0"/>
        </a:spcBef>
        <a:buNone/>
        <a:defRPr sz="5000" b="0" kern="1200">
          <a:solidFill>
            <a:schemeClr val="tx1"/>
          </a:solidFill>
          <a:latin typeface="Arial" panose="020B0604020202020204" pitchFamily="34" charset="0"/>
          <a:ea typeface="Microsoft YaHei" panose="020B0503020204020204" pitchFamily="34" charset="-122"/>
          <a:cs typeface="Arial" panose="020B0604020202020204" pitchFamily="34" charset="0"/>
        </a:defRPr>
      </a:lvl1pPr>
    </p:titleStyle>
    <p:bodyStyle>
      <a:lvl1pPr marL="0" indent="0" algn="l" defTabSz="1187798" rtl="0" eaLnBrk="1" latinLnBrk="0" hangingPunct="1">
        <a:lnSpc>
          <a:spcPct val="90000"/>
        </a:lnSpc>
        <a:spcBef>
          <a:spcPts val="1299"/>
        </a:spcBef>
        <a:buFont typeface="Arial" panose="020B0604020202020204" pitchFamily="34" charset="0"/>
        <a:buNone/>
        <a:defRPr sz="1819" kern="1200">
          <a:solidFill>
            <a:srgbClr val="FFFFFF"/>
          </a:solidFill>
          <a:latin typeface="Microsoft YaHei" panose="020B0503020204020204" pitchFamily="34" charset="-122"/>
          <a:ea typeface="Microsoft YaHei" panose="020B0503020204020204" pitchFamily="34" charset="-122"/>
          <a:cs typeface="+mn-cs"/>
        </a:defRPr>
      </a:lvl1pPr>
      <a:lvl2pPr marL="593900" indent="0" algn="l" defTabSz="1187798" rtl="0" eaLnBrk="1" latinLnBrk="0" hangingPunct="1">
        <a:lnSpc>
          <a:spcPct val="90000"/>
        </a:lnSpc>
        <a:spcBef>
          <a:spcPts val="650"/>
        </a:spcBef>
        <a:buFont typeface="Arial" panose="020B0604020202020204" pitchFamily="34" charset="0"/>
        <a:buNone/>
        <a:defRPr sz="3118" kern="1200">
          <a:solidFill>
            <a:schemeClr val="tx1"/>
          </a:solidFill>
          <a:latin typeface="+mn-lt"/>
          <a:ea typeface="+mn-ea"/>
          <a:cs typeface="+mn-cs"/>
        </a:defRPr>
      </a:lvl2pPr>
      <a:lvl3pPr marL="1187798" indent="0" algn="l"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3pPr>
      <a:lvl4pPr marL="1781699" indent="0" algn="l"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4pPr>
      <a:lvl5pPr marL="2375598" indent="0" algn="l"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p:bodyStyle>
    <p:otherStyle>
      <a:defPPr>
        <a:defRPr lang="en-US"/>
      </a:defPPr>
      <a:lvl1pPr marL="0" algn="l" defTabSz="1187798" rtl="0" eaLnBrk="1" latinLnBrk="0" hangingPunct="1">
        <a:defRPr sz="2338" kern="1200">
          <a:solidFill>
            <a:schemeClr val="tx1"/>
          </a:solidFill>
          <a:latin typeface="+mn-lt"/>
          <a:ea typeface="+mn-ea"/>
          <a:cs typeface="+mn-cs"/>
        </a:defRPr>
      </a:lvl1pPr>
      <a:lvl2pPr marL="593900" algn="l" defTabSz="1187798" rtl="0" eaLnBrk="1" latinLnBrk="0" hangingPunct="1">
        <a:defRPr sz="2338" kern="1200">
          <a:solidFill>
            <a:schemeClr val="tx1"/>
          </a:solidFill>
          <a:latin typeface="+mn-lt"/>
          <a:ea typeface="+mn-ea"/>
          <a:cs typeface="+mn-cs"/>
        </a:defRPr>
      </a:lvl2pPr>
      <a:lvl3pPr marL="1187798" algn="l" defTabSz="1187798" rtl="0" eaLnBrk="1" latinLnBrk="0" hangingPunct="1">
        <a:defRPr sz="2338" kern="1200">
          <a:solidFill>
            <a:schemeClr val="tx1"/>
          </a:solidFill>
          <a:latin typeface="+mn-lt"/>
          <a:ea typeface="+mn-ea"/>
          <a:cs typeface="+mn-cs"/>
        </a:defRPr>
      </a:lvl3pPr>
      <a:lvl4pPr marL="1781699" algn="l" defTabSz="1187798" rtl="0" eaLnBrk="1" latinLnBrk="0" hangingPunct="1">
        <a:defRPr sz="2338" kern="1200">
          <a:solidFill>
            <a:schemeClr val="tx1"/>
          </a:solidFill>
          <a:latin typeface="+mn-lt"/>
          <a:ea typeface="+mn-ea"/>
          <a:cs typeface="+mn-cs"/>
        </a:defRPr>
      </a:lvl4pPr>
      <a:lvl5pPr marL="2375598" algn="l" defTabSz="1187798" rtl="0" eaLnBrk="1" latinLnBrk="0" hangingPunct="1">
        <a:defRPr sz="2338" kern="1200">
          <a:solidFill>
            <a:schemeClr val="tx1"/>
          </a:solidFill>
          <a:latin typeface="+mn-lt"/>
          <a:ea typeface="+mn-ea"/>
          <a:cs typeface="+mn-cs"/>
        </a:defRPr>
      </a:lvl5pPr>
      <a:lvl6pPr marL="2969497" algn="l" defTabSz="1187798" rtl="0" eaLnBrk="1" latinLnBrk="0" hangingPunct="1">
        <a:defRPr sz="2338" kern="1200">
          <a:solidFill>
            <a:schemeClr val="tx1"/>
          </a:solidFill>
          <a:latin typeface="+mn-lt"/>
          <a:ea typeface="+mn-ea"/>
          <a:cs typeface="+mn-cs"/>
        </a:defRPr>
      </a:lvl6pPr>
      <a:lvl7pPr marL="3563396" algn="l" defTabSz="1187798" rtl="0" eaLnBrk="1" latinLnBrk="0" hangingPunct="1">
        <a:defRPr sz="2338" kern="1200">
          <a:solidFill>
            <a:schemeClr val="tx1"/>
          </a:solidFill>
          <a:latin typeface="+mn-lt"/>
          <a:ea typeface="+mn-ea"/>
          <a:cs typeface="+mn-cs"/>
        </a:defRPr>
      </a:lvl7pPr>
      <a:lvl8pPr marL="4157297" algn="l" defTabSz="1187798" rtl="0" eaLnBrk="1" latinLnBrk="0" hangingPunct="1">
        <a:defRPr sz="2338" kern="1200">
          <a:solidFill>
            <a:schemeClr val="tx1"/>
          </a:solidFill>
          <a:latin typeface="+mn-lt"/>
          <a:ea typeface="+mn-ea"/>
          <a:cs typeface="+mn-cs"/>
        </a:defRPr>
      </a:lvl8pPr>
      <a:lvl9pPr marL="4751195" algn="l" defTabSz="1187798" rtl="0" eaLnBrk="1" latinLnBrk="0" hangingPunct="1">
        <a:defRPr sz="233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898996" y="907092"/>
            <a:ext cx="9552943" cy="1494655"/>
          </a:xfrm>
        </p:spPr>
        <p:txBody>
          <a:bodyPr>
            <a:noAutofit/>
          </a:bodyPr>
          <a:lstStyle/>
          <a:p>
            <a:r>
              <a:rPr lang="en-US" altLang="zh-CN" sz="2000" dirty="0"/>
              <a:t>Discussion on Ambient IoT service scenarios for roaming support</a:t>
            </a:r>
            <a:br>
              <a:rPr lang="en-US" altLang="zh-CN" sz="1600" dirty="0"/>
            </a:br>
            <a:r>
              <a:rPr lang="en-US" altLang="zh-CN" sz="1600" dirty="0"/>
              <a:t>Huawei, </a:t>
            </a:r>
            <a:r>
              <a:rPr lang="en-US" altLang="zh-CN" sz="1600" dirty="0" err="1"/>
              <a:t>HiSilicon</a:t>
            </a:r>
            <a:endParaRPr lang="zh-CN" altLang="en-US" sz="1600" dirty="0"/>
          </a:p>
        </p:txBody>
      </p:sp>
    </p:spTree>
    <p:extLst>
      <p:ext uri="{BB962C8B-B14F-4D97-AF65-F5344CB8AC3E}">
        <p14:creationId xmlns:p14="http://schemas.microsoft.com/office/powerpoint/2010/main" val="3632952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4196013-09B7-40EA-8E77-66B9D704343D}"/>
              </a:ext>
            </a:extLst>
          </p:cNvPr>
          <p:cNvSpPr>
            <a:spLocks noGrp="1"/>
          </p:cNvSpPr>
          <p:nvPr>
            <p:ph type="subTitle" idx="1"/>
          </p:nvPr>
        </p:nvSpPr>
        <p:spPr>
          <a:xfrm>
            <a:off x="360947" y="456134"/>
            <a:ext cx="11108868" cy="526914"/>
          </a:xfrm>
        </p:spPr>
        <p:txBody>
          <a:bodyPr>
            <a:normAutofit fontScale="62500" lnSpcReduction="20000"/>
          </a:bodyPr>
          <a:lstStyle/>
          <a:p>
            <a:r>
              <a:rPr lang="en-GB" sz="2800" dirty="0"/>
              <a:t>Scenario 5: Separate Networks, Remote Control, 3</a:t>
            </a:r>
            <a:r>
              <a:rPr lang="en-GB" sz="2800" baseline="30000" dirty="0"/>
              <a:t>rd</a:t>
            </a:r>
            <a:r>
              <a:rPr lang="en-GB" sz="2800" dirty="0"/>
              <a:t> Party Device Information via Separate Network</a:t>
            </a:r>
          </a:p>
        </p:txBody>
      </p:sp>
      <p:sp>
        <p:nvSpPr>
          <p:cNvPr id="4" name="Rectangle 3">
            <a:extLst>
              <a:ext uri="{FF2B5EF4-FFF2-40B4-BE49-F238E27FC236}">
                <a16:creationId xmlns:a16="http://schemas.microsoft.com/office/drawing/2014/main" id="{6BF689D5-2E59-418B-9560-C35CCD027DFE}"/>
              </a:ext>
            </a:extLst>
          </p:cNvPr>
          <p:cNvSpPr/>
          <p:nvPr/>
        </p:nvSpPr>
        <p:spPr>
          <a:xfrm>
            <a:off x="2217633" y="3150303"/>
            <a:ext cx="893035" cy="1088876"/>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AIoT Device</a:t>
            </a:r>
          </a:p>
        </p:txBody>
      </p:sp>
      <p:sp>
        <p:nvSpPr>
          <p:cNvPr id="5" name="Rectangle 4">
            <a:extLst>
              <a:ext uri="{FF2B5EF4-FFF2-40B4-BE49-F238E27FC236}">
                <a16:creationId xmlns:a16="http://schemas.microsoft.com/office/drawing/2014/main" id="{E6D823C8-D5B8-4494-859B-36BFF7587F74}"/>
              </a:ext>
            </a:extLst>
          </p:cNvPr>
          <p:cNvSpPr/>
          <p:nvPr/>
        </p:nvSpPr>
        <p:spPr>
          <a:xfrm>
            <a:off x="3915398" y="2951257"/>
            <a:ext cx="1110953" cy="1486968"/>
          </a:xfrm>
          <a:prstGeom prst="rect">
            <a:avLst/>
          </a:prstGeom>
          <a:ln/>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RAN Y</a:t>
            </a:r>
          </a:p>
        </p:txBody>
      </p:sp>
      <p:sp>
        <p:nvSpPr>
          <p:cNvPr id="6" name="Rectangle 5">
            <a:extLst>
              <a:ext uri="{FF2B5EF4-FFF2-40B4-BE49-F238E27FC236}">
                <a16:creationId xmlns:a16="http://schemas.microsoft.com/office/drawing/2014/main" id="{F34F281F-1B54-463A-B53B-F57524424E7A}"/>
              </a:ext>
            </a:extLst>
          </p:cNvPr>
          <p:cNvSpPr/>
          <p:nvPr/>
        </p:nvSpPr>
        <p:spPr>
          <a:xfrm>
            <a:off x="5613163" y="2951257"/>
            <a:ext cx="1110953" cy="1486968"/>
          </a:xfrm>
          <a:prstGeom prst="rect">
            <a:avLst/>
          </a:prstGeom>
          <a:ln/>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Y</a:t>
            </a:r>
          </a:p>
        </p:txBody>
      </p:sp>
      <p:sp>
        <p:nvSpPr>
          <p:cNvPr id="7" name="Rectangle 6">
            <a:extLst>
              <a:ext uri="{FF2B5EF4-FFF2-40B4-BE49-F238E27FC236}">
                <a16:creationId xmlns:a16="http://schemas.microsoft.com/office/drawing/2014/main" id="{5B3668A8-4AEB-4A9F-9968-6117DBFB8749}"/>
              </a:ext>
            </a:extLst>
          </p:cNvPr>
          <p:cNvSpPr/>
          <p:nvPr/>
        </p:nvSpPr>
        <p:spPr>
          <a:xfrm>
            <a:off x="9008693" y="2951257"/>
            <a:ext cx="1110953" cy="1486968"/>
          </a:xfrm>
          <a:prstGeom prst="rect">
            <a:avLst/>
          </a:prstGeom>
          <a:ln/>
        </p:spPr>
        <p:style>
          <a:lnRef idx="3">
            <a:schemeClr val="lt1"/>
          </a:lnRef>
          <a:fillRef idx="1">
            <a:schemeClr val="accent5"/>
          </a:fillRef>
          <a:effectRef idx="1">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3</a:t>
            </a:r>
            <a:r>
              <a:rPr lang="en-GB" baseline="30000" dirty="0"/>
              <a:t>rd</a:t>
            </a:r>
            <a:r>
              <a:rPr lang="en-GB" dirty="0"/>
              <a:t> Party</a:t>
            </a:r>
          </a:p>
          <a:p>
            <a:pPr algn="ctr"/>
            <a:r>
              <a:rPr lang="en-GB" dirty="0"/>
              <a:t>A</a:t>
            </a:r>
          </a:p>
        </p:txBody>
      </p:sp>
      <p:cxnSp>
        <p:nvCxnSpPr>
          <p:cNvPr id="9" name="Straight Connector 8">
            <a:extLst>
              <a:ext uri="{FF2B5EF4-FFF2-40B4-BE49-F238E27FC236}">
                <a16:creationId xmlns:a16="http://schemas.microsoft.com/office/drawing/2014/main" id="{2883B8BA-B11F-420D-922F-25B18E7549B3}"/>
              </a:ext>
            </a:extLst>
          </p:cNvPr>
          <p:cNvCxnSpPr>
            <a:cxnSpLocks/>
            <a:stCxn id="4" idx="3"/>
            <a:endCxn id="5" idx="1"/>
          </p:cNvCxnSpPr>
          <p:nvPr/>
        </p:nvCxnSpPr>
        <p:spPr>
          <a:xfrm>
            <a:off x="3110668" y="3694741"/>
            <a:ext cx="8047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EEC2E46-811E-417D-8852-4C579A8DF892}"/>
              </a:ext>
            </a:extLst>
          </p:cNvPr>
          <p:cNvCxnSpPr>
            <a:cxnSpLocks/>
            <a:stCxn id="5" idx="3"/>
            <a:endCxn id="6" idx="1"/>
          </p:cNvCxnSpPr>
          <p:nvPr/>
        </p:nvCxnSpPr>
        <p:spPr>
          <a:xfrm>
            <a:off x="5026351" y="3694741"/>
            <a:ext cx="5868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C437C8E-CDCC-4D89-8F5B-BCCA98D5015D}"/>
              </a:ext>
            </a:extLst>
          </p:cNvPr>
          <p:cNvCxnSpPr>
            <a:cxnSpLocks/>
            <a:stCxn id="6" idx="3"/>
            <a:endCxn id="26" idx="1"/>
          </p:cNvCxnSpPr>
          <p:nvPr/>
        </p:nvCxnSpPr>
        <p:spPr>
          <a:xfrm>
            <a:off x="6724116" y="3694741"/>
            <a:ext cx="586812"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605D2C35-A621-40CD-A21E-9D4C557E12F2}"/>
              </a:ext>
            </a:extLst>
          </p:cNvPr>
          <p:cNvSpPr/>
          <p:nvPr/>
        </p:nvSpPr>
        <p:spPr>
          <a:xfrm>
            <a:off x="7310928" y="2951257"/>
            <a:ext cx="1110953" cy="1486968"/>
          </a:xfrm>
          <a:prstGeom prst="rect">
            <a:avLst/>
          </a:prstGeom>
          <a:ln/>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X</a:t>
            </a:r>
          </a:p>
        </p:txBody>
      </p:sp>
      <p:cxnSp>
        <p:nvCxnSpPr>
          <p:cNvPr id="30" name="Straight Connector 29">
            <a:extLst>
              <a:ext uri="{FF2B5EF4-FFF2-40B4-BE49-F238E27FC236}">
                <a16:creationId xmlns:a16="http://schemas.microsoft.com/office/drawing/2014/main" id="{DB94A184-A08A-4ACA-BB12-8897643E43C3}"/>
              </a:ext>
            </a:extLst>
          </p:cNvPr>
          <p:cNvCxnSpPr>
            <a:cxnSpLocks/>
            <a:stCxn id="26" idx="3"/>
            <a:endCxn id="7" idx="1"/>
          </p:cNvCxnSpPr>
          <p:nvPr/>
        </p:nvCxnSpPr>
        <p:spPr>
          <a:xfrm>
            <a:off x="8421881" y="3694741"/>
            <a:ext cx="586812"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E3AA7636-9B80-4A75-9D0F-771C85C88503}"/>
              </a:ext>
            </a:extLst>
          </p:cNvPr>
          <p:cNvSpPr/>
          <p:nvPr/>
        </p:nvSpPr>
        <p:spPr>
          <a:xfrm>
            <a:off x="7310927" y="5173797"/>
            <a:ext cx="1110953" cy="1299192"/>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altLang="zh-CN" dirty="0"/>
              <a:t>3</a:t>
            </a:r>
            <a:r>
              <a:rPr lang="en-GB" altLang="zh-CN" baseline="30000" dirty="0"/>
              <a:t>rd</a:t>
            </a:r>
            <a:r>
              <a:rPr lang="en-GB" altLang="zh-CN" dirty="0"/>
              <a:t> Party</a:t>
            </a:r>
          </a:p>
          <a:p>
            <a:pPr algn="ctr"/>
            <a:r>
              <a:rPr lang="en-GB" altLang="zh-CN" dirty="0"/>
              <a:t>B</a:t>
            </a:r>
          </a:p>
        </p:txBody>
      </p:sp>
      <p:cxnSp>
        <p:nvCxnSpPr>
          <p:cNvPr id="11" name="Straight Connector 10">
            <a:extLst>
              <a:ext uri="{FF2B5EF4-FFF2-40B4-BE49-F238E27FC236}">
                <a16:creationId xmlns:a16="http://schemas.microsoft.com/office/drawing/2014/main" id="{3725960A-C19D-445C-8938-39138EDF82D4}"/>
              </a:ext>
            </a:extLst>
          </p:cNvPr>
          <p:cNvCxnSpPr>
            <a:cxnSpLocks/>
            <a:stCxn id="13" idx="0"/>
            <a:endCxn id="26" idx="2"/>
          </p:cNvCxnSpPr>
          <p:nvPr/>
        </p:nvCxnSpPr>
        <p:spPr>
          <a:xfrm flipV="1">
            <a:off x="7866404" y="4438225"/>
            <a:ext cx="1" cy="735572"/>
          </a:xfrm>
          <a:prstGeom prst="line">
            <a:avLst/>
          </a:prstGeom>
        </p:spPr>
        <p:style>
          <a:lnRef idx="1">
            <a:schemeClr val="accent1"/>
          </a:lnRef>
          <a:fillRef idx="0">
            <a:schemeClr val="accent1"/>
          </a:fillRef>
          <a:effectRef idx="0">
            <a:schemeClr val="accent1"/>
          </a:effectRef>
          <a:fontRef idx="minor">
            <a:schemeClr val="tx1"/>
          </a:fontRef>
        </p:style>
      </p:cxnSp>
      <p:sp>
        <p:nvSpPr>
          <p:cNvPr id="17" name="文本框 16">
            <a:extLst>
              <a:ext uri="{FF2B5EF4-FFF2-40B4-BE49-F238E27FC236}">
                <a16:creationId xmlns:a16="http://schemas.microsoft.com/office/drawing/2014/main" id="{31F620C8-7355-4F6E-8CEE-4325348EBDDE}"/>
              </a:ext>
            </a:extLst>
          </p:cNvPr>
          <p:cNvSpPr txBox="1"/>
          <p:nvPr/>
        </p:nvSpPr>
        <p:spPr>
          <a:xfrm>
            <a:off x="1315453" y="1136156"/>
            <a:ext cx="9216189" cy="1661993"/>
          </a:xfrm>
          <a:prstGeom prst="rect">
            <a:avLst/>
          </a:prstGeom>
          <a:noFill/>
        </p:spPr>
        <p:txBody>
          <a:bodyPr wrap="square" lIns="0" tIns="0" rIns="0" bIns="0" rtlCol="0">
            <a:spAutoFit/>
          </a:bodyPr>
          <a:lstStyle/>
          <a:p>
            <a:pPr marL="285750" indent="-285750">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A and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B can be same or different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entity </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information is held by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B</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communicate with CN/RAN Y via </a:t>
            </a:r>
            <a:r>
              <a:rPr kumimoji="1" lang="en-US" altLang="zh-CN" dirty="0" err="1">
                <a:solidFill>
                  <a:srgbClr val="000000"/>
                </a:solidFill>
                <a:latin typeface="Microsoft YaHei" panose="020B0503020204020204" pitchFamily="34" charset="-122"/>
                <a:ea typeface="Microsoft YaHei" panose="020B0503020204020204" pitchFamily="34" charset="-122"/>
              </a:rPr>
              <a:t>AIoT</a:t>
            </a:r>
            <a:r>
              <a:rPr kumimoji="1" lang="en-US" altLang="zh-CN" dirty="0">
                <a:solidFill>
                  <a:srgbClr val="000000"/>
                </a:solidFill>
                <a:latin typeface="Microsoft YaHei" panose="020B0503020204020204" pitchFamily="34" charset="-122"/>
                <a:ea typeface="Microsoft YaHei" panose="020B0503020204020204" pitchFamily="34" charset="-122"/>
              </a:rPr>
              <a:t> radio interface</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A communicates with CN X</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CN X commands CN Y based on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request</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CN Y and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B collaborate for sharing/using device information, via CN X</a:t>
            </a:r>
          </a:p>
        </p:txBody>
      </p:sp>
      <p:sp>
        <p:nvSpPr>
          <p:cNvPr id="21" name="Explosion: 8 Points 4">
            <a:extLst>
              <a:ext uri="{FF2B5EF4-FFF2-40B4-BE49-F238E27FC236}">
                <a16:creationId xmlns:a16="http://schemas.microsoft.com/office/drawing/2014/main" id="{A1841D72-3368-4C4B-A7DD-3618EBAC7BD7}"/>
              </a:ext>
            </a:extLst>
          </p:cNvPr>
          <p:cNvSpPr/>
          <p:nvPr/>
        </p:nvSpPr>
        <p:spPr>
          <a:xfrm>
            <a:off x="451560" y="4924927"/>
            <a:ext cx="5908460" cy="1197704"/>
          </a:xfrm>
          <a:prstGeom prst="irregularSeal1">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Difference from scenario 2 is a 3</a:t>
            </a:r>
            <a:r>
              <a:rPr lang="en-GB" baseline="30000" dirty="0"/>
              <a:t>rd</a:t>
            </a:r>
            <a:r>
              <a:rPr lang="en-GB" dirty="0"/>
              <a:t> Party B holds device information</a:t>
            </a:r>
          </a:p>
        </p:txBody>
      </p:sp>
      <p:sp>
        <p:nvSpPr>
          <p:cNvPr id="16" name="文本框 15">
            <a:extLst>
              <a:ext uri="{FF2B5EF4-FFF2-40B4-BE49-F238E27FC236}">
                <a16:creationId xmlns:a16="http://schemas.microsoft.com/office/drawing/2014/main" id="{B6E08813-860A-41D2-A8B5-825AA7CE6E0E}"/>
              </a:ext>
            </a:extLst>
          </p:cNvPr>
          <p:cNvSpPr txBox="1"/>
          <p:nvPr/>
        </p:nvSpPr>
        <p:spPr>
          <a:xfrm>
            <a:off x="4663239" y="4544535"/>
            <a:ext cx="1301415" cy="369332"/>
          </a:xfrm>
          <a:prstGeom prst="rect">
            <a:avLst/>
          </a:prstGeom>
          <a:noFill/>
        </p:spPr>
        <p:txBody>
          <a:bodyPr wrap="square">
            <a:spAutoFit/>
          </a:bodyPr>
          <a:lstStyle/>
          <a:p>
            <a:pPr algn="ctr"/>
            <a:r>
              <a:rPr lang="en-GB" altLang="zh-CN" dirty="0"/>
              <a:t>operator Y</a:t>
            </a:r>
          </a:p>
        </p:txBody>
      </p:sp>
      <p:sp>
        <p:nvSpPr>
          <p:cNvPr id="18" name="矩形 17">
            <a:extLst>
              <a:ext uri="{FF2B5EF4-FFF2-40B4-BE49-F238E27FC236}">
                <a16:creationId xmlns:a16="http://schemas.microsoft.com/office/drawing/2014/main" id="{D0C39D7E-51E9-4A39-AAD3-1D0315F2C26A}"/>
              </a:ext>
            </a:extLst>
          </p:cNvPr>
          <p:cNvSpPr/>
          <p:nvPr/>
        </p:nvSpPr>
        <p:spPr>
          <a:xfrm>
            <a:off x="3753853" y="2814389"/>
            <a:ext cx="3120189" cy="2181725"/>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Tree>
    <p:extLst>
      <p:ext uri="{BB962C8B-B14F-4D97-AF65-F5344CB8AC3E}">
        <p14:creationId xmlns:p14="http://schemas.microsoft.com/office/powerpoint/2010/main" val="3319482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4196013-09B7-40EA-8E77-66B9D704343D}"/>
              </a:ext>
            </a:extLst>
          </p:cNvPr>
          <p:cNvSpPr>
            <a:spLocks noGrp="1"/>
          </p:cNvSpPr>
          <p:nvPr>
            <p:ph type="subTitle" idx="1"/>
          </p:nvPr>
        </p:nvSpPr>
        <p:spPr>
          <a:xfrm>
            <a:off x="360947" y="456134"/>
            <a:ext cx="11108868" cy="526914"/>
          </a:xfrm>
        </p:spPr>
        <p:txBody>
          <a:bodyPr>
            <a:normAutofit fontScale="62500" lnSpcReduction="20000"/>
          </a:bodyPr>
          <a:lstStyle/>
          <a:p>
            <a:r>
              <a:rPr lang="en-GB" sz="2800" dirty="0"/>
              <a:t>Scenario 6: Separate Networks, Remote Control, 3</a:t>
            </a:r>
            <a:r>
              <a:rPr lang="en-GB" sz="2800" baseline="30000" dirty="0"/>
              <a:t>rd</a:t>
            </a:r>
            <a:r>
              <a:rPr lang="en-GB" sz="2800" dirty="0"/>
              <a:t> Party Device Information via Local Network</a:t>
            </a:r>
          </a:p>
        </p:txBody>
      </p:sp>
      <p:sp>
        <p:nvSpPr>
          <p:cNvPr id="4" name="Rectangle 3">
            <a:extLst>
              <a:ext uri="{FF2B5EF4-FFF2-40B4-BE49-F238E27FC236}">
                <a16:creationId xmlns:a16="http://schemas.microsoft.com/office/drawing/2014/main" id="{6BF689D5-2E59-418B-9560-C35CCD027DFE}"/>
              </a:ext>
            </a:extLst>
          </p:cNvPr>
          <p:cNvSpPr/>
          <p:nvPr/>
        </p:nvSpPr>
        <p:spPr>
          <a:xfrm>
            <a:off x="2217633" y="3150303"/>
            <a:ext cx="893035" cy="1088876"/>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AIoT Device</a:t>
            </a:r>
          </a:p>
        </p:txBody>
      </p:sp>
      <p:sp>
        <p:nvSpPr>
          <p:cNvPr id="5" name="Rectangle 4">
            <a:extLst>
              <a:ext uri="{FF2B5EF4-FFF2-40B4-BE49-F238E27FC236}">
                <a16:creationId xmlns:a16="http://schemas.microsoft.com/office/drawing/2014/main" id="{E6D823C8-D5B8-4494-859B-36BFF7587F74}"/>
              </a:ext>
            </a:extLst>
          </p:cNvPr>
          <p:cNvSpPr/>
          <p:nvPr/>
        </p:nvSpPr>
        <p:spPr>
          <a:xfrm>
            <a:off x="3915398" y="2951257"/>
            <a:ext cx="1110953" cy="1486968"/>
          </a:xfrm>
          <a:prstGeom prst="rect">
            <a:avLst/>
          </a:prstGeom>
          <a:ln/>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RAN Y</a:t>
            </a:r>
          </a:p>
        </p:txBody>
      </p:sp>
      <p:sp>
        <p:nvSpPr>
          <p:cNvPr id="6" name="Rectangle 5">
            <a:extLst>
              <a:ext uri="{FF2B5EF4-FFF2-40B4-BE49-F238E27FC236}">
                <a16:creationId xmlns:a16="http://schemas.microsoft.com/office/drawing/2014/main" id="{F34F281F-1B54-463A-B53B-F57524424E7A}"/>
              </a:ext>
            </a:extLst>
          </p:cNvPr>
          <p:cNvSpPr/>
          <p:nvPr/>
        </p:nvSpPr>
        <p:spPr>
          <a:xfrm>
            <a:off x="5613163" y="2951257"/>
            <a:ext cx="1110953" cy="1486968"/>
          </a:xfrm>
          <a:prstGeom prst="rect">
            <a:avLst/>
          </a:prstGeom>
          <a:ln/>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Y</a:t>
            </a:r>
          </a:p>
        </p:txBody>
      </p:sp>
      <p:sp>
        <p:nvSpPr>
          <p:cNvPr id="7" name="Rectangle 6">
            <a:extLst>
              <a:ext uri="{FF2B5EF4-FFF2-40B4-BE49-F238E27FC236}">
                <a16:creationId xmlns:a16="http://schemas.microsoft.com/office/drawing/2014/main" id="{5B3668A8-4AEB-4A9F-9968-6117DBFB8749}"/>
              </a:ext>
            </a:extLst>
          </p:cNvPr>
          <p:cNvSpPr/>
          <p:nvPr/>
        </p:nvSpPr>
        <p:spPr>
          <a:xfrm>
            <a:off x="9008693" y="2951257"/>
            <a:ext cx="1110953" cy="1486968"/>
          </a:xfrm>
          <a:prstGeom prst="rect">
            <a:avLst/>
          </a:prstGeom>
          <a:ln/>
        </p:spPr>
        <p:style>
          <a:lnRef idx="3">
            <a:schemeClr val="lt1"/>
          </a:lnRef>
          <a:fillRef idx="1">
            <a:schemeClr val="accent5"/>
          </a:fillRef>
          <a:effectRef idx="1">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3</a:t>
            </a:r>
            <a:r>
              <a:rPr lang="en-GB" baseline="30000" dirty="0"/>
              <a:t>rd</a:t>
            </a:r>
            <a:r>
              <a:rPr lang="en-GB" dirty="0"/>
              <a:t> Party</a:t>
            </a:r>
          </a:p>
          <a:p>
            <a:pPr algn="ctr"/>
            <a:r>
              <a:rPr lang="en-GB" dirty="0"/>
              <a:t>A</a:t>
            </a:r>
          </a:p>
        </p:txBody>
      </p:sp>
      <p:cxnSp>
        <p:nvCxnSpPr>
          <p:cNvPr id="9" name="Straight Connector 8">
            <a:extLst>
              <a:ext uri="{FF2B5EF4-FFF2-40B4-BE49-F238E27FC236}">
                <a16:creationId xmlns:a16="http://schemas.microsoft.com/office/drawing/2014/main" id="{2883B8BA-B11F-420D-922F-25B18E7549B3}"/>
              </a:ext>
            </a:extLst>
          </p:cNvPr>
          <p:cNvCxnSpPr>
            <a:cxnSpLocks/>
            <a:stCxn id="4" idx="3"/>
            <a:endCxn id="5" idx="1"/>
          </p:cNvCxnSpPr>
          <p:nvPr/>
        </p:nvCxnSpPr>
        <p:spPr>
          <a:xfrm>
            <a:off x="3110668" y="3694741"/>
            <a:ext cx="8047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EEC2E46-811E-417D-8852-4C579A8DF892}"/>
              </a:ext>
            </a:extLst>
          </p:cNvPr>
          <p:cNvCxnSpPr>
            <a:cxnSpLocks/>
            <a:stCxn id="5" idx="3"/>
            <a:endCxn id="6" idx="1"/>
          </p:cNvCxnSpPr>
          <p:nvPr/>
        </p:nvCxnSpPr>
        <p:spPr>
          <a:xfrm>
            <a:off x="5026351" y="3694741"/>
            <a:ext cx="5868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C437C8E-CDCC-4D89-8F5B-BCCA98D5015D}"/>
              </a:ext>
            </a:extLst>
          </p:cNvPr>
          <p:cNvCxnSpPr>
            <a:cxnSpLocks/>
            <a:stCxn id="6" idx="3"/>
            <a:endCxn id="26" idx="1"/>
          </p:cNvCxnSpPr>
          <p:nvPr/>
        </p:nvCxnSpPr>
        <p:spPr>
          <a:xfrm>
            <a:off x="6724116" y="3694741"/>
            <a:ext cx="586812"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605D2C35-A621-40CD-A21E-9D4C557E12F2}"/>
              </a:ext>
            </a:extLst>
          </p:cNvPr>
          <p:cNvSpPr/>
          <p:nvPr/>
        </p:nvSpPr>
        <p:spPr>
          <a:xfrm>
            <a:off x="7310928" y="2951257"/>
            <a:ext cx="1110953" cy="1486968"/>
          </a:xfrm>
          <a:prstGeom prst="rect">
            <a:avLst/>
          </a:prstGeom>
          <a:ln/>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X</a:t>
            </a:r>
          </a:p>
        </p:txBody>
      </p:sp>
      <p:cxnSp>
        <p:nvCxnSpPr>
          <p:cNvPr id="30" name="Straight Connector 29">
            <a:extLst>
              <a:ext uri="{FF2B5EF4-FFF2-40B4-BE49-F238E27FC236}">
                <a16:creationId xmlns:a16="http://schemas.microsoft.com/office/drawing/2014/main" id="{DB94A184-A08A-4ACA-BB12-8897643E43C3}"/>
              </a:ext>
            </a:extLst>
          </p:cNvPr>
          <p:cNvCxnSpPr>
            <a:cxnSpLocks/>
            <a:stCxn id="26" idx="3"/>
            <a:endCxn id="7" idx="1"/>
          </p:cNvCxnSpPr>
          <p:nvPr/>
        </p:nvCxnSpPr>
        <p:spPr>
          <a:xfrm>
            <a:off x="8421881" y="3694741"/>
            <a:ext cx="586812"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E3AA7636-9B80-4A75-9D0F-771C85C88503}"/>
              </a:ext>
            </a:extLst>
          </p:cNvPr>
          <p:cNvSpPr/>
          <p:nvPr/>
        </p:nvSpPr>
        <p:spPr>
          <a:xfrm>
            <a:off x="5613163" y="5181709"/>
            <a:ext cx="1110953" cy="1299192"/>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altLang="zh-CN" dirty="0"/>
              <a:t>3</a:t>
            </a:r>
            <a:r>
              <a:rPr lang="en-GB" altLang="zh-CN" baseline="30000" dirty="0"/>
              <a:t>rd</a:t>
            </a:r>
            <a:r>
              <a:rPr lang="en-GB" altLang="zh-CN" dirty="0"/>
              <a:t> Party</a:t>
            </a:r>
          </a:p>
          <a:p>
            <a:pPr algn="ctr"/>
            <a:r>
              <a:rPr lang="en-GB" altLang="zh-CN" dirty="0"/>
              <a:t>B</a:t>
            </a:r>
          </a:p>
        </p:txBody>
      </p:sp>
      <p:cxnSp>
        <p:nvCxnSpPr>
          <p:cNvPr id="11" name="Straight Connector 10">
            <a:extLst>
              <a:ext uri="{FF2B5EF4-FFF2-40B4-BE49-F238E27FC236}">
                <a16:creationId xmlns:a16="http://schemas.microsoft.com/office/drawing/2014/main" id="{3725960A-C19D-445C-8938-39138EDF82D4}"/>
              </a:ext>
            </a:extLst>
          </p:cNvPr>
          <p:cNvCxnSpPr>
            <a:cxnSpLocks/>
          </p:cNvCxnSpPr>
          <p:nvPr/>
        </p:nvCxnSpPr>
        <p:spPr>
          <a:xfrm flipV="1">
            <a:off x="6168638" y="4438225"/>
            <a:ext cx="1" cy="735572"/>
          </a:xfrm>
          <a:prstGeom prst="line">
            <a:avLst/>
          </a:prstGeom>
        </p:spPr>
        <p:style>
          <a:lnRef idx="1">
            <a:schemeClr val="accent1"/>
          </a:lnRef>
          <a:fillRef idx="0">
            <a:schemeClr val="accent1"/>
          </a:fillRef>
          <a:effectRef idx="0">
            <a:schemeClr val="accent1"/>
          </a:effectRef>
          <a:fontRef idx="minor">
            <a:schemeClr val="tx1"/>
          </a:fontRef>
        </p:style>
      </p:cxnSp>
      <p:sp>
        <p:nvSpPr>
          <p:cNvPr id="17" name="文本框 16">
            <a:extLst>
              <a:ext uri="{FF2B5EF4-FFF2-40B4-BE49-F238E27FC236}">
                <a16:creationId xmlns:a16="http://schemas.microsoft.com/office/drawing/2014/main" id="{31F620C8-7355-4F6E-8CEE-4325348EBDDE}"/>
              </a:ext>
            </a:extLst>
          </p:cNvPr>
          <p:cNvSpPr txBox="1"/>
          <p:nvPr/>
        </p:nvSpPr>
        <p:spPr>
          <a:xfrm>
            <a:off x="1315453" y="1136156"/>
            <a:ext cx="9216189" cy="1661993"/>
          </a:xfrm>
          <a:prstGeom prst="rect">
            <a:avLst/>
          </a:prstGeom>
          <a:noFill/>
        </p:spPr>
        <p:txBody>
          <a:bodyPr wrap="square" lIns="0" tIns="0" rIns="0" bIns="0" rtlCol="0">
            <a:spAutoFit/>
          </a:bodyPr>
          <a:lstStyle/>
          <a:p>
            <a:pPr marL="285750" indent="-285750">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A and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B can be same or different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entity </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information is held by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B</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communicate with CN/RAN Y via </a:t>
            </a:r>
            <a:r>
              <a:rPr kumimoji="1" lang="en-US" altLang="zh-CN" dirty="0" err="1">
                <a:solidFill>
                  <a:srgbClr val="000000"/>
                </a:solidFill>
                <a:latin typeface="Microsoft YaHei" panose="020B0503020204020204" pitchFamily="34" charset="-122"/>
                <a:ea typeface="Microsoft YaHei" panose="020B0503020204020204" pitchFamily="34" charset="-122"/>
              </a:rPr>
              <a:t>AIoT</a:t>
            </a:r>
            <a:r>
              <a:rPr kumimoji="1" lang="en-US" altLang="zh-CN" dirty="0">
                <a:solidFill>
                  <a:srgbClr val="000000"/>
                </a:solidFill>
                <a:latin typeface="Microsoft YaHei" panose="020B0503020204020204" pitchFamily="34" charset="-122"/>
                <a:ea typeface="Microsoft YaHei" panose="020B0503020204020204" pitchFamily="34" charset="-122"/>
              </a:rPr>
              <a:t> radio interface</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A communicates with CN X</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CN X commands CN Y based on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request</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CN Y and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B collaborate for sharing/using device information directly</a:t>
            </a:r>
          </a:p>
        </p:txBody>
      </p:sp>
      <p:sp>
        <p:nvSpPr>
          <p:cNvPr id="21" name="Explosion: 8 Points 4">
            <a:extLst>
              <a:ext uri="{FF2B5EF4-FFF2-40B4-BE49-F238E27FC236}">
                <a16:creationId xmlns:a16="http://schemas.microsoft.com/office/drawing/2014/main" id="{A1841D72-3368-4C4B-A7DD-3618EBAC7BD7}"/>
              </a:ext>
            </a:extLst>
          </p:cNvPr>
          <p:cNvSpPr/>
          <p:nvPr/>
        </p:nvSpPr>
        <p:spPr>
          <a:xfrm>
            <a:off x="88705" y="4682129"/>
            <a:ext cx="5349568" cy="1299192"/>
          </a:xfrm>
          <a:prstGeom prst="irregularSeal1">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Difference from scenario 6 is CN Y collaborates with 3</a:t>
            </a:r>
            <a:r>
              <a:rPr lang="en-GB" baseline="30000" dirty="0"/>
              <a:t>rd</a:t>
            </a:r>
            <a:r>
              <a:rPr lang="en-GB" dirty="0"/>
              <a:t> Party B directly</a:t>
            </a:r>
          </a:p>
        </p:txBody>
      </p:sp>
      <p:sp>
        <p:nvSpPr>
          <p:cNvPr id="16" name="矩形 15">
            <a:extLst>
              <a:ext uri="{FF2B5EF4-FFF2-40B4-BE49-F238E27FC236}">
                <a16:creationId xmlns:a16="http://schemas.microsoft.com/office/drawing/2014/main" id="{36DA4C42-9DF7-4726-821B-2C2C0EA1DD3C}"/>
              </a:ext>
            </a:extLst>
          </p:cNvPr>
          <p:cNvSpPr/>
          <p:nvPr/>
        </p:nvSpPr>
        <p:spPr>
          <a:xfrm>
            <a:off x="3753853" y="2814389"/>
            <a:ext cx="3120189" cy="2181725"/>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8" name="文本框 17">
            <a:extLst>
              <a:ext uri="{FF2B5EF4-FFF2-40B4-BE49-F238E27FC236}">
                <a16:creationId xmlns:a16="http://schemas.microsoft.com/office/drawing/2014/main" id="{34C51273-6D9E-44EF-82E0-A3469BBE2CF7}"/>
              </a:ext>
            </a:extLst>
          </p:cNvPr>
          <p:cNvSpPr txBox="1"/>
          <p:nvPr/>
        </p:nvSpPr>
        <p:spPr>
          <a:xfrm>
            <a:off x="4663239" y="4544535"/>
            <a:ext cx="1301415" cy="369332"/>
          </a:xfrm>
          <a:prstGeom prst="rect">
            <a:avLst/>
          </a:prstGeom>
          <a:noFill/>
        </p:spPr>
        <p:txBody>
          <a:bodyPr wrap="square">
            <a:spAutoFit/>
          </a:bodyPr>
          <a:lstStyle/>
          <a:p>
            <a:pPr algn="ctr"/>
            <a:r>
              <a:rPr lang="en-GB" altLang="zh-CN" dirty="0"/>
              <a:t>operator Y</a:t>
            </a:r>
          </a:p>
        </p:txBody>
      </p:sp>
    </p:spTree>
    <p:extLst>
      <p:ext uri="{BB962C8B-B14F-4D97-AF65-F5344CB8AC3E}">
        <p14:creationId xmlns:p14="http://schemas.microsoft.com/office/powerpoint/2010/main" val="4241698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4196013-09B7-40EA-8E77-66B9D704343D}"/>
              </a:ext>
            </a:extLst>
          </p:cNvPr>
          <p:cNvSpPr>
            <a:spLocks noGrp="1"/>
          </p:cNvSpPr>
          <p:nvPr>
            <p:ph type="subTitle" idx="1"/>
          </p:nvPr>
        </p:nvSpPr>
        <p:spPr>
          <a:xfrm>
            <a:off x="729175" y="456134"/>
            <a:ext cx="10740640" cy="522434"/>
          </a:xfrm>
        </p:spPr>
        <p:txBody>
          <a:bodyPr>
            <a:normAutofit fontScale="92500"/>
          </a:bodyPr>
          <a:lstStyle/>
          <a:p>
            <a:r>
              <a:rPr lang="en-GB" sz="2400" dirty="0"/>
              <a:t>Scenario 7: Separate Networks, Local Control, 3</a:t>
            </a:r>
            <a:r>
              <a:rPr lang="en-GB" sz="2400" baseline="30000" dirty="0"/>
              <a:t>rd</a:t>
            </a:r>
            <a:r>
              <a:rPr lang="en-GB" sz="2400" dirty="0"/>
              <a:t> Party Device Information</a:t>
            </a:r>
          </a:p>
        </p:txBody>
      </p:sp>
      <p:sp>
        <p:nvSpPr>
          <p:cNvPr id="4" name="Rectangle 3">
            <a:extLst>
              <a:ext uri="{FF2B5EF4-FFF2-40B4-BE49-F238E27FC236}">
                <a16:creationId xmlns:a16="http://schemas.microsoft.com/office/drawing/2014/main" id="{6BF689D5-2E59-418B-9560-C35CCD027DFE}"/>
              </a:ext>
            </a:extLst>
          </p:cNvPr>
          <p:cNvSpPr/>
          <p:nvPr/>
        </p:nvSpPr>
        <p:spPr>
          <a:xfrm>
            <a:off x="2217633" y="3166345"/>
            <a:ext cx="893035" cy="1088876"/>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AIoT Device</a:t>
            </a:r>
          </a:p>
        </p:txBody>
      </p:sp>
      <p:sp>
        <p:nvSpPr>
          <p:cNvPr id="5" name="Rectangle 4">
            <a:extLst>
              <a:ext uri="{FF2B5EF4-FFF2-40B4-BE49-F238E27FC236}">
                <a16:creationId xmlns:a16="http://schemas.microsoft.com/office/drawing/2014/main" id="{E6D823C8-D5B8-4494-859B-36BFF7587F74}"/>
              </a:ext>
            </a:extLst>
          </p:cNvPr>
          <p:cNvSpPr/>
          <p:nvPr/>
        </p:nvSpPr>
        <p:spPr>
          <a:xfrm>
            <a:off x="3915398" y="2967299"/>
            <a:ext cx="1110953" cy="1486968"/>
          </a:xfrm>
          <a:prstGeom prst="rect">
            <a:avLst/>
          </a:prstGeom>
          <a:ln/>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RAN Y</a:t>
            </a:r>
          </a:p>
        </p:txBody>
      </p:sp>
      <p:sp>
        <p:nvSpPr>
          <p:cNvPr id="6" name="Rectangle 5">
            <a:extLst>
              <a:ext uri="{FF2B5EF4-FFF2-40B4-BE49-F238E27FC236}">
                <a16:creationId xmlns:a16="http://schemas.microsoft.com/office/drawing/2014/main" id="{F34F281F-1B54-463A-B53B-F57524424E7A}"/>
              </a:ext>
            </a:extLst>
          </p:cNvPr>
          <p:cNvSpPr/>
          <p:nvPr/>
        </p:nvSpPr>
        <p:spPr>
          <a:xfrm>
            <a:off x="5613163" y="2967299"/>
            <a:ext cx="1110953" cy="1486968"/>
          </a:xfrm>
          <a:prstGeom prst="rect">
            <a:avLst/>
          </a:prstGeom>
          <a:ln/>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Y</a:t>
            </a:r>
          </a:p>
        </p:txBody>
      </p:sp>
      <p:sp>
        <p:nvSpPr>
          <p:cNvPr id="7" name="Rectangle 6">
            <a:extLst>
              <a:ext uri="{FF2B5EF4-FFF2-40B4-BE49-F238E27FC236}">
                <a16:creationId xmlns:a16="http://schemas.microsoft.com/office/drawing/2014/main" id="{5B3668A8-4AEB-4A9F-9968-6117DBFB8749}"/>
              </a:ext>
            </a:extLst>
          </p:cNvPr>
          <p:cNvSpPr/>
          <p:nvPr/>
        </p:nvSpPr>
        <p:spPr>
          <a:xfrm>
            <a:off x="7310928" y="2967299"/>
            <a:ext cx="1110953" cy="1486968"/>
          </a:xfrm>
          <a:prstGeom prst="rect">
            <a:avLst/>
          </a:prstGeom>
          <a:ln/>
        </p:spPr>
        <p:style>
          <a:lnRef idx="3">
            <a:schemeClr val="lt1"/>
          </a:lnRef>
          <a:fillRef idx="1">
            <a:schemeClr val="accent5"/>
          </a:fillRef>
          <a:effectRef idx="1">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3</a:t>
            </a:r>
            <a:r>
              <a:rPr lang="en-GB" baseline="30000" dirty="0"/>
              <a:t>rd</a:t>
            </a:r>
            <a:r>
              <a:rPr lang="en-GB" dirty="0"/>
              <a:t> Party</a:t>
            </a:r>
          </a:p>
          <a:p>
            <a:pPr algn="ctr"/>
            <a:r>
              <a:rPr lang="en-GB" dirty="0"/>
              <a:t>A</a:t>
            </a:r>
          </a:p>
        </p:txBody>
      </p:sp>
      <p:cxnSp>
        <p:nvCxnSpPr>
          <p:cNvPr id="9" name="Straight Connector 8">
            <a:extLst>
              <a:ext uri="{FF2B5EF4-FFF2-40B4-BE49-F238E27FC236}">
                <a16:creationId xmlns:a16="http://schemas.microsoft.com/office/drawing/2014/main" id="{2883B8BA-B11F-420D-922F-25B18E7549B3}"/>
              </a:ext>
            </a:extLst>
          </p:cNvPr>
          <p:cNvCxnSpPr>
            <a:cxnSpLocks/>
            <a:stCxn id="4" idx="3"/>
            <a:endCxn id="5" idx="1"/>
          </p:cNvCxnSpPr>
          <p:nvPr/>
        </p:nvCxnSpPr>
        <p:spPr>
          <a:xfrm>
            <a:off x="3110668" y="3710783"/>
            <a:ext cx="8047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EEC2E46-811E-417D-8852-4C579A8DF892}"/>
              </a:ext>
            </a:extLst>
          </p:cNvPr>
          <p:cNvCxnSpPr>
            <a:cxnSpLocks/>
            <a:stCxn id="5" idx="3"/>
            <a:endCxn id="6" idx="1"/>
          </p:cNvCxnSpPr>
          <p:nvPr/>
        </p:nvCxnSpPr>
        <p:spPr>
          <a:xfrm>
            <a:off x="5026351" y="3710783"/>
            <a:ext cx="586812"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605D2C35-A621-40CD-A21E-9D4C557E12F2}"/>
              </a:ext>
            </a:extLst>
          </p:cNvPr>
          <p:cNvSpPr/>
          <p:nvPr/>
        </p:nvSpPr>
        <p:spPr>
          <a:xfrm>
            <a:off x="5613163" y="5040367"/>
            <a:ext cx="1110953" cy="1486968"/>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3</a:t>
            </a:r>
            <a:r>
              <a:rPr lang="en-GB" baseline="30000" dirty="0"/>
              <a:t>rd</a:t>
            </a:r>
            <a:r>
              <a:rPr lang="en-GB" dirty="0"/>
              <a:t> Party</a:t>
            </a:r>
          </a:p>
          <a:p>
            <a:pPr algn="ctr"/>
            <a:r>
              <a:rPr lang="en-GB" dirty="0"/>
              <a:t>B</a:t>
            </a:r>
          </a:p>
        </p:txBody>
      </p:sp>
      <p:cxnSp>
        <p:nvCxnSpPr>
          <p:cNvPr id="30" name="Straight Connector 29">
            <a:extLst>
              <a:ext uri="{FF2B5EF4-FFF2-40B4-BE49-F238E27FC236}">
                <a16:creationId xmlns:a16="http://schemas.microsoft.com/office/drawing/2014/main" id="{DB94A184-A08A-4ACA-BB12-8897643E43C3}"/>
              </a:ext>
            </a:extLst>
          </p:cNvPr>
          <p:cNvCxnSpPr>
            <a:cxnSpLocks/>
            <a:stCxn id="6" idx="3"/>
            <a:endCxn id="7" idx="1"/>
          </p:cNvCxnSpPr>
          <p:nvPr/>
        </p:nvCxnSpPr>
        <p:spPr>
          <a:xfrm>
            <a:off x="6724116" y="3710783"/>
            <a:ext cx="5868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908E02D-F188-4145-A7F3-CC5E0311898F}"/>
              </a:ext>
            </a:extLst>
          </p:cNvPr>
          <p:cNvCxnSpPr>
            <a:stCxn id="6" idx="2"/>
            <a:endCxn id="26" idx="0"/>
          </p:cNvCxnSpPr>
          <p:nvPr/>
        </p:nvCxnSpPr>
        <p:spPr>
          <a:xfrm>
            <a:off x="6168640" y="4454267"/>
            <a:ext cx="0" cy="586100"/>
          </a:xfrm>
          <a:prstGeom prst="line">
            <a:avLst/>
          </a:prstGeom>
        </p:spPr>
        <p:style>
          <a:lnRef idx="1">
            <a:schemeClr val="accent1"/>
          </a:lnRef>
          <a:fillRef idx="0">
            <a:schemeClr val="accent1"/>
          </a:fillRef>
          <a:effectRef idx="0">
            <a:schemeClr val="accent1"/>
          </a:effectRef>
          <a:fontRef idx="minor">
            <a:schemeClr val="tx1"/>
          </a:fontRef>
        </p:style>
      </p:cxnSp>
      <p:sp>
        <p:nvSpPr>
          <p:cNvPr id="13" name="文本框 12">
            <a:extLst>
              <a:ext uri="{FF2B5EF4-FFF2-40B4-BE49-F238E27FC236}">
                <a16:creationId xmlns:a16="http://schemas.microsoft.com/office/drawing/2014/main" id="{08ED1138-AE13-49AD-80D2-490528273C09}"/>
              </a:ext>
            </a:extLst>
          </p:cNvPr>
          <p:cNvSpPr txBox="1"/>
          <p:nvPr/>
        </p:nvSpPr>
        <p:spPr>
          <a:xfrm>
            <a:off x="819950" y="1101916"/>
            <a:ext cx="10000451" cy="1661993"/>
          </a:xfrm>
          <a:prstGeom prst="rect">
            <a:avLst/>
          </a:prstGeom>
          <a:noFill/>
        </p:spPr>
        <p:txBody>
          <a:bodyPr wrap="square" lIns="0" tIns="0" rIns="0" bIns="0" rtlCol="0">
            <a:spAutoFit/>
          </a:bodyPr>
          <a:lstStyle/>
          <a:p>
            <a:pPr marL="285750" indent="-285750">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3rd Party A and 3rd Party B can be same or different 3rd Party entity</a:t>
            </a:r>
          </a:p>
          <a:p>
            <a:pPr marL="285750" indent="-285750">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information is held by 3rd Party B</a:t>
            </a:r>
          </a:p>
          <a:p>
            <a:pPr marL="285750" indent="-285750">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communicate with CN/RAN Y via </a:t>
            </a:r>
            <a:r>
              <a:rPr kumimoji="1" lang="en-US" altLang="zh-CN" dirty="0" err="1">
                <a:solidFill>
                  <a:srgbClr val="000000"/>
                </a:solidFill>
                <a:latin typeface="Microsoft YaHei" panose="020B0503020204020204" pitchFamily="34" charset="-122"/>
                <a:ea typeface="Microsoft YaHei" panose="020B0503020204020204" pitchFamily="34" charset="-122"/>
              </a:rPr>
              <a:t>AIoT</a:t>
            </a:r>
            <a:r>
              <a:rPr kumimoji="1" lang="en-US" altLang="zh-CN" dirty="0">
                <a:solidFill>
                  <a:srgbClr val="000000"/>
                </a:solidFill>
                <a:latin typeface="Microsoft YaHei" panose="020B0503020204020204" pitchFamily="34" charset="-122"/>
                <a:ea typeface="Microsoft YaHei" panose="020B0503020204020204" pitchFamily="34" charset="-122"/>
              </a:rPr>
              <a:t> radio interface</a:t>
            </a:r>
          </a:p>
          <a:p>
            <a:pPr marL="285750" indent="-285750">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3rd Party A communicates with CN Y</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CN Y and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B collaborate for sharing/using device information directly</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Role of CN X is TBD.</a:t>
            </a:r>
          </a:p>
        </p:txBody>
      </p:sp>
      <p:sp>
        <p:nvSpPr>
          <p:cNvPr id="15" name="Explosion: 8 Points 4">
            <a:extLst>
              <a:ext uri="{FF2B5EF4-FFF2-40B4-BE49-F238E27FC236}">
                <a16:creationId xmlns:a16="http://schemas.microsoft.com/office/drawing/2014/main" id="{18BD0092-9109-4E08-8BFF-8E198B99E944}"/>
              </a:ext>
            </a:extLst>
          </p:cNvPr>
          <p:cNvSpPr/>
          <p:nvPr/>
        </p:nvSpPr>
        <p:spPr>
          <a:xfrm>
            <a:off x="88705" y="4682129"/>
            <a:ext cx="5349568" cy="1299192"/>
          </a:xfrm>
          <a:prstGeom prst="irregularSeal1">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Difference from Scenario 3 is </a:t>
            </a:r>
            <a:r>
              <a:rPr lang="en-GB" altLang="zh-CN" dirty="0"/>
              <a:t>3</a:t>
            </a:r>
            <a:r>
              <a:rPr lang="en-GB" altLang="zh-CN" baseline="30000" dirty="0"/>
              <a:t>rd</a:t>
            </a:r>
            <a:r>
              <a:rPr lang="en-GB" altLang="zh-CN" dirty="0"/>
              <a:t> Party B holds device information</a:t>
            </a:r>
            <a:endParaRPr lang="en-GB" dirty="0"/>
          </a:p>
        </p:txBody>
      </p:sp>
      <p:sp>
        <p:nvSpPr>
          <p:cNvPr id="17" name="Rectangle 25">
            <a:extLst>
              <a:ext uri="{FF2B5EF4-FFF2-40B4-BE49-F238E27FC236}">
                <a16:creationId xmlns:a16="http://schemas.microsoft.com/office/drawing/2014/main" id="{FA9BA5CE-D959-4DCE-AFB0-FE6243361801}"/>
              </a:ext>
            </a:extLst>
          </p:cNvPr>
          <p:cNvSpPr/>
          <p:nvPr/>
        </p:nvSpPr>
        <p:spPr>
          <a:xfrm>
            <a:off x="7279593" y="5001787"/>
            <a:ext cx="1110953" cy="1486968"/>
          </a:xfrm>
          <a:prstGeom prst="rect">
            <a:avLst/>
          </a:prstGeom>
          <a:ln/>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X</a:t>
            </a:r>
          </a:p>
        </p:txBody>
      </p:sp>
      <p:cxnSp>
        <p:nvCxnSpPr>
          <p:cNvPr id="18" name="Straight Connector 13">
            <a:extLst>
              <a:ext uri="{FF2B5EF4-FFF2-40B4-BE49-F238E27FC236}">
                <a16:creationId xmlns:a16="http://schemas.microsoft.com/office/drawing/2014/main" id="{653034BB-B1B7-4830-9189-5FDEA41AD72D}"/>
              </a:ext>
            </a:extLst>
          </p:cNvPr>
          <p:cNvCxnSpPr>
            <a:cxnSpLocks/>
            <a:endCxn id="17" idx="0"/>
          </p:cNvCxnSpPr>
          <p:nvPr/>
        </p:nvCxnSpPr>
        <p:spPr>
          <a:xfrm>
            <a:off x="6549225" y="4443454"/>
            <a:ext cx="1285845" cy="558333"/>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6" name="文本框 15">
            <a:extLst>
              <a:ext uri="{FF2B5EF4-FFF2-40B4-BE49-F238E27FC236}">
                <a16:creationId xmlns:a16="http://schemas.microsoft.com/office/drawing/2014/main" id="{90504DD7-7A66-4718-A7E6-0A4B157E40C0}"/>
              </a:ext>
            </a:extLst>
          </p:cNvPr>
          <p:cNvSpPr txBox="1"/>
          <p:nvPr/>
        </p:nvSpPr>
        <p:spPr>
          <a:xfrm>
            <a:off x="4663239" y="4544535"/>
            <a:ext cx="1301415" cy="369332"/>
          </a:xfrm>
          <a:prstGeom prst="rect">
            <a:avLst/>
          </a:prstGeom>
          <a:noFill/>
        </p:spPr>
        <p:txBody>
          <a:bodyPr wrap="square">
            <a:spAutoFit/>
          </a:bodyPr>
          <a:lstStyle/>
          <a:p>
            <a:pPr algn="ctr"/>
            <a:r>
              <a:rPr lang="en-GB" altLang="zh-CN" dirty="0"/>
              <a:t>operator Y</a:t>
            </a:r>
          </a:p>
        </p:txBody>
      </p:sp>
      <p:sp>
        <p:nvSpPr>
          <p:cNvPr id="19" name="矩形 18">
            <a:extLst>
              <a:ext uri="{FF2B5EF4-FFF2-40B4-BE49-F238E27FC236}">
                <a16:creationId xmlns:a16="http://schemas.microsoft.com/office/drawing/2014/main" id="{AD5F49BA-F2A4-4596-8269-2100115CED41}"/>
              </a:ext>
            </a:extLst>
          </p:cNvPr>
          <p:cNvSpPr/>
          <p:nvPr/>
        </p:nvSpPr>
        <p:spPr>
          <a:xfrm>
            <a:off x="3753853" y="2814389"/>
            <a:ext cx="3120189" cy="2181725"/>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Tree>
    <p:extLst>
      <p:ext uri="{BB962C8B-B14F-4D97-AF65-F5344CB8AC3E}">
        <p14:creationId xmlns:p14="http://schemas.microsoft.com/office/powerpoint/2010/main" val="3531563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a:extLst>
              <a:ext uri="{FF2B5EF4-FFF2-40B4-BE49-F238E27FC236}">
                <a16:creationId xmlns:a16="http://schemas.microsoft.com/office/drawing/2014/main" id="{04586E81-4634-4C4F-BA8F-18CE86FFE6C5}"/>
              </a:ext>
            </a:extLst>
          </p:cNvPr>
          <p:cNvSpPr>
            <a:spLocks noGrp="1"/>
          </p:cNvSpPr>
          <p:nvPr>
            <p:ph type="subTitle" idx="1"/>
          </p:nvPr>
        </p:nvSpPr>
        <p:spPr>
          <a:xfrm>
            <a:off x="729175" y="456134"/>
            <a:ext cx="10740640" cy="674834"/>
          </a:xfrm>
        </p:spPr>
        <p:txBody>
          <a:bodyPr/>
          <a:lstStyle/>
          <a:p>
            <a:r>
              <a:rPr lang="en-US" altLang="zh-CN" dirty="0"/>
              <a:t>Questions to consider</a:t>
            </a:r>
            <a:endParaRPr lang="zh-CN" altLang="en-US" dirty="0"/>
          </a:p>
        </p:txBody>
      </p:sp>
      <p:sp>
        <p:nvSpPr>
          <p:cNvPr id="3" name="内容占位符 2">
            <a:extLst>
              <a:ext uri="{FF2B5EF4-FFF2-40B4-BE49-F238E27FC236}">
                <a16:creationId xmlns:a16="http://schemas.microsoft.com/office/drawing/2014/main" id="{DC93D6CE-860A-4619-B59B-165A2539AAA5}"/>
              </a:ext>
            </a:extLst>
          </p:cNvPr>
          <p:cNvSpPr>
            <a:spLocks noGrp="1"/>
          </p:cNvSpPr>
          <p:nvPr>
            <p:ph idx="12"/>
          </p:nvPr>
        </p:nvSpPr>
        <p:spPr>
          <a:xfrm>
            <a:off x="417095" y="1512876"/>
            <a:ext cx="11462084" cy="4534998"/>
          </a:xfrm>
        </p:spPr>
        <p:txBody>
          <a:bodyPr/>
          <a:lstStyle/>
          <a:p>
            <a:pPr marL="354013" indent="-342900">
              <a:buFont typeface="+mj-lt"/>
              <a:buAutoNum type="arabicPeriod"/>
            </a:pPr>
            <a:r>
              <a:rPr lang="en-US" altLang="zh-CN" dirty="0"/>
              <a:t>Good terminology and definition for RAN/CN X, RAN/CN Y, 3</a:t>
            </a:r>
            <a:r>
              <a:rPr lang="en-US" altLang="zh-CN" baseline="30000" dirty="0"/>
              <a:t>rd</a:t>
            </a:r>
            <a:r>
              <a:rPr lang="en-US" altLang="zh-CN" dirty="0"/>
              <a:t> Party A/B, i.e. what might be called serving network, home network, AF, </a:t>
            </a:r>
            <a:r>
              <a:rPr lang="en-US" altLang="zh-CN" dirty="0" err="1"/>
              <a:t>etc</a:t>
            </a:r>
            <a:r>
              <a:rPr lang="en-US" altLang="zh-CN" dirty="0"/>
              <a:t> in 3GPP today. Do we reuse, something new?</a:t>
            </a:r>
          </a:p>
          <a:p>
            <a:pPr marL="354013" indent="-342900">
              <a:buFont typeface="+mj-lt"/>
              <a:buAutoNum type="arabicPeriod"/>
            </a:pPr>
            <a:endParaRPr lang="en-US" altLang="zh-CN" dirty="0"/>
          </a:p>
          <a:p>
            <a:pPr marL="354013" indent="-342900">
              <a:buFont typeface="+mj-lt"/>
              <a:buAutoNum type="arabicPeriod"/>
            </a:pPr>
            <a:r>
              <a:rPr lang="en-US" altLang="zh-CN" dirty="0"/>
              <a:t>Support of whether a 3</a:t>
            </a:r>
            <a:r>
              <a:rPr lang="en-US" altLang="zh-CN" baseline="30000" dirty="0"/>
              <a:t>rd</a:t>
            </a:r>
            <a:r>
              <a:rPr lang="en-US" altLang="zh-CN" dirty="0"/>
              <a:t> Party (e.g. an enterprise, not a MNO) can hold Device Information or not (e.g. scenarios 4..7).</a:t>
            </a:r>
          </a:p>
          <a:p>
            <a:pPr marL="354013" indent="-342900">
              <a:buFont typeface="+mj-lt"/>
              <a:buAutoNum type="arabicPeriod"/>
            </a:pPr>
            <a:endParaRPr lang="en-US" altLang="zh-CN" dirty="0"/>
          </a:p>
          <a:p>
            <a:pPr marL="354013" indent="-342900">
              <a:buFont typeface="+mj-lt"/>
              <a:buAutoNum type="arabicPeriod"/>
            </a:pPr>
            <a:r>
              <a:rPr lang="en-US" altLang="zh-CN" dirty="0"/>
              <a:t>How multiple 3</a:t>
            </a:r>
            <a:r>
              <a:rPr lang="en-US" altLang="zh-CN" baseline="30000" dirty="0"/>
              <a:t>rd</a:t>
            </a:r>
            <a:r>
              <a:rPr lang="en-US" altLang="zh-CN" dirty="0"/>
              <a:t> Parties can use the same AIoT device, see scenarios 5..7 where 3rd Party A and 3rd Party B </a:t>
            </a:r>
            <a:r>
              <a:rPr lang="en-US" altLang="zh-CN" i="1" dirty="0"/>
              <a:t>are </a:t>
            </a:r>
            <a:r>
              <a:rPr lang="en-US" altLang="zh-CN" dirty="0"/>
              <a:t>different.</a:t>
            </a:r>
          </a:p>
          <a:p>
            <a:pPr marL="354013" indent="-342900">
              <a:buFont typeface="+mj-lt"/>
              <a:buAutoNum type="arabicPeriod"/>
            </a:pPr>
            <a:endParaRPr lang="en-US" altLang="zh-CN" dirty="0"/>
          </a:p>
          <a:p>
            <a:pPr marL="354013" indent="-342900">
              <a:buFont typeface="+mj-lt"/>
              <a:buAutoNum type="arabicPeriod"/>
            </a:pPr>
            <a:r>
              <a:rPr lang="en-US" altLang="zh-CN" dirty="0"/>
              <a:t>Considerations on device information of the device, e.g. who can hold the device information? who can access to the device information? What device information needs to be stored?</a:t>
            </a:r>
          </a:p>
          <a:p>
            <a:pPr marL="354013" indent="-342900">
              <a:buFont typeface="+mj-lt"/>
              <a:buAutoNum type="arabicPeriod"/>
            </a:pPr>
            <a:endParaRPr lang="en-US" altLang="zh-CN" dirty="0"/>
          </a:p>
          <a:p>
            <a:pPr marL="354013" indent="-342900">
              <a:buFont typeface="+mj-lt"/>
              <a:buAutoNum type="arabicPeriod"/>
            </a:pPr>
            <a:r>
              <a:rPr lang="en-US" altLang="zh-CN" dirty="0"/>
              <a:t>Are there any scenarios we can discard?</a:t>
            </a:r>
          </a:p>
        </p:txBody>
      </p:sp>
    </p:spTree>
    <p:extLst>
      <p:ext uri="{BB962C8B-B14F-4D97-AF65-F5344CB8AC3E}">
        <p14:creationId xmlns:p14="http://schemas.microsoft.com/office/powerpoint/2010/main" val="1211150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2022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9D4BCC5-4ECC-4CFF-9B8B-1E5F61B4304A}"/>
              </a:ext>
            </a:extLst>
          </p:cNvPr>
          <p:cNvSpPr>
            <a:spLocks noGrp="1"/>
          </p:cNvSpPr>
          <p:nvPr>
            <p:ph type="subTitle" idx="1"/>
          </p:nvPr>
        </p:nvSpPr>
        <p:spPr>
          <a:xfrm>
            <a:off x="729175" y="456134"/>
            <a:ext cx="10740640" cy="672398"/>
          </a:xfrm>
        </p:spPr>
        <p:txBody>
          <a:bodyPr/>
          <a:lstStyle/>
          <a:p>
            <a:r>
              <a:rPr lang="en-GB" dirty="0"/>
              <a:t>Introduction</a:t>
            </a:r>
          </a:p>
        </p:txBody>
      </p:sp>
      <p:sp>
        <p:nvSpPr>
          <p:cNvPr id="3" name="Content Placeholder 2">
            <a:extLst>
              <a:ext uri="{FF2B5EF4-FFF2-40B4-BE49-F238E27FC236}">
                <a16:creationId xmlns:a16="http://schemas.microsoft.com/office/drawing/2014/main" id="{736BA1B9-C81F-4F10-90AD-66D2A0E0D722}"/>
              </a:ext>
            </a:extLst>
          </p:cNvPr>
          <p:cNvSpPr>
            <a:spLocks noGrp="1"/>
          </p:cNvSpPr>
          <p:nvPr>
            <p:ph idx="12"/>
          </p:nvPr>
        </p:nvSpPr>
        <p:spPr/>
        <p:txBody>
          <a:bodyPr/>
          <a:lstStyle/>
          <a:p>
            <a:pPr marL="11113" indent="0">
              <a:buNone/>
            </a:pPr>
            <a:r>
              <a:rPr lang="en-GB" b="1" dirty="0"/>
              <a:t>The slides focus on:</a:t>
            </a:r>
          </a:p>
          <a:p>
            <a:pPr marL="354013" indent="-342900">
              <a:buFont typeface="+mj-lt"/>
              <a:buAutoNum type="arabicPeriod"/>
            </a:pPr>
            <a:r>
              <a:rPr lang="en-GB" dirty="0"/>
              <a:t>Potential scenarios with same/different physical locations and devices that can be used there.</a:t>
            </a:r>
          </a:p>
          <a:p>
            <a:pPr marL="354013" indent="-342900">
              <a:buFont typeface="+mj-lt"/>
              <a:buAutoNum type="arabicPeriod"/>
            </a:pPr>
            <a:r>
              <a:rPr lang="en-GB" dirty="0"/>
              <a:t>Potential combinations for the relationships between devices, networks, holders of device information and 3</a:t>
            </a:r>
            <a:r>
              <a:rPr lang="en-GB" baseline="30000" dirty="0"/>
              <a:t>rd</a:t>
            </a:r>
            <a:r>
              <a:rPr lang="en-GB" dirty="0"/>
              <a:t> parties that want to use readers/AIoT Devices.</a:t>
            </a:r>
          </a:p>
          <a:p>
            <a:pPr marL="11113" indent="0">
              <a:buNone/>
            </a:pPr>
            <a:r>
              <a:rPr lang="en-GB" b="1" dirty="0"/>
              <a:t>Proposals: </a:t>
            </a:r>
          </a:p>
          <a:p>
            <a:r>
              <a:rPr lang="en-GB" dirty="0"/>
              <a:t>With aim to consider which scenarios and relationships should be considered and to help with solutions (both new and existing).</a:t>
            </a:r>
          </a:p>
          <a:p>
            <a:r>
              <a:rPr lang="en-GB" dirty="0"/>
              <a:t>The terms used, like network, are used to frame the discussion, but is not indented to restrict the solution space.</a:t>
            </a:r>
          </a:p>
          <a:p>
            <a:pPr marL="11113" indent="0">
              <a:buNone/>
            </a:pPr>
            <a:r>
              <a:rPr lang="en-GB" b="1" dirty="0"/>
              <a:t>NOTE:</a:t>
            </a:r>
          </a:p>
          <a:p>
            <a:pPr marL="11113" indent="0">
              <a:buNone/>
            </a:pPr>
            <a:r>
              <a:rPr lang="en-GB" dirty="0"/>
              <a:t>Device information could be information like credentials/keys associated with an AIoT Device, but is not limited to just this information, or may not include credentials. This is all solution dependent and the term should be read to be generic. </a:t>
            </a:r>
          </a:p>
        </p:txBody>
      </p:sp>
    </p:spTree>
    <p:extLst>
      <p:ext uri="{BB962C8B-B14F-4D97-AF65-F5344CB8AC3E}">
        <p14:creationId xmlns:p14="http://schemas.microsoft.com/office/powerpoint/2010/main" val="3842157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a:extLst>
              <a:ext uri="{FF2B5EF4-FFF2-40B4-BE49-F238E27FC236}">
                <a16:creationId xmlns:a16="http://schemas.microsoft.com/office/drawing/2014/main" id="{9157E6E8-F62E-4C64-8514-BE1C8FCDB156}"/>
              </a:ext>
            </a:extLst>
          </p:cNvPr>
          <p:cNvSpPr>
            <a:spLocks noGrp="1"/>
          </p:cNvSpPr>
          <p:nvPr>
            <p:ph type="subTitle" idx="1"/>
          </p:nvPr>
        </p:nvSpPr>
        <p:spPr>
          <a:xfrm>
            <a:off x="729175" y="456134"/>
            <a:ext cx="9311863" cy="504565"/>
          </a:xfrm>
        </p:spPr>
        <p:txBody>
          <a:bodyPr>
            <a:normAutofit/>
          </a:bodyPr>
          <a:lstStyle/>
          <a:p>
            <a:r>
              <a:rPr lang="en-US" altLang="zh-CN" sz="2400" dirty="0"/>
              <a:t>Where an enterprise uses its AIoT device – in a single location </a:t>
            </a:r>
          </a:p>
        </p:txBody>
      </p:sp>
      <p:sp>
        <p:nvSpPr>
          <p:cNvPr id="3" name="内容占位符 2">
            <a:extLst>
              <a:ext uri="{FF2B5EF4-FFF2-40B4-BE49-F238E27FC236}">
                <a16:creationId xmlns:a16="http://schemas.microsoft.com/office/drawing/2014/main" id="{467A3048-6675-4DC4-B3B7-DF1FEEDADE81}"/>
              </a:ext>
            </a:extLst>
          </p:cNvPr>
          <p:cNvSpPr>
            <a:spLocks noGrp="1"/>
          </p:cNvSpPr>
          <p:nvPr>
            <p:ph idx="12"/>
          </p:nvPr>
        </p:nvSpPr>
        <p:spPr>
          <a:xfrm>
            <a:off x="726021" y="1512876"/>
            <a:ext cx="7591811" cy="1114577"/>
          </a:xfrm>
        </p:spPr>
        <p:txBody>
          <a:bodyPr/>
          <a:lstStyle/>
          <a:p>
            <a:pPr marL="11113" indent="0">
              <a:buNone/>
            </a:pPr>
            <a:r>
              <a:rPr lang="en-US" altLang="zh-CN" b="1" dirty="0"/>
              <a:t>Only one </a:t>
            </a:r>
            <a:r>
              <a:rPr lang="en-US" altLang="zh-CN" b="1" u="sng" dirty="0"/>
              <a:t>operator</a:t>
            </a:r>
            <a:r>
              <a:rPr lang="en-US" altLang="zh-CN" b="1" dirty="0"/>
              <a:t>’s readers are used in a single place:</a:t>
            </a:r>
          </a:p>
          <a:p>
            <a:pPr marL="11113" indent="0">
              <a:buNone/>
            </a:pPr>
            <a:r>
              <a:rPr lang="en-US" altLang="zh-CN" dirty="0"/>
              <a:t>Case 1: </a:t>
            </a:r>
            <a:r>
              <a:rPr lang="en-US" altLang="zh-CN" dirty="0" err="1"/>
              <a:t>AIoT</a:t>
            </a:r>
            <a:r>
              <a:rPr lang="en-US" altLang="zh-CN" dirty="0"/>
              <a:t> device(s) from the same (reader’s)operator</a:t>
            </a:r>
          </a:p>
          <a:p>
            <a:pPr marL="11113" indent="0">
              <a:buNone/>
            </a:pPr>
            <a:r>
              <a:rPr lang="en-US" altLang="zh-CN" dirty="0"/>
              <a:t>Case 2: </a:t>
            </a:r>
            <a:r>
              <a:rPr lang="en-US" altLang="zh-CN" dirty="0" err="1"/>
              <a:t>AIoT</a:t>
            </a:r>
            <a:r>
              <a:rPr lang="en-US" altLang="zh-CN" dirty="0"/>
              <a:t> devices from different operator(s)</a:t>
            </a:r>
          </a:p>
        </p:txBody>
      </p:sp>
      <p:pic>
        <p:nvPicPr>
          <p:cNvPr id="8" name="图片 7">
            <a:extLst>
              <a:ext uri="{FF2B5EF4-FFF2-40B4-BE49-F238E27FC236}">
                <a16:creationId xmlns:a16="http://schemas.microsoft.com/office/drawing/2014/main" id="{29DFEFD0-0B1F-4AD2-BB24-BB928DE1E397}"/>
              </a:ext>
            </a:extLst>
          </p:cNvPr>
          <p:cNvPicPr>
            <a:picLocks noChangeAspect="1"/>
          </p:cNvPicPr>
          <p:nvPr/>
        </p:nvPicPr>
        <p:blipFill>
          <a:blip r:embed="rId2"/>
          <a:stretch>
            <a:fillRect/>
          </a:stretch>
        </p:blipFill>
        <p:spPr>
          <a:xfrm>
            <a:off x="8417082" y="1669257"/>
            <a:ext cx="2622879" cy="801813"/>
          </a:xfrm>
          <a:prstGeom prst="rect">
            <a:avLst/>
          </a:prstGeom>
        </p:spPr>
      </p:pic>
      <p:sp>
        <p:nvSpPr>
          <p:cNvPr id="7" name="文本框 6">
            <a:extLst>
              <a:ext uri="{FF2B5EF4-FFF2-40B4-BE49-F238E27FC236}">
                <a16:creationId xmlns:a16="http://schemas.microsoft.com/office/drawing/2014/main" id="{BAB2B459-325A-4518-91D8-958CAE89A9AF}"/>
              </a:ext>
            </a:extLst>
          </p:cNvPr>
          <p:cNvSpPr txBox="1"/>
          <p:nvPr/>
        </p:nvSpPr>
        <p:spPr>
          <a:xfrm>
            <a:off x="8005011" y="0"/>
            <a:ext cx="4191752" cy="369332"/>
          </a:xfrm>
          <a:prstGeom prst="rect">
            <a:avLst/>
          </a:prstGeom>
          <a:noFill/>
        </p:spPr>
        <p:txBody>
          <a:bodyPr wrap="square">
            <a:spAutoFit/>
          </a:bodyPr>
          <a:lstStyle/>
          <a:p>
            <a:pPr algn="ctr"/>
            <a:r>
              <a:rPr lang="en-US" altLang="zh-CN" sz="1800" dirty="0">
                <a:highlight>
                  <a:srgbClr val="FFFF00"/>
                </a:highlight>
              </a:rPr>
              <a:t>Supply chain from network point of view</a:t>
            </a:r>
            <a:endParaRPr lang="zh-CN" altLang="en-US" dirty="0">
              <a:highlight>
                <a:srgbClr val="FFFF00"/>
              </a:highlight>
            </a:endParaRPr>
          </a:p>
        </p:txBody>
      </p:sp>
      <p:sp>
        <p:nvSpPr>
          <p:cNvPr id="9" name="文本框 8">
            <a:extLst>
              <a:ext uri="{FF2B5EF4-FFF2-40B4-BE49-F238E27FC236}">
                <a16:creationId xmlns:a16="http://schemas.microsoft.com/office/drawing/2014/main" id="{22C86F75-4950-4043-A2EA-0E4B543D757D}"/>
              </a:ext>
            </a:extLst>
          </p:cNvPr>
          <p:cNvSpPr txBox="1"/>
          <p:nvPr/>
        </p:nvSpPr>
        <p:spPr>
          <a:xfrm>
            <a:off x="663740" y="2949657"/>
            <a:ext cx="9064781" cy="369332"/>
          </a:xfrm>
          <a:prstGeom prst="rect">
            <a:avLst/>
          </a:prstGeom>
          <a:noFill/>
        </p:spPr>
        <p:txBody>
          <a:bodyPr wrap="square">
            <a:spAutoFit/>
          </a:bodyPr>
          <a:lstStyle/>
          <a:p>
            <a:r>
              <a:rPr lang="en-US" altLang="zh-CN" b="1" u="sng" dirty="0"/>
              <a:t>Operator</a:t>
            </a:r>
            <a:r>
              <a:rPr lang="en-US" altLang="zh-CN" b="1" dirty="0"/>
              <a:t> can be either public mobile network operator or an enterprise network operator </a:t>
            </a:r>
          </a:p>
        </p:txBody>
      </p:sp>
    </p:spTree>
    <p:extLst>
      <p:ext uri="{BB962C8B-B14F-4D97-AF65-F5344CB8AC3E}">
        <p14:creationId xmlns:p14="http://schemas.microsoft.com/office/powerpoint/2010/main" val="3312460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a:extLst>
              <a:ext uri="{FF2B5EF4-FFF2-40B4-BE49-F238E27FC236}">
                <a16:creationId xmlns:a16="http://schemas.microsoft.com/office/drawing/2014/main" id="{9157E6E8-F62E-4C64-8514-BE1C8FCDB156}"/>
              </a:ext>
            </a:extLst>
          </p:cNvPr>
          <p:cNvSpPr>
            <a:spLocks noGrp="1"/>
          </p:cNvSpPr>
          <p:nvPr>
            <p:ph type="subTitle" idx="1"/>
          </p:nvPr>
        </p:nvSpPr>
        <p:spPr>
          <a:xfrm>
            <a:off x="729175" y="456134"/>
            <a:ext cx="9300288" cy="504565"/>
          </a:xfrm>
        </p:spPr>
        <p:txBody>
          <a:bodyPr>
            <a:normAutofit/>
          </a:bodyPr>
          <a:lstStyle/>
          <a:p>
            <a:r>
              <a:rPr lang="en-US" altLang="zh-CN" sz="2400" dirty="0"/>
              <a:t>Where an enterprise uses its AIoT device – in multiple locations</a:t>
            </a:r>
          </a:p>
        </p:txBody>
      </p:sp>
      <p:pic>
        <p:nvPicPr>
          <p:cNvPr id="17" name="图片 16">
            <a:extLst>
              <a:ext uri="{FF2B5EF4-FFF2-40B4-BE49-F238E27FC236}">
                <a16:creationId xmlns:a16="http://schemas.microsoft.com/office/drawing/2014/main" id="{D74E13D4-EAEB-46C2-9475-D817BD858F53}"/>
              </a:ext>
            </a:extLst>
          </p:cNvPr>
          <p:cNvPicPr>
            <a:picLocks noChangeAspect="1"/>
          </p:cNvPicPr>
          <p:nvPr/>
        </p:nvPicPr>
        <p:blipFill>
          <a:blip r:embed="rId2"/>
          <a:stretch>
            <a:fillRect/>
          </a:stretch>
        </p:blipFill>
        <p:spPr>
          <a:xfrm>
            <a:off x="851556" y="1306400"/>
            <a:ext cx="3497883" cy="739204"/>
          </a:xfrm>
          <a:prstGeom prst="rect">
            <a:avLst/>
          </a:prstGeom>
        </p:spPr>
      </p:pic>
      <p:pic>
        <p:nvPicPr>
          <p:cNvPr id="18" name="图片 17">
            <a:extLst>
              <a:ext uri="{FF2B5EF4-FFF2-40B4-BE49-F238E27FC236}">
                <a16:creationId xmlns:a16="http://schemas.microsoft.com/office/drawing/2014/main" id="{FE553939-0C5E-47EB-B791-7CA554F9069D}"/>
              </a:ext>
            </a:extLst>
          </p:cNvPr>
          <p:cNvPicPr>
            <a:picLocks noChangeAspect="1"/>
          </p:cNvPicPr>
          <p:nvPr/>
        </p:nvPicPr>
        <p:blipFill>
          <a:blip r:embed="rId3"/>
          <a:stretch>
            <a:fillRect/>
          </a:stretch>
        </p:blipFill>
        <p:spPr>
          <a:xfrm>
            <a:off x="851555" y="2393970"/>
            <a:ext cx="3497883" cy="739204"/>
          </a:xfrm>
          <a:prstGeom prst="rect">
            <a:avLst/>
          </a:prstGeom>
        </p:spPr>
      </p:pic>
      <p:sp>
        <p:nvSpPr>
          <p:cNvPr id="20" name="文本框 19">
            <a:extLst>
              <a:ext uri="{FF2B5EF4-FFF2-40B4-BE49-F238E27FC236}">
                <a16:creationId xmlns:a16="http://schemas.microsoft.com/office/drawing/2014/main" id="{E1185749-C6B4-4E48-8822-0439CDE6026E}"/>
              </a:ext>
            </a:extLst>
          </p:cNvPr>
          <p:cNvSpPr txBox="1"/>
          <p:nvPr/>
        </p:nvSpPr>
        <p:spPr>
          <a:xfrm>
            <a:off x="4437232" y="1368225"/>
            <a:ext cx="7098099" cy="338554"/>
          </a:xfrm>
          <a:prstGeom prst="rect">
            <a:avLst/>
          </a:prstGeom>
          <a:noFill/>
        </p:spPr>
        <p:txBody>
          <a:bodyPr wrap="square">
            <a:spAutoFit/>
          </a:bodyPr>
          <a:lstStyle/>
          <a:p>
            <a:pPr algn="ctr"/>
            <a:r>
              <a:rPr lang="en-US" altLang="zh-CN" sz="1600" dirty="0"/>
              <a:t>Typical use case: same operator over all sites, e.g. sites close to each other</a:t>
            </a:r>
            <a:endParaRPr lang="zh-CN" altLang="en-US" sz="1600" dirty="0"/>
          </a:p>
        </p:txBody>
      </p:sp>
      <p:sp>
        <p:nvSpPr>
          <p:cNvPr id="21" name="文本框 20">
            <a:extLst>
              <a:ext uri="{FF2B5EF4-FFF2-40B4-BE49-F238E27FC236}">
                <a16:creationId xmlns:a16="http://schemas.microsoft.com/office/drawing/2014/main" id="{215FE668-91CF-47F6-8C01-FE98C36BAB83}"/>
              </a:ext>
            </a:extLst>
          </p:cNvPr>
          <p:cNvSpPr txBox="1"/>
          <p:nvPr/>
        </p:nvSpPr>
        <p:spPr>
          <a:xfrm>
            <a:off x="4596596" y="2432227"/>
            <a:ext cx="7202372" cy="338554"/>
          </a:xfrm>
          <a:prstGeom prst="rect">
            <a:avLst/>
          </a:prstGeom>
          <a:noFill/>
        </p:spPr>
        <p:txBody>
          <a:bodyPr wrap="square">
            <a:spAutoFit/>
          </a:bodyPr>
          <a:lstStyle/>
          <a:p>
            <a:pPr algn="ctr"/>
            <a:r>
              <a:rPr lang="en-US" altLang="zh-CN" sz="1600" dirty="0"/>
              <a:t>Typical use case: different operators in different sites, e.g. international roaming</a:t>
            </a:r>
            <a:endParaRPr lang="zh-CN" altLang="en-US" sz="1600" dirty="0"/>
          </a:p>
        </p:txBody>
      </p:sp>
      <p:sp>
        <p:nvSpPr>
          <p:cNvPr id="14" name="文本框 13">
            <a:extLst>
              <a:ext uri="{FF2B5EF4-FFF2-40B4-BE49-F238E27FC236}">
                <a16:creationId xmlns:a16="http://schemas.microsoft.com/office/drawing/2014/main" id="{B1C01AAD-FF39-46AA-B8F1-EE594A75F127}"/>
              </a:ext>
            </a:extLst>
          </p:cNvPr>
          <p:cNvSpPr txBox="1"/>
          <p:nvPr/>
        </p:nvSpPr>
        <p:spPr>
          <a:xfrm>
            <a:off x="851554" y="3552268"/>
            <a:ext cx="9375287" cy="646331"/>
          </a:xfrm>
          <a:prstGeom prst="rect">
            <a:avLst/>
          </a:prstGeom>
          <a:noFill/>
        </p:spPr>
        <p:txBody>
          <a:bodyPr wrap="square">
            <a:spAutoFit/>
          </a:bodyPr>
          <a:lstStyle/>
          <a:p>
            <a:pPr marL="11113" indent="0">
              <a:buNone/>
            </a:pPr>
            <a:r>
              <a:rPr lang="en-US" altLang="zh-CN" dirty="0"/>
              <a:t>Scenario 1 can be achieved by </a:t>
            </a:r>
            <a:r>
              <a:rPr lang="en-US" altLang="zh-CN" dirty="0" err="1"/>
              <a:t>AIoT</a:t>
            </a:r>
            <a:r>
              <a:rPr lang="en-US" altLang="zh-CN" dirty="0"/>
              <a:t> device(s) from the same operator (case 1 in previous slide)</a:t>
            </a:r>
          </a:p>
          <a:p>
            <a:pPr marL="11113" indent="0">
              <a:buNone/>
            </a:pPr>
            <a:r>
              <a:rPr lang="en-US" altLang="zh-CN" dirty="0"/>
              <a:t>Scenario 2 requires </a:t>
            </a:r>
            <a:r>
              <a:rPr lang="en-US" altLang="zh-CN" dirty="0" err="1"/>
              <a:t>AIoT</a:t>
            </a:r>
            <a:r>
              <a:rPr lang="en-US" altLang="zh-CN" dirty="0"/>
              <a:t> devices from different operator(s) (case 2 in previous slide)</a:t>
            </a:r>
          </a:p>
        </p:txBody>
      </p:sp>
      <p:sp>
        <p:nvSpPr>
          <p:cNvPr id="15" name="文本框 14">
            <a:extLst>
              <a:ext uri="{FF2B5EF4-FFF2-40B4-BE49-F238E27FC236}">
                <a16:creationId xmlns:a16="http://schemas.microsoft.com/office/drawing/2014/main" id="{A791254E-2CD1-425B-ADA2-072C0B3F0AFA}"/>
              </a:ext>
            </a:extLst>
          </p:cNvPr>
          <p:cNvSpPr txBox="1"/>
          <p:nvPr/>
        </p:nvSpPr>
        <p:spPr>
          <a:xfrm>
            <a:off x="30340" y="911657"/>
            <a:ext cx="1397669" cy="369332"/>
          </a:xfrm>
          <a:prstGeom prst="rect">
            <a:avLst/>
          </a:prstGeom>
          <a:noFill/>
        </p:spPr>
        <p:txBody>
          <a:bodyPr wrap="square">
            <a:spAutoFit/>
          </a:bodyPr>
          <a:lstStyle/>
          <a:p>
            <a:pPr algn="ctr"/>
            <a:r>
              <a:rPr lang="en-US" altLang="zh-CN" dirty="0"/>
              <a:t>Scenario 1</a:t>
            </a:r>
            <a:endParaRPr lang="zh-CN" altLang="en-US" dirty="0"/>
          </a:p>
        </p:txBody>
      </p:sp>
      <p:sp>
        <p:nvSpPr>
          <p:cNvPr id="16" name="文本框 15">
            <a:extLst>
              <a:ext uri="{FF2B5EF4-FFF2-40B4-BE49-F238E27FC236}">
                <a16:creationId xmlns:a16="http://schemas.microsoft.com/office/drawing/2014/main" id="{4D7D3DE1-235D-4041-A218-C2E2938DDE76}"/>
              </a:ext>
            </a:extLst>
          </p:cNvPr>
          <p:cNvSpPr txBox="1"/>
          <p:nvPr/>
        </p:nvSpPr>
        <p:spPr>
          <a:xfrm>
            <a:off x="64928" y="1996381"/>
            <a:ext cx="1397669" cy="369332"/>
          </a:xfrm>
          <a:prstGeom prst="rect">
            <a:avLst/>
          </a:prstGeom>
          <a:noFill/>
        </p:spPr>
        <p:txBody>
          <a:bodyPr wrap="square">
            <a:spAutoFit/>
          </a:bodyPr>
          <a:lstStyle/>
          <a:p>
            <a:pPr algn="ctr"/>
            <a:r>
              <a:rPr lang="en-US" altLang="zh-CN" dirty="0"/>
              <a:t>Scenario 2</a:t>
            </a:r>
            <a:endParaRPr lang="zh-CN" altLang="en-US" dirty="0"/>
          </a:p>
        </p:txBody>
      </p:sp>
      <p:sp>
        <p:nvSpPr>
          <p:cNvPr id="19" name="文本框 18">
            <a:extLst>
              <a:ext uri="{FF2B5EF4-FFF2-40B4-BE49-F238E27FC236}">
                <a16:creationId xmlns:a16="http://schemas.microsoft.com/office/drawing/2014/main" id="{37157C02-F95A-453E-BA0D-074341CEA693}"/>
              </a:ext>
            </a:extLst>
          </p:cNvPr>
          <p:cNvSpPr txBox="1"/>
          <p:nvPr/>
        </p:nvSpPr>
        <p:spPr>
          <a:xfrm>
            <a:off x="8005011" y="0"/>
            <a:ext cx="4191752" cy="369332"/>
          </a:xfrm>
          <a:prstGeom prst="rect">
            <a:avLst/>
          </a:prstGeom>
          <a:noFill/>
        </p:spPr>
        <p:txBody>
          <a:bodyPr wrap="square">
            <a:spAutoFit/>
          </a:bodyPr>
          <a:lstStyle/>
          <a:p>
            <a:pPr algn="ctr"/>
            <a:r>
              <a:rPr lang="en-US" altLang="zh-CN" sz="1800" dirty="0">
                <a:highlight>
                  <a:srgbClr val="FFFF00"/>
                </a:highlight>
              </a:rPr>
              <a:t>Supply chain from network point of view</a:t>
            </a:r>
            <a:endParaRPr lang="zh-CN" altLang="en-US" dirty="0">
              <a:highlight>
                <a:srgbClr val="FFFF00"/>
              </a:highlight>
            </a:endParaRPr>
          </a:p>
        </p:txBody>
      </p:sp>
    </p:spTree>
    <p:extLst>
      <p:ext uri="{BB962C8B-B14F-4D97-AF65-F5344CB8AC3E}">
        <p14:creationId xmlns:p14="http://schemas.microsoft.com/office/powerpoint/2010/main" val="3550297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9D4BCC5-4ECC-4CFF-9B8B-1E5F61B4304A}"/>
              </a:ext>
            </a:extLst>
          </p:cNvPr>
          <p:cNvSpPr>
            <a:spLocks noGrp="1"/>
          </p:cNvSpPr>
          <p:nvPr>
            <p:ph type="subTitle" idx="1"/>
          </p:nvPr>
        </p:nvSpPr>
        <p:spPr/>
        <p:txBody>
          <a:bodyPr/>
          <a:lstStyle/>
          <a:p>
            <a:r>
              <a:rPr lang="en-GB" dirty="0"/>
              <a:t>Potential Scenarios and Entities</a:t>
            </a:r>
          </a:p>
        </p:txBody>
      </p:sp>
      <p:sp>
        <p:nvSpPr>
          <p:cNvPr id="3" name="Content Placeholder 2">
            <a:extLst>
              <a:ext uri="{FF2B5EF4-FFF2-40B4-BE49-F238E27FC236}">
                <a16:creationId xmlns:a16="http://schemas.microsoft.com/office/drawing/2014/main" id="{736BA1B9-C81F-4F10-90AD-66D2A0E0D722}"/>
              </a:ext>
            </a:extLst>
          </p:cNvPr>
          <p:cNvSpPr>
            <a:spLocks noGrp="1"/>
          </p:cNvSpPr>
          <p:nvPr>
            <p:ph idx="12"/>
          </p:nvPr>
        </p:nvSpPr>
        <p:spPr/>
        <p:txBody>
          <a:bodyPr/>
          <a:lstStyle/>
          <a:p>
            <a:r>
              <a:rPr lang="en-GB" dirty="0"/>
              <a:t>The following provide an overview of potential scenarios, with different </a:t>
            </a:r>
            <a:r>
              <a:rPr lang="en-GB" dirty="0" err="1"/>
              <a:t>entites</a:t>
            </a:r>
            <a:r>
              <a:rPr lang="en-GB" dirty="0"/>
              <a:t>/networks/3</a:t>
            </a:r>
            <a:r>
              <a:rPr lang="en-GB" baseline="30000" dirty="0"/>
              <a:t>rd</a:t>
            </a:r>
            <a:r>
              <a:rPr lang="en-GB" dirty="0"/>
              <a:t> parties controlling a Reader, holding credentials and making requests.</a:t>
            </a:r>
          </a:p>
          <a:p>
            <a:endParaRPr lang="en-GB" dirty="0"/>
          </a:p>
          <a:p>
            <a:r>
              <a:rPr lang="en-GB" dirty="0"/>
              <a:t>There is consideration given who holds device information (i.e. single network, separate network, other non-network 3</a:t>
            </a:r>
            <a:r>
              <a:rPr lang="en-GB" baseline="30000" dirty="0"/>
              <a:t>rd</a:t>
            </a:r>
            <a:r>
              <a:rPr lang="en-GB" dirty="0"/>
              <a:t> party), and where the 3</a:t>
            </a:r>
            <a:r>
              <a:rPr lang="en-GB" baseline="30000" dirty="0"/>
              <a:t>rd</a:t>
            </a:r>
            <a:r>
              <a:rPr lang="en-GB" dirty="0"/>
              <a:t> Party AF connects (</a:t>
            </a:r>
            <a:r>
              <a:rPr lang="en-GB" dirty="0" err="1"/>
              <a:t>ie</a:t>
            </a:r>
            <a:r>
              <a:rPr lang="en-GB" dirty="0"/>
              <a:t> local physical network, or via another network that holds device information).</a:t>
            </a:r>
          </a:p>
          <a:p>
            <a:pPr lvl="1"/>
            <a:endParaRPr lang="en-GB" dirty="0"/>
          </a:p>
          <a:p>
            <a:pPr marL="160751" lvl="1" indent="0">
              <a:buNone/>
            </a:pPr>
            <a:r>
              <a:rPr lang="en-GB" dirty="0"/>
              <a:t>The list of scenarios may not be exhaustive.</a:t>
            </a:r>
          </a:p>
        </p:txBody>
      </p:sp>
    </p:spTree>
    <p:extLst>
      <p:ext uri="{BB962C8B-B14F-4D97-AF65-F5344CB8AC3E}">
        <p14:creationId xmlns:p14="http://schemas.microsoft.com/office/powerpoint/2010/main" val="4232083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4196013-09B7-40EA-8E77-66B9D704343D}"/>
              </a:ext>
            </a:extLst>
          </p:cNvPr>
          <p:cNvSpPr>
            <a:spLocks noGrp="1"/>
          </p:cNvSpPr>
          <p:nvPr>
            <p:ph type="subTitle" idx="1"/>
          </p:nvPr>
        </p:nvSpPr>
        <p:spPr>
          <a:xfrm>
            <a:off x="729175" y="456134"/>
            <a:ext cx="10740640" cy="597023"/>
          </a:xfrm>
        </p:spPr>
        <p:txBody>
          <a:bodyPr/>
          <a:lstStyle/>
          <a:p>
            <a:r>
              <a:rPr lang="en-GB" dirty="0"/>
              <a:t>Scenario 1: Single Network</a:t>
            </a:r>
          </a:p>
        </p:txBody>
      </p:sp>
      <p:sp>
        <p:nvSpPr>
          <p:cNvPr id="4" name="Rectangle 3">
            <a:extLst>
              <a:ext uri="{FF2B5EF4-FFF2-40B4-BE49-F238E27FC236}">
                <a16:creationId xmlns:a16="http://schemas.microsoft.com/office/drawing/2014/main" id="{6BF689D5-2E59-418B-9560-C35CCD027DFE}"/>
              </a:ext>
            </a:extLst>
          </p:cNvPr>
          <p:cNvSpPr/>
          <p:nvPr/>
        </p:nvSpPr>
        <p:spPr>
          <a:xfrm>
            <a:off x="2217633" y="2596854"/>
            <a:ext cx="893035" cy="1088876"/>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AIoT Device</a:t>
            </a:r>
          </a:p>
        </p:txBody>
      </p:sp>
      <p:sp>
        <p:nvSpPr>
          <p:cNvPr id="5" name="Rectangle 4">
            <a:extLst>
              <a:ext uri="{FF2B5EF4-FFF2-40B4-BE49-F238E27FC236}">
                <a16:creationId xmlns:a16="http://schemas.microsoft.com/office/drawing/2014/main" id="{E6D823C8-D5B8-4494-859B-36BFF7587F74}"/>
              </a:ext>
            </a:extLst>
          </p:cNvPr>
          <p:cNvSpPr/>
          <p:nvPr/>
        </p:nvSpPr>
        <p:spPr>
          <a:xfrm>
            <a:off x="3915398" y="2397808"/>
            <a:ext cx="1110953" cy="1486968"/>
          </a:xfrm>
          <a:prstGeom prst="rect">
            <a:avLst/>
          </a:prstGeom>
          <a:ln/>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RAN X</a:t>
            </a:r>
          </a:p>
        </p:txBody>
      </p:sp>
      <p:sp>
        <p:nvSpPr>
          <p:cNvPr id="6" name="Rectangle 5">
            <a:extLst>
              <a:ext uri="{FF2B5EF4-FFF2-40B4-BE49-F238E27FC236}">
                <a16:creationId xmlns:a16="http://schemas.microsoft.com/office/drawing/2014/main" id="{F34F281F-1B54-463A-B53B-F57524424E7A}"/>
              </a:ext>
            </a:extLst>
          </p:cNvPr>
          <p:cNvSpPr/>
          <p:nvPr/>
        </p:nvSpPr>
        <p:spPr>
          <a:xfrm>
            <a:off x="5613163" y="2397808"/>
            <a:ext cx="1110953" cy="1486968"/>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X</a:t>
            </a:r>
          </a:p>
        </p:txBody>
      </p:sp>
      <p:sp>
        <p:nvSpPr>
          <p:cNvPr id="7" name="Rectangle 6">
            <a:extLst>
              <a:ext uri="{FF2B5EF4-FFF2-40B4-BE49-F238E27FC236}">
                <a16:creationId xmlns:a16="http://schemas.microsoft.com/office/drawing/2014/main" id="{5B3668A8-4AEB-4A9F-9968-6117DBFB8749}"/>
              </a:ext>
            </a:extLst>
          </p:cNvPr>
          <p:cNvSpPr/>
          <p:nvPr/>
        </p:nvSpPr>
        <p:spPr>
          <a:xfrm>
            <a:off x="7310928" y="2397808"/>
            <a:ext cx="1110953" cy="1486968"/>
          </a:xfrm>
          <a:prstGeom prst="rect">
            <a:avLst/>
          </a:prstGeom>
          <a:ln/>
        </p:spPr>
        <p:style>
          <a:lnRef idx="3">
            <a:schemeClr val="lt1"/>
          </a:lnRef>
          <a:fillRef idx="1">
            <a:schemeClr val="accent5"/>
          </a:fillRef>
          <a:effectRef idx="1">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3</a:t>
            </a:r>
            <a:r>
              <a:rPr lang="en-GB" baseline="30000" dirty="0"/>
              <a:t>rd</a:t>
            </a:r>
            <a:r>
              <a:rPr lang="en-GB" dirty="0"/>
              <a:t> Party</a:t>
            </a:r>
          </a:p>
        </p:txBody>
      </p:sp>
      <p:cxnSp>
        <p:nvCxnSpPr>
          <p:cNvPr id="9" name="Straight Connector 8">
            <a:extLst>
              <a:ext uri="{FF2B5EF4-FFF2-40B4-BE49-F238E27FC236}">
                <a16:creationId xmlns:a16="http://schemas.microsoft.com/office/drawing/2014/main" id="{2883B8BA-B11F-420D-922F-25B18E7549B3}"/>
              </a:ext>
            </a:extLst>
          </p:cNvPr>
          <p:cNvCxnSpPr>
            <a:cxnSpLocks/>
            <a:stCxn id="4" idx="3"/>
            <a:endCxn id="5" idx="1"/>
          </p:cNvCxnSpPr>
          <p:nvPr/>
        </p:nvCxnSpPr>
        <p:spPr>
          <a:xfrm>
            <a:off x="3110668" y="3141292"/>
            <a:ext cx="8047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EEC2E46-811E-417D-8852-4C579A8DF892}"/>
              </a:ext>
            </a:extLst>
          </p:cNvPr>
          <p:cNvCxnSpPr>
            <a:cxnSpLocks/>
            <a:stCxn id="5" idx="3"/>
            <a:endCxn id="6" idx="1"/>
          </p:cNvCxnSpPr>
          <p:nvPr/>
        </p:nvCxnSpPr>
        <p:spPr>
          <a:xfrm>
            <a:off x="5026351" y="3141292"/>
            <a:ext cx="5868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C437C8E-CDCC-4D89-8F5B-BCCA98D5015D}"/>
              </a:ext>
            </a:extLst>
          </p:cNvPr>
          <p:cNvCxnSpPr>
            <a:cxnSpLocks/>
            <a:stCxn id="6" idx="3"/>
            <a:endCxn id="7" idx="1"/>
          </p:cNvCxnSpPr>
          <p:nvPr/>
        </p:nvCxnSpPr>
        <p:spPr>
          <a:xfrm>
            <a:off x="6724116" y="3141292"/>
            <a:ext cx="586812"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文本框 10">
            <a:extLst>
              <a:ext uri="{FF2B5EF4-FFF2-40B4-BE49-F238E27FC236}">
                <a16:creationId xmlns:a16="http://schemas.microsoft.com/office/drawing/2014/main" id="{74F23136-EC31-47B6-8F85-332F522AA4D2}"/>
              </a:ext>
            </a:extLst>
          </p:cNvPr>
          <p:cNvSpPr txBox="1"/>
          <p:nvPr/>
        </p:nvSpPr>
        <p:spPr>
          <a:xfrm>
            <a:off x="2217632" y="4684990"/>
            <a:ext cx="7511905" cy="830997"/>
          </a:xfrm>
          <a:prstGeom prst="rect">
            <a:avLst/>
          </a:prstGeom>
          <a:noFill/>
        </p:spPr>
        <p:txBody>
          <a:bodyPr wrap="square" lIns="0" tIns="0" rIns="0" bIns="0" rtlCol="0">
            <a:spAutoFit/>
          </a:bodyPr>
          <a:lstStyle/>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information is held by CN X</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communicate with CN/RAN X via </a:t>
            </a:r>
            <a:r>
              <a:rPr kumimoji="1" lang="en-US" altLang="zh-CN" dirty="0" err="1">
                <a:solidFill>
                  <a:srgbClr val="000000"/>
                </a:solidFill>
                <a:latin typeface="Microsoft YaHei" panose="020B0503020204020204" pitchFamily="34" charset="-122"/>
                <a:ea typeface="Microsoft YaHei" panose="020B0503020204020204" pitchFamily="34" charset="-122"/>
              </a:rPr>
              <a:t>AIoT</a:t>
            </a:r>
            <a:r>
              <a:rPr kumimoji="1" lang="en-US" altLang="zh-CN" dirty="0">
                <a:solidFill>
                  <a:srgbClr val="000000"/>
                </a:solidFill>
                <a:latin typeface="Microsoft YaHei" panose="020B0503020204020204" pitchFamily="34" charset="-122"/>
                <a:ea typeface="Microsoft YaHei" panose="020B0503020204020204" pitchFamily="34" charset="-122"/>
              </a:rPr>
              <a:t> radio interface</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communicates with CN X</a:t>
            </a:r>
          </a:p>
        </p:txBody>
      </p:sp>
      <p:sp>
        <p:nvSpPr>
          <p:cNvPr id="3" name="矩形 2">
            <a:extLst>
              <a:ext uri="{FF2B5EF4-FFF2-40B4-BE49-F238E27FC236}">
                <a16:creationId xmlns:a16="http://schemas.microsoft.com/office/drawing/2014/main" id="{5DB30DC0-AB7E-4C68-889D-C42CA75FD24E}"/>
              </a:ext>
            </a:extLst>
          </p:cNvPr>
          <p:cNvSpPr/>
          <p:nvPr/>
        </p:nvSpPr>
        <p:spPr>
          <a:xfrm>
            <a:off x="3753853" y="2165684"/>
            <a:ext cx="3120189" cy="2181725"/>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3" name="文本框 12">
            <a:extLst>
              <a:ext uri="{FF2B5EF4-FFF2-40B4-BE49-F238E27FC236}">
                <a16:creationId xmlns:a16="http://schemas.microsoft.com/office/drawing/2014/main" id="{64029384-B3AE-40AF-A4BD-5AE65DE0D287}"/>
              </a:ext>
            </a:extLst>
          </p:cNvPr>
          <p:cNvSpPr txBox="1"/>
          <p:nvPr/>
        </p:nvSpPr>
        <p:spPr>
          <a:xfrm>
            <a:off x="4663239" y="3892615"/>
            <a:ext cx="1301415" cy="369332"/>
          </a:xfrm>
          <a:prstGeom prst="rect">
            <a:avLst/>
          </a:prstGeom>
          <a:noFill/>
        </p:spPr>
        <p:txBody>
          <a:bodyPr wrap="square">
            <a:spAutoFit/>
          </a:bodyPr>
          <a:lstStyle/>
          <a:p>
            <a:pPr algn="ctr"/>
            <a:r>
              <a:rPr lang="en-GB" altLang="zh-CN" dirty="0"/>
              <a:t>operator X</a:t>
            </a:r>
          </a:p>
        </p:txBody>
      </p:sp>
    </p:spTree>
    <p:extLst>
      <p:ext uri="{BB962C8B-B14F-4D97-AF65-F5344CB8AC3E}">
        <p14:creationId xmlns:p14="http://schemas.microsoft.com/office/powerpoint/2010/main" val="1264498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4196013-09B7-40EA-8E77-66B9D704343D}"/>
              </a:ext>
            </a:extLst>
          </p:cNvPr>
          <p:cNvSpPr>
            <a:spLocks noGrp="1"/>
          </p:cNvSpPr>
          <p:nvPr>
            <p:ph type="subTitle" idx="1"/>
          </p:nvPr>
        </p:nvSpPr>
        <p:spPr/>
        <p:txBody>
          <a:bodyPr/>
          <a:lstStyle/>
          <a:p>
            <a:r>
              <a:rPr lang="en-GB" dirty="0"/>
              <a:t>Scenario 2: Separate Networks, Remote Control</a:t>
            </a:r>
          </a:p>
        </p:txBody>
      </p:sp>
      <p:sp>
        <p:nvSpPr>
          <p:cNvPr id="4" name="Rectangle 3">
            <a:extLst>
              <a:ext uri="{FF2B5EF4-FFF2-40B4-BE49-F238E27FC236}">
                <a16:creationId xmlns:a16="http://schemas.microsoft.com/office/drawing/2014/main" id="{6BF689D5-2E59-418B-9560-C35CCD027DFE}"/>
              </a:ext>
            </a:extLst>
          </p:cNvPr>
          <p:cNvSpPr/>
          <p:nvPr/>
        </p:nvSpPr>
        <p:spPr>
          <a:xfrm>
            <a:off x="2217633" y="2596854"/>
            <a:ext cx="893035" cy="1088876"/>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AIoT Device</a:t>
            </a:r>
          </a:p>
        </p:txBody>
      </p:sp>
      <p:sp>
        <p:nvSpPr>
          <p:cNvPr id="5" name="Rectangle 4">
            <a:extLst>
              <a:ext uri="{FF2B5EF4-FFF2-40B4-BE49-F238E27FC236}">
                <a16:creationId xmlns:a16="http://schemas.microsoft.com/office/drawing/2014/main" id="{E6D823C8-D5B8-4494-859B-36BFF7587F74}"/>
              </a:ext>
            </a:extLst>
          </p:cNvPr>
          <p:cNvSpPr/>
          <p:nvPr/>
        </p:nvSpPr>
        <p:spPr>
          <a:xfrm>
            <a:off x="3915398" y="2397808"/>
            <a:ext cx="1110953" cy="1486968"/>
          </a:xfrm>
          <a:prstGeom prst="rect">
            <a:avLst/>
          </a:prstGeom>
          <a:ln/>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RAN Y</a:t>
            </a:r>
          </a:p>
        </p:txBody>
      </p:sp>
      <p:sp>
        <p:nvSpPr>
          <p:cNvPr id="6" name="Rectangle 5">
            <a:extLst>
              <a:ext uri="{FF2B5EF4-FFF2-40B4-BE49-F238E27FC236}">
                <a16:creationId xmlns:a16="http://schemas.microsoft.com/office/drawing/2014/main" id="{F34F281F-1B54-463A-B53B-F57524424E7A}"/>
              </a:ext>
            </a:extLst>
          </p:cNvPr>
          <p:cNvSpPr/>
          <p:nvPr/>
        </p:nvSpPr>
        <p:spPr>
          <a:xfrm>
            <a:off x="5613163" y="2397808"/>
            <a:ext cx="1110953" cy="1486968"/>
          </a:xfrm>
          <a:prstGeom prst="rect">
            <a:avLst/>
          </a:prstGeom>
          <a:ln/>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Y</a:t>
            </a:r>
          </a:p>
        </p:txBody>
      </p:sp>
      <p:sp>
        <p:nvSpPr>
          <p:cNvPr id="7" name="Rectangle 6">
            <a:extLst>
              <a:ext uri="{FF2B5EF4-FFF2-40B4-BE49-F238E27FC236}">
                <a16:creationId xmlns:a16="http://schemas.microsoft.com/office/drawing/2014/main" id="{5B3668A8-4AEB-4A9F-9968-6117DBFB8749}"/>
              </a:ext>
            </a:extLst>
          </p:cNvPr>
          <p:cNvSpPr/>
          <p:nvPr/>
        </p:nvSpPr>
        <p:spPr>
          <a:xfrm>
            <a:off x="9008693" y="2397808"/>
            <a:ext cx="1110953" cy="1486968"/>
          </a:xfrm>
          <a:prstGeom prst="rect">
            <a:avLst/>
          </a:prstGeom>
          <a:ln/>
        </p:spPr>
        <p:style>
          <a:lnRef idx="3">
            <a:schemeClr val="lt1"/>
          </a:lnRef>
          <a:fillRef idx="1">
            <a:schemeClr val="accent5"/>
          </a:fillRef>
          <a:effectRef idx="1">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3</a:t>
            </a:r>
            <a:r>
              <a:rPr lang="en-GB" baseline="30000" dirty="0"/>
              <a:t>rd</a:t>
            </a:r>
            <a:r>
              <a:rPr lang="en-GB" dirty="0"/>
              <a:t> Party</a:t>
            </a:r>
          </a:p>
        </p:txBody>
      </p:sp>
      <p:cxnSp>
        <p:nvCxnSpPr>
          <p:cNvPr id="9" name="Straight Connector 8">
            <a:extLst>
              <a:ext uri="{FF2B5EF4-FFF2-40B4-BE49-F238E27FC236}">
                <a16:creationId xmlns:a16="http://schemas.microsoft.com/office/drawing/2014/main" id="{2883B8BA-B11F-420D-922F-25B18E7549B3}"/>
              </a:ext>
            </a:extLst>
          </p:cNvPr>
          <p:cNvCxnSpPr>
            <a:cxnSpLocks/>
            <a:stCxn id="4" idx="3"/>
            <a:endCxn id="5" idx="1"/>
          </p:cNvCxnSpPr>
          <p:nvPr/>
        </p:nvCxnSpPr>
        <p:spPr>
          <a:xfrm>
            <a:off x="3110668" y="3141292"/>
            <a:ext cx="8047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EEC2E46-811E-417D-8852-4C579A8DF892}"/>
              </a:ext>
            </a:extLst>
          </p:cNvPr>
          <p:cNvCxnSpPr>
            <a:cxnSpLocks/>
            <a:stCxn id="5" idx="3"/>
            <a:endCxn id="6" idx="1"/>
          </p:cNvCxnSpPr>
          <p:nvPr/>
        </p:nvCxnSpPr>
        <p:spPr>
          <a:xfrm>
            <a:off x="5026351" y="3141292"/>
            <a:ext cx="5868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C437C8E-CDCC-4D89-8F5B-BCCA98D5015D}"/>
              </a:ext>
            </a:extLst>
          </p:cNvPr>
          <p:cNvCxnSpPr>
            <a:cxnSpLocks/>
            <a:stCxn id="6" idx="3"/>
            <a:endCxn id="26" idx="1"/>
          </p:cNvCxnSpPr>
          <p:nvPr/>
        </p:nvCxnSpPr>
        <p:spPr>
          <a:xfrm>
            <a:off x="6724116" y="3141292"/>
            <a:ext cx="586812"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605D2C35-A621-40CD-A21E-9D4C557E12F2}"/>
              </a:ext>
            </a:extLst>
          </p:cNvPr>
          <p:cNvSpPr/>
          <p:nvPr/>
        </p:nvSpPr>
        <p:spPr>
          <a:xfrm>
            <a:off x="7310928" y="2397808"/>
            <a:ext cx="1110953" cy="1486968"/>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X</a:t>
            </a:r>
          </a:p>
        </p:txBody>
      </p:sp>
      <p:cxnSp>
        <p:nvCxnSpPr>
          <p:cNvPr id="30" name="Straight Connector 29">
            <a:extLst>
              <a:ext uri="{FF2B5EF4-FFF2-40B4-BE49-F238E27FC236}">
                <a16:creationId xmlns:a16="http://schemas.microsoft.com/office/drawing/2014/main" id="{DB94A184-A08A-4ACA-BB12-8897643E43C3}"/>
              </a:ext>
            </a:extLst>
          </p:cNvPr>
          <p:cNvCxnSpPr>
            <a:cxnSpLocks/>
            <a:stCxn id="26" idx="3"/>
            <a:endCxn id="7" idx="1"/>
          </p:cNvCxnSpPr>
          <p:nvPr/>
        </p:nvCxnSpPr>
        <p:spPr>
          <a:xfrm>
            <a:off x="8421881" y="3141292"/>
            <a:ext cx="586812"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文本框 12">
            <a:extLst>
              <a:ext uri="{FF2B5EF4-FFF2-40B4-BE49-F238E27FC236}">
                <a16:creationId xmlns:a16="http://schemas.microsoft.com/office/drawing/2014/main" id="{2CBF688A-9543-42FA-AA78-034764D3DC34}"/>
              </a:ext>
            </a:extLst>
          </p:cNvPr>
          <p:cNvSpPr txBox="1"/>
          <p:nvPr/>
        </p:nvSpPr>
        <p:spPr>
          <a:xfrm>
            <a:off x="2217633" y="4450447"/>
            <a:ext cx="7848788" cy="1384995"/>
          </a:xfrm>
          <a:prstGeom prst="rect">
            <a:avLst/>
          </a:prstGeom>
          <a:noFill/>
        </p:spPr>
        <p:txBody>
          <a:bodyPr wrap="square" lIns="0" tIns="0" rIns="0" bIns="0" rtlCol="0">
            <a:spAutoFit/>
          </a:bodyPr>
          <a:lstStyle/>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information is held by CN X</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communicate with CN/RAN Y via </a:t>
            </a:r>
            <a:r>
              <a:rPr kumimoji="1" lang="en-US" altLang="zh-CN" dirty="0" err="1">
                <a:solidFill>
                  <a:srgbClr val="000000"/>
                </a:solidFill>
                <a:latin typeface="Microsoft YaHei" panose="020B0503020204020204" pitchFamily="34" charset="-122"/>
                <a:ea typeface="Microsoft YaHei" panose="020B0503020204020204" pitchFamily="34" charset="-122"/>
              </a:rPr>
              <a:t>AIoT</a:t>
            </a:r>
            <a:r>
              <a:rPr kumimoji="1" lang="en-US" altLang="zh-CN" dirty="0">
                <a:solidFill>
                  <a:srgbClr val="000000"/>
                </a:solidFill>
                <a:latin typeface="Microsoft YaHei" panose="020B0503020204020204" pitchFamily="34" charset="-122"/>
                <a:ea typeface="Microsoft YaHei" panose="020B0503020204020204" pitchFamily="34" charset="-122"/>
              </a:rPr>
              <a:t> radio interface</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communicates with CN X</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CN X commands CN Y based on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request</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CN X and CN Y collaborate for sharing/using device information</a:t>
            </a:r>
          </a:p>
        </p:txBody>
      </p:sp>
      <p:sp>
        <p:nvSpPr>
          <p:cNvPr id="14" name="矩形 13">
            <a:extLst>
              <a:ext uri="{FF2B5EF4-FFF2-40B4-BE49-F238E27FC236}">
                <a16:creationId xmlns:a16="http://schemas.microsoft.com/office/drawing/2014/main" id="{C807202C-B7DA-41FA-BF5E-D7F1805580F8}"/>
              </a:ext>
            </a:extLst>
          </p:cNvPr>
          <p:cNvSpPr/>
          <p:nvPr/>
        </p:nvSpPr>
        <p:spPr>
          <a:xfrm>
            <a:off x="3753853" y="2165684"/>
            <a:ext cx="3120189" cy="2181725"/>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5" name="文本框 14">
            <a:extLst>
              <a:ext uri="{FF2B5EF4-FFF2-40B4-BE49-F238E27FC236}">
                <a16:creationId xmlns:a16="http://schemas.microsoft.com/office/drawing/2014/main" id="{570973EC-531D-429C-99C5-BEDDB93249C3}"/>
              </a:ext>
            </a:extLst>
          </p:cNvPr>
          <p:cNvSpPr txBox="1"/>
          <p:nvPr/>
        </p:nvSpPr>
        <p:spPr>
          <a:xfrm>
            <a:off x="4663239" y="3892615"/>
            <a:ext cx="1301415" cy="369332"/>
          </a:xfrm>
          <a:prstGeom prst="rect">
            <a:avLst/>
          </a:prstGeom>
          <a:noFill/>
        </p:spPr>
        <p:txBody>
          <a:bodyPr wrap="square">
            <a:spAutoFit/>
          </a:bodyPr>
          <a:lstStyle/>
          <a:p>
            <a:pPr algn="ctr"/>
            <a:r>
              <a:rPr lang="en-GB" altLang="zh-CN" dirty="0"/>
              <a:t>operator Y</a:t>
            </a:r>
          </a:p>
        </p:txBody>
      </p:sp>
    </p:spTree>
    <p:extLst>
      <p:ext uri="{BB962C8B-B14F-4D97-AF65-F5344CB8AC3E}">
        <p14:creationId xmlns:p14="http://schemas.microsoft.com/office/powerpoint/2010/main" val="3584459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4196013-09B7-40EA-8E77-66B9D704343D}"/>
              </a:ext>
            </a:extLst>
          </p:cNvPr>
          <p:cNvSpPr>
            <a:spLocks noGrp="1"/>
          </p:cNvSpPr>
          <p:nvPr>
            <p:ph type="subTitle" idx="1"/>
          </p:nvPr>
        </p:nvSpPr>
        <p:spPr/>
        <p:txBody>
          <a:bodyPr/>
          <a:lstStyle/>
          <a:p>
            <a:r>
              <a:rPr lang="en-GB" dirty="0"/>
              <a:t>Scenario 3: Separate Networks, Local Control</a:t>
            </a:r>
          </a:p>
        </p:txBody>
      </p:sp>
      <p:sp>
        <p:nvSpPr>
          <p:cNvPr id="4" name="Rectangle 3">
            <a:extLst>
              <a:ext uri="{FF2B5EF4-FFF2-40B4-BE49-F238E27FC236}">
                <a16:creationId xmlns:a16="http://schemas.microsoft.com/office/drawing/2014/main" id="{6BF689D5-2E59-418B-9560-C35CCD027DFE}"/>
              </a:ext>
            </a:extLst>
          </p:cNvPr>
          <p:cNvSpPr/>
          <p:nvPr/>
        </p:nvSpPr>
        <p:spPr>
          <a:xfrm>
            <a:off x="2217633" y="3174366"/>
            <a:ext cx="893035" cy="1088876"/>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AIoT Device</a:t>
            </a:r>
          </a:p>
        </p:txBody>
      </p:sp>
      <p:sp>
        <p:nvSpPr>
          <p:cNvPr id="5" name="Rectangle 4">
            <a:extLst>
              <a:ext uri="{FF2B5EF4-FFF2-40B4-BE49-F238E27FC236}">
                <a16:creationId xmlns:a16="http://schemas.microsoft.com/office/drawing/2014/main" id="{E6D823C8-D5B8-4494-859B-36BFF7587F74}"/>
              </a:ext>
            </a:extLst>
          </p:cNvPr>
          <p:cNvSpPr/>
          <p:nvPr/>
        </p:nvSpPr>
        <p:spPr>
          <a:xfrm>
            <a:off x="3915398" y="2975320"/>
            <a:ext cx="1110953" cy="1486968"/>
          </a:xfrm>
          <a:prstGeom prst="rect">
            <a:avLst/>
          </a:prstGeom>
          <a:ln/>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RAN Y</a:t>
            </a:r>
          </a:p>
        </p:txBody>
      </p:sp>
      <p:sp>
        <p:nvSpPr>
          <p:cNvPr id="6" name="Rectangle 5">
            <a:extLst>
              <a:ext uri="{FF2B5EF4-FFF2-40B4-BE49-F238E27FC236}">
                <a16:creationId xmlns:a16="http://schemas.microsoft.com/office/drawing/2014/main" id="{F34F281F-1B54-463A-B53B-F57524424E7A}"/>
              </a:ext>
            </a:extLst>
          </p:cNvPr>
          <p:cNvSpPr/>
          <p:nvPr/>
        </p:nvSpPr>
        <p:spPr>
          <a:xfrm>
            <a:off x="5613163" y="2975320"/>
            <a:ext cx="1110953" cy="1486968"/>
          </a:xfrm>
          <a:prstGeom prst="rect">
            <a:avLst/>
          </a:prstGeom>
          <a:ln/>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Y</a:t>
            </a:r>
          </a:p>
        </p:txBody>
      </p:sp>
      <p:sp>
        <p:nvSpPr>
          <p:cNvPr id="7" name="Rectangle 6">
            <a:extLst>
              <a:ext uri="{FF2B5EF4-FFF2-40B4-BE49-F238E27FC236}">
                <a16:creationId xmlns:a16="http://schemas.microsoft.com/office/drawing/2014/main" id="{5B3668A8-4AEB-4A9F-9968-6117DBFB8749}"/>
              </a:ext>
            </a:extLst>
          </p:cNvPr>
          <p:cNvSpPr/>
          <p:nvPr/>
        </p:nvSpPr>
        <p:spPr>
          <a:xfrm>
            <a:off x="7310928" y="2971759"/>
            <a:ext cx="1110953" cy="1486968"/>
          </a:xfrm>
          <a:prstGeom prst="rect">
            <a:avLst/>
          </a:prstGeom>
          <a:ln/>
        </p:spPr>
        <p:style>
          <a:lnRef idx="3">
            <a:schemeClr val="lt1"/>
          </a:lnRef>
          <a:fillRef idx="1">
            <a:schemeClr val="accent5"/>
          </a:fillRef>
          <a:effectRef idx="1">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3</a:t>
            </a:r>
            <a:r>
              <a:rPr lang="en-GB" baseline="30000" dirty="0"/>
              <a:t>rd</a:t>
            </a:r>
            <a:r>
              <a:rPr lang="en-GB" dirty="0"/>
              <a:t> Party</a:t>
            </a:r>
          </a:p>
        </p:txBody>
      </p:sp>
      <p:cxnSp>
        <p:nvCxnSpPr>
          <p:cNvPr id="9" name="Straight Connector 8">
            <a:extLst>
              <a:ext uri="{FF2B5EF4-FFF2-40B4-BE49-F238E27FC236}">
                <a16:creationId xmlns:a16="http://schemas.microsoft.com/office/drawing/2014/main" id="{2883B8BA-B11F-420D-922F-25B18E7549B3}"/>
              </a:ext>
            </a:extLst>
          </p:cNvPr>
          <p:cNvCxnSpPr>
            <a:cxnSpLocks/>
            <a:stCxn id="4" idx="3"/>
            <a:endCxn id="5" idx="1"/>
          </p:cNvCxnSpPr>
          <p:nvPr/>
        </p:nvCxnSpPr>
        <p:spPr>
          <a:xfrm>
            <a:off x="3110668" y="3718804"/>
            <a:ext cx="8047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EEC2E46-811E-417D-8852-4C579A8DF892}"/>
              </a:ext>
            </a:extLst>
          </p:cNvPr>
          <p:cNvCxnSpPr>
            <a:cxnSpLocks/>
            <a:stCxn id="5" idx="3"/>
            <a:endCxn id="6" idx="1"/>
          </p:cNvCxnSpPr>
          <p:nvPr/>
        </p:nvCxnSpPr>
        <p:spPr>
          <a:xfrm>
            <a:off x="5026351" y="3718804"/>
            <a:ext cx="5868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C437C8E-CDCC-4D89-8F5B-BCCA98D5015D}"/>
              </a:ext>
            </a:extLst>
          </p:cNvPr>
          <p:cNvCxnSpPr>
            <a:cxnSpLocks/>
            <a:stCxn id="6" idx="2"/>
            <a:endCxn id="26" idx="0"/>
          </p:cNvCxnSpPr>
          <p:nvPr/>
        </p:nvCxnSpPr>
        <p:spPr>
          <a:xfrm flipH="1">
            <a:off x="6168639" y="4462288"/>
            <a:ext cx="1" cy="743484"/>
          </a:xfrm>
          <a:prstGeom prst="line">
            <a:avLst/>
          </a:prstGeom>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605D2C35-A621-40CD-A21E-9D4C557E12F2}"/>
              </a:ext>
            </a:extLst>
          </p:cNvPr>
          <p:cNvSpPr/>
          <p:nvPr/>
        </p:nvSpPr>
        <p:spPr>
          <a:xfrm>
            <a:off x="5613162" y="5205772"/>
            <a:ext cx="1110953" cy="1486968"/>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X</a:t>
            </a:r>
          </a:p>
        </p:txBody>
      </p:sp>
      <p:cxnSp>
        <p:nvCxnSpPr>
          <p:cNvPr id="30" name="Straight Connector 29">
            <a:extLst>
              <a:ext uri="{FF2B5EF4-FFF2-40B4-BE49-F238E27FC236}">
                <a16:creationId xmlns:a16="http://schemas.microsoft.com/office/drawing/2014/main" id="{DB94A184-A08A-4ACA-BB12-8897643E43C3}"/>
              </a:ext>
            </a:extLst>
          </p:cNvPr>
          <p:cNvCxnSpPr>
            <a:cxnSpLocks/>
            <a:stCxn id="6" idx="3"/>
            <a:endCxn id="7" idx="1"/>
          </p:cNvCxnSpPr>
          <p:nvPr/>
        </p:nvCxnSpPr>
        <p:spPr>
          <a:xfrm flipV="1">
            <a:off x="6724116" y="3715243"/>
            <a:ext cx="586812" cy="3561"/>
          </a:xfrm>
          <a:prstGeom prst="line">
            <a:avLst/>
          </a:prstGeom>
        </p:spPr>
        <p:style>
          <a:lnRef idx="1">
            <a:schemeClr val="accent1"/>
          </a:lnRef>
          <a:fillRef idx="0">
            <a:schemeClr val="accent1"/>
          </a:fillRef>
          <a:effectRef idx="0">
            <a:schemeClr val="accent1"/>
          </a:effectRef>
          <a:fontRef idx="minor">
            <a:schemeClr val="tx1"/>
          </a:fontRef>
        </p:style>
      </p:cxnSp>
      <p:sp>
        <p:nvSpPr>
          <p:cNvPr id="13" name="文本框 12">
            <a:extLst>
              <a:ext uri="{FF2B5EF4-FFF2-40B4-BE49-F238E27FC236}">
                <a16:creationId xmlns:a16="http://schemas.microsoft.com/office/drawing/2014/main" id="{7AEE4EEC-4DDF-4719-B1E9-0D7C1D3E3408}"/>
              </a:ext>
            </a:extLst>
          </p:cNvPr>
          <p:cNvSpPr txBox="1"/>
          <p:nvPr/>
        </p:nvSpPr>
        <p:spPr>
          <a:xfrm>
            <a:off x="763802" y="1184714"/>
            <a:ext cx="10000451" cy="1107996"/>
          </a:xfrm>
          <a:prstGeom prst="rect">
            <a:avLst/>
          </a:prstGeom>
          <a:noFill/>
        </p:spPr>
        <p:txBody>
          <a:bodyPr wrap="square" lIns="0" tIns="0" rIns="0" bIns="0" rtlCol="0">
            <a:spAutoFit/>
          </a:bodyPr>
          <a:lstStyle/>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information is held by CN X</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communicate with CN/RAN Y via </a:t>
            </a:r>
            <a:r>
              <a:rPr kumimoji="1" lang="en-US" altLang="zh-CN" dirty="0" err="1">
                <a:solidFill>
                  <a:srgbClr val="000000"/>
                </a:solidFill>
                <a:latin typeface="Microsoft YaHei" panose="020B0503020204020204" pitchFamily="34" charset="-122"/>
                <a:ea typeface="Microsoft YaHei" panose="020B0503020204020204" pitchFamily="34" charset="-122"/>
              </a:rPr>
              <a:t>AIoT</a:t>
            </a:r>
            <a:r>
              <a:rPr kumimoji="1" lang="en-US" altLang="zh-CN" dirty="0">
                <a:solidFill>
                  <a:srgbClr val="000000"/>
                </a:solidFill>
                <a:latin typeface="Microsoft YaHei" panose="020B0503020204020204" pitchFamily="34" charset="-122"/>
                <a:ea typeface="Microsoft YaHei" panose="020B0503020204020204" pitchFamily="34" charset="-122"/>
              </a:rPr>
              <a:t> radio interface</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communicates with CN Y</a:t>
            </a:r>
          </a:p>
          <a:p>
            <a:pPr marL="285750" indent="-285750">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CN X and CN Y collaborate for sharing/using device information</a:t>
            </a:r>
          </a:p>
        </p:txBody>
      </p:sp>
      <p:sp>
        <p:nvSpPr>
          <p:cNvPr id="17" name="矩形 16">
            <a:extLst>
              <a:ext uri="{FF2B5EF4-FFF2-40B4-BE49-F238E27FC236}">
                <a16:creationId xmlns:a16="http://schemas.microsoft.com/office/drawing/2014/main" id="{ED0771B9-AA91-4241-B987-73C01F5C627C}"/>
              </a:ext>
            </a:extLst>
          </p:cNvPr>
          <p:cNvSpPr/>
          <p:nvPr/>
        </p:nvSpPr>
        <p:spPr>
          <a:xfrm>
            <a:off x="3753853" y="2814389"/>
            <a:ext cx="3120189" cy="2181725"/>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8" name="文本框 17">
            <a:extLst>
              <a:ext uri="{FF2B5EF4-FFF2-40B4-BE49-F238E27FC236}">
                <a16:creationId xmlns:a16="http://schemas.microsoft.com/office/drawing/2014/main" id="{C56AA684-9CB6-43E4-A821-6501D66DADE6}"/>
              </a:ext>
            </a:extLst>
          </p:cNvPr>
          <p:cNvSpPr txBox="1"/>
          <p:nvPr/>
        </p:nvSpPr>
        <p:spPr>
          <a:xfrm>
            <a:off x="4663239" y="4544535"/>
            <a:ext cx="1301415" cy="369332"/>
          </a:xfrm>
          <a:prstGeom prst="rect">
            <a:avLst/>
          </a:prstGeom>
          <a:noFill/>
        </p:spPr>
        <p:txBody>
          <a:bodyPr wrap="square">
            <a:spAutoFit/>
          </a:bodyPr>
          <a:lstStyle/>
          <a:p>
            <a:pPr algn="ctr"/>
            <a:r>
              <a:rPr lang="en-GB" altLang="zh-CN" dirty="0"/>
              <a:t>operator Y</a:t>
            </a:r>
          </a:p>
        </p:txBody>
      </p:sp>
    </p:spTree>
    <p:extLst>
      <p:ext uri="{BB962C8B-B14F-4D97-AF65-F5344CB8AC3E}">
        <p14:creationId xmlns:p14="http://schemas.microsoft.com/office/powerpoint/2010/main" val="222581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4196013-09B7-40EA-8E77-66B9D704343D}"/>
              </a:ext>
            </a:extLst>
          </p:cNvPr>
          <p:cNvSpPr>
            <a:spLocks noGrp="1"/>
          </p:cNvSpPr>
          <p:nvPr>
            <p:ph type="subTitle" idx="1"/>
          </p:nvPr>
        </p:nvSpPr>
        <p:spPr/>
        <p:txBody>
          <a:bodyPr/>
          <a:lstStyle/>
          <a:p>
            <a:r>
              <a:rPr lang="en-GB" dirty="0"/>
              <a:t>Scenario 4: Single Network, 3</a:t>
            </a:r>
            <a:r>
              <a:rPr lang="en-GB" baseline="30000" dirty="0"/>
              <a:t>rd</a:t>
            </a:r>
            <a:r>
              <a:rPr lang="en-GB" dirty="0"/>
              <a:t> Party Device Information</a:t>
            </a:r>
          </a:p>
        </p:txBody>
      </p:sp>
      <p:sp>
        <p:nvSpPr>
          <p:cNvPr id="4" name="Rectangle 3">
            <a:extLst>
              <a:ext uri="{FF2B5EF4-FFF2-40B4-BE49-F238E27FC236}">
                <a16:creationId xmlns:a16="http://schemas.microsoft.com/office/drawing/2014/main" id="{6BF689D5-2E59-418B-9560-C35CCD027DFE}"/>
              </a:ext>
            </a:extLst>
          </p:cNvPr>
          <p:cNvSpPr/>
          <p:nvPr/>
        </p:nvSpPr>
        <p:spPr>
          <a:xfrm>
            <a:off x="2217633" y="3124761"/>
            <a:ext cx="893035" cy="1088876"/>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AIoT Device</a:t>
            </a:r>
          </a:p>
        </p:txBody>
      </p:sp>
      <p:sp>
        <p:nvSpPr>
          <p:cNvPr id="5" name="Rectangle 4">
            <a:extLst>
              <a:ext uri="{FF2B5EF4-FFF2-40B4-BE49-F238E27FC236}">
                <a16:creationId xmlns:a16="http://schemas.microsoft.com/office/drawing/2014/main" id="{E6D823C8-D5B8-4494-859B-36BFF7587F74}"/>
              </a:ext>
            </a:extLst>
          </p:cNvPr>
          <p:cNvSpPr/>
          <p:nvPr/>
        </p:nvSpPr>
        <p:spPr>
          <a:xfrm>
            <a:off x="3915398" y="2925715"/>
            <a:ext cx="1110953" cy="1486968"/>
          </a:xfrm>
          <a:prstGeom prst="rect">
            <a:avLst/>
          </a:prstGeom>
          <a:ln/>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RAN X</a:t>
            </a:r>
          </a:p>
        </p:txBody>
      </p:sp>
      <p:sp>
        <p:nvSpPr>
          <p:cNvPr id="6" name="Rectangle 5">
            <a:extLst>
              <a:ext uri="{FF2B5EF4-FFF2-40B4-BE49-F238E27FC236}">
                <a16:creationId xmlns:a16="http://schemas.microsoft.com/office/drawing/2014/main" id="{F34F281F-1B54-463A-B53B-F57524424E7A}"/>
              </a:ext>
            </a:extLst>
          </p:cNvPr>
          <p:cNvSpPr/>
          <p:nvPr/>
        </p:nvSpPr>
        <p:spPr>
          <a:xfrm>
            <a:off x="5613163" y="2925715"/>
            <a:ext cx="1110953" cy="1486968"/>
          </a:xfrm>
          <a:prstGeom prst="rect">
            <a:avLst/>
          </a:prstGeom>
          <a:ln/>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CN X</a:t>
            </a:r>
          </a:p>
        </p:txBody>
      </p:sp>
      <p:sp>
        <p:nvSpPr>
          <p:cNvPr id="7" name="Rectangle 6">
            <a:extLst>
              <a:ext uri="{FF2B5EF4-FFF2-40B4-BE49-F238E27FC236}">
                <a16:creationId xmlns:a16="http://schemas.microsoft.com/office/drawing/2014/main" id="{5B3668A8-4AEB-4A9F-9968-6117DBFB8749}"/>
              </a:ext>
            </a:extLst>
          </p:cNvPr>
          <p:cNvSpPr/>
          <p:nvPr/>
        </p:nvSpPr>
        <p:spPr>
          <a:xfrm>
            <a:off x="7310928" y="2925715"/>
            <a:ext cx="1110953" cy="1486968"/>
          </a:xfrm>
          <a:prstGeom prst="rect">
            <a:avLst/>
          </a:prstGeom>
          <a:ln/>
        </p:spPr>
        <p:style>
          <a:lnRef idx="3">
            <a:schemeClr val="lt1"/>
          </a:lnRef>
          <a:fillRef idx="1">
            <a:schemeClr val="accent5"/>
          </a:fillRef>
          <a:effectRef idx="1">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3</a:t>
            </a:r>
            <a:r>
              <a:rPr lang="en-GB" baseline="30000" dirty="0"/>
              <a:t>rd</a:t>
            </a:r>
            <a:r>
              <a:rPr lang="en-GB" dirty="0"/>
              <a:t> Party</a:t>
            </a:r>
          </a:p>
          <a:p>
            <a:pPr algn="ctr"/>
            <a:r>
              <a:rPr lang="en-GB" dirty="0"/>
              <a:t>A</a:t>
            </a:r>
          </a:p>
        </p:txBody>
      </p:sp>
      <p:cxnSp>
        <p:nvCxnSpPr>
          <p:cNvPr id="9" name="Straight Connector 8">
            <a:extLst>
              <a:ext uri="{FF2B5EF4-FFF2-40B4-BE49-F238E27FC236}">
                <a16:creationId xmlns:a16="http://schemas.microsoft.com/office/drawing/2014/main" id="{2883B8BA-B11F-420D-922F-25B18E7549B3}"/>
              </a:ext>
            </a:extLst>
          </p:cNvPr>
          <p:cNvCxnSpPr>
            <a:cxnSpLocks/>
            <a:stCxn id="4" idx="3"/>
            <a:endCxn id="5" idx="1"/>
          </p:cNvCxnSpPr>
          <p:nvPr/>
        </p:nvCxnSpPr>
        <p:spPr>
          <a:xfrm>
            <a:off x="3110668" y="3669199"/>
            <a:ext cx="8047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EEC2E46-811E-417D-8852-4C579A8DF892}"/>
              </a:ext>
            </a:extLst>
          </p:cNvPr>
          <p:cNvCxnSpPr>
            <a:cxnSpLocks/>
            <a:stCxn id="5" idx="3"/>
            <a:endCxn id="6" idx="1"/>
          </p:cNvCxnSpPr>
          <p:nvPr/>
        </p:nvCxnSpPr>
        <p:spPr>
          <a:xfrm>
            <a:off x="5026351" y="3669199"/>
            <a:ext cx="5868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C437C8E-CDCC-4D89-8F5B-BCCA98D5015D}"/>
              </a:ext>
            </a:extLst>
          </p:cNvPr>
          <p:cNvCxnSpPr>
            <a:cxnSpLocks/>
            <a:stCxn id="6" idx="3"/>
            <a:endCxn id="7" idx="1"/>
          </p:cNvCxnSpPr>
          <p:nvPr/>
        </p:nvCxnSpPr>
        <p:spPr>
          <a:xfrm>
            <a:off x="6724116" y="3669199"/>
            <a:ext cx="586812"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CA2DB4DB-8D1F-4610-8880-637A29968F48}"/>
              </a:ext>
            </a:extLst>
          </p:cNvPr>
          <p:cNvSpPr/>
          <p:nvPr/>
        </p:nvSpPr>
        <p:spPr>
          <a:xfrm>
            <a:off x="5613163" y="5156167"/>
            <a:ext cx="1110953" cy="1245699"/>
          </a:xfrm>
          <a:prstGeom prst="rect">
            <a:avLst/>
          </a:prstGeom>
          <a:ln/>
        </p:spPr>
        <p:style>
          <a:lnRef idx="3">
            <a:schemeClr val="lt1"/>
          </a:lnRef>
          <a:fillRef idx="1">
            <a:schemeClr val="accent6"/>
          </a:fillRef>
          <a:effectRef idx="1">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altLang="zh-CN" sz="1600" dirty="0"/>
              <a:t>3</a:t>
            </a:r>
            <a:r>
              <a:rPr lang="en-GB" altLang="zh-CN" sz="1600" baseline="30000" dirty="0"/>
              <a:t>rd</a:t>
            </a:r>
            <a:r>
              <a:rPr lang="en-GB" altLang="zh-CN" sz="1600" dirty="0"/>
              <a:t> Party</a:t>
            </a:r>
          </a:p>
          <a:p>
            <a:pPr algn="ctr"/>
            <a:r>
              <a:rPr lang="en-GB" altLang="zh-CN" sz="1600" dirty="0"/>
              <a:t>B</a:t>
            </a:r>
          </a:p>
        </p:txBody>
      </p:sp>
      <p:cxnSp>
        <p:nvCxnSpPr>
          <p:cNvPr id="8" name="Straight Connector 7">
            <a:extLst>
              <a:ext uri="{FF2B5EF4-FFF2-40B4-BE49-F238E27FC236}">
                <a16:creationId xmlns:a16="http://schemas.microsoft.com/office/drawing/2014/main" id="{F732BEE7-1502-4DE1-A639-3C2860EBFAA1}"/>
              </a:ext>
            </a:extLst>
          </p:cNvPr>
          <p:cNvCxnSpPr>
            <a:cxnSpLocks/>
            <a:stCxn id="6" idx="2"/>
            <a:endCxn id="10" idx="0"/>
          </p:cNvCxnSpPr>
          <p:nvPr/>
        </p:nvCxnSpPr>
        <p:spPr>
          <a:xfrm>
            <a:off x="6168640" y="4412683"/>
            <a:ext cx="0" cy="743484"/>
          </a:xfrm>
          <a:prstGeom prst="line">
            <a:avLst/>
          </a:prstGeom>
        </p:spPr>
        <p:style>
          <a:lnRef idx="1">
            <a:schemeClr val="accent1"/>
          </a:lnRef>
          <a:fillRef idx="0">
            <a:schemeClr val="accent1"/>
          </a:fillRef>
          <a:effectRef idx="0">
            <a:schemeClr val="accent1"/>
          </a:effectRef>
          <a:fontRef idx="minor">
            <a:schemeClr val="tx1"/>
          </a:fontRef>
        </p:style>
      </p:cxnSp>
      <p:sp>
        <p:nvSpPr>
          <p:cNvPr id="13" name="文本框 12">
            <a:extLst>
              <a:ext uri="{FF2B5EF4-FFF2-40B4-BE49-F238E27FC236}">
                <a16:creationId xmlns:a16="http://schemas.microsoft.com/office/drawing/2014/main" id="{0FB5AB15-1C7C-401E-ACF1-DCBCB0308D4F}"/>
              </a:ext>
            </a:extLst>
          </p:cNvPr>
          <p:cNvSpPr txBox="1"/>
          <p:nvPr/>
        </p:nvSpPr>
        <p:spPr>
          <a:xfrm>
            <a:off x="612937" y="1381540"/>
            <a:ext cx="10000451" cy="1384995"/>
          </a:xfrm>
          <a:prstGeom prst="rect">
            <a:avLst/>
          </a:prstGeom>
          <a:noFill/>
        </p:spPr>
        <p:txBody>
          <a:bodyPr wrap="square" lIns="0" tIns="0" rIns="0" bIns="0" rtlCol="0">
            <a:spAutoFit/>
          </a:bodyPr>
          <a:lstStyle/>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A and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B can be same or different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entity </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information is held by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B</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Device communicate with CN/RAN X via </a:t>
            </a:r>
            <a:r>
              <a:rPr kumimoji="1" lang="en-US" altLang="zh-CN" dirty="0" err="1">
                <a:solidFill>
                  <a:srgbClr val="000000"/>
                </a:solidFill>
                <a:latin typeface="Microsoft YaHei" panose="020B0503020204020204" pitchFamily="34" charset="-122"/>
                <a:ea typeface="Microsoft YaHei" panose="020B0503020204020204" pitchFamily="34" charset="-122"/>
              </a:rPr>
              <a:t>AIoT</a:t>
            </a:r>
            <a:r>
              <a:rPr kumimoji="1" lang="en-US" altLang="zh-CN" dirty="0">
                <a:solidFill>
                  <a:srgbClr val="000000"/>
                </a:solidFill>
                <a:latin typeface="Microsoft YaHei" panose="020B0503020204020204" pitchFamily="34" charset="-122"/>
                <a:ea typeface="Microsoft YaHei" panose="020B0503020204020204" pitchFamily="34" charset="-122"/>
              </a:rPr>
              <a:t> radio interface</a:t>
            </a:r>
          </a:p>
          <a:p>
            <a:pPr marL="285750" indent="-285750" algn="l">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communicates with CN X</a:t>
            </a:r>
          </a:p>
          <a:p>
            <a:pPr marL="285750" indent="-285750">
              <a:buFont typeface="Arial" panose="020B0604020202020204" pitchFamily="34" charset="0"/>
              <a:buChar char="•"/>
            </a:pPr>
            <a:r>
              <a:rPr kumimoji="1" lang="en-US" altLang="zh-CN" dirty="0">
                <a:solidFill>
                  <a:srgbClr val="000000"/>
                </a:solidFill>
                <a:latin typeface="Microsoft YaHei" panose="020B0503020204020204" pitchFamily="34" charset="-122"/>
                <a:ea typeface="Microsoft YaHei" panose="020B0503020204020204" pitchFamily="34" charset="-122"/>
              </a:rPr>
              <a:t>CN X and 3</a:t>
            </a:r>
            <a:r>
              <a:rPr kumimoji="1" lang="en-US" altLang="zh-CN" baseline="30000" dirty="0">
                <a:solidFill>
                  <a:srgbClr val="000000"/>
                </a:solidFill>
                <a:latin typeface="Microsoft YaHei" panose="020B0503020204020204" pitchFamily="34" charset="-122"/>
                <a:ea typeface="Microsoft YaHei" panose="020B0503020204020204" pitchFamily="34" charset="-122"/>
              </a:rPr>
              <a:t>rd</a:t>
            </a:r>
            <a:r>
              <a:rPr kumimoji="1" lang="en-US" altLang="zh-CN" dirty="0">
                <a:solidFill>
                  <a:srgbClr val="000000"/>
                </a:solidFill>
                <a:latin typeface="Microsoft YaHei" panose="020B0503020204020204" pitchFamily="34" charset="-122"/>
                <a:ea typeface="Microsoft YaHei" panose="020B0503020204020204" pitchFamily="34" charset="-122"/>
              </a:rPr>
              <a:t> party B collaborate for sharing/using device information</a:t>
            </a:r>
          </a:p>
        </p:txBody>
      </p:sp>
      <p:sp>
        <p:nvSpPr>
          <p:cNvPr id="17" name="矩形 16">
            <a:extLst>
              <a:ext uri="{FF2B5EF4-FFF2-40B4-BE49-F238E27FC236}">
                <a16:creationId xmlns:a16="http://schemas.microsoft.com/office/drawing/2014/main" id="{6F77AF08-9A45-48CF-863E-E6F47C130434}"/>
              </a:ext>
            </a:extLst>
          </p:cNvPr>
          <p:cNvSpPr/>
          <p:nvPr/>
        </p:nvSpPr>
        <p:spPr>
          <a:xfrm>
            <a:off x="3753853" y="2814389"/>
            <a:ext cx="3120189" cy="2181725"/>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8" name="文本框 17">
            <a:extLst>
              <a:ext uri="{FF2B5EF4-FFF2-40B4-BE49-F238E27FC236}">
                <a16:creationId xmlns:a16="http://schemas.microsoft.com/office/drawing/2014/main" id="{94C618D1-7AE9-4792-AB10-884FB4EF5578}"/>
              </a:ext>
            </a:extLst>
          </p:cNvPr>
          <p:cNvSpPr txBox="1"/>
          <p:nvPr/>
        </p:nvSpPr>
        <p:spPr>
          <a:xfrm>
            <a:off x="4663239" y="4544535"/>
            <a:ext cx="1301415" cy="369332"/>
          </a:xfrm>
          <a:prstGeom prst="rect">
            <a:avLst/>
          </a:prstGeom>
          <a:noFill/>
        </p:spPr>
        <p:txBody>
          <a:bodyPr wrap="square">
            <a:spAutoFit/>
          </a:bodyPr>
          <a:lstStyle/>
          <a:p>
            <a:pPr algn="ctr"/>
            <a:r>
              <a:rPr lang="en-GB" altLang="zh-CN" dirty="0"/>
              <a:t>operator X</a:t>
            </a:r>
          </a:p>
        </p:txBody>
      </p:sp>
    </p:spTree>
    <p:extLst>
      <p:ext uri="{BB962C8B-B14F-4D97-AF65-F5344CB8AC3E}">
        <p14:creationId xmlns:p14="http://schemas.microsoft.com/office/powerpoint/2010/main" val="4107886707"/>
      </p:ext>
    </p:extLst>
  </p:cSld>
  <p:clrMapOvr>
    <a:masterClrMapping/>
  </p:clrMapOvr>
</p:sld>
</file>

<file path=ppt/theme/theme1.xml><?xml version="1.0" encoding="utf-8"?>
<a:theme xmlns:a="http://schemas.openxmlformats.org/drawingml/2006/main" name="封面页_图片版 ">
  <a:themeElements>
    <a:clrScheme name="HuaWei colour 3">
      <a:dk1>
        <a:srgbClr val="1D1D1A"/>
      </a:dk1>
      <a:lt1>
        <a:srgbClr val="666666"/>
      </a:lt1>
      <a:dk2>
        <a:srgbClr val="FFFFFF"/>
      </a:dk2>
      <a:lt2>
        <a:srgbClr val="DDDDDD"/>
      </a:lt2>
      <a:accent1>
        <a:srgbClr val="E9002F"/>
      </a:accent1>
      <a:accent2>
        <a:srgbClr val="7F0000"/>
      </a:accent2>
      <a:accent3>
        <a:srgbClr val="ED6D00"/>
      </a:accent3>
      <a:accent4>
        <a:srgbClr val="FCC800"/>
      </a:accent4>
      <a:accent5>
        <a:srgbClr val="61B230"/>
      </a:accent5>
      <a:accent6>
        <a:srgbClr val="30B5C5"/>
      </a:accent6>
      <a:hlink>
        <a:srgbClr val="C7000B"/>
      </a:hlink>
      <a:folHlink>
        <a:srgbClr val="666666"/>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kumimoji="1" sz="3200" dirty="0" smtClean="0">
            <a:solidFill>
              <a:srgbClr val="000000"/>
            </a:solidFill>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PPT 模板" id="{9BBB633E-5E45-41C7-B61B-A7FDDADD335C}" vid="{F4E5724B-7154-473D-A508-2B054E8EE854}"/>
    </a:ext>
  </a:extLst>
</a:theme>
</file>

<file path=ppt/theme/theme2.xml><?xml version="1.0" encoding="utf-8"?>
<a:theme xmlns:a="http://schemas.openxmlformats.org/drawingml/2006/main" name="目录页">
  <a:themeElements>
    <a:clrScheme name="HuaWei colour 3">
      <a:dk1>
        <a:srgbClr val="1D1D1A"/>
      </a:dk1>
      <a:lt1>
        <a:srgbClr val="666666"/>
      </a:lt1>
      <a:dk2>
        <a:srgbClr val="FFFFFF"/>
      </a:dk2>
      <a:lt2>
        <a:srgbClr val="DDDDDD"/>
      </a:lt2>
      <a:accent1>
        <a:srgbClr val="E9002F"/>
      </a:accent1>
      <a:accent2>
        <a:srgbClr val="7F0000"/>
      </a:accent2>
      <a:accent3>
        <a:srgbClr val="ED6D00"/>
      </a:accent3>
      <a:accent4>
        <a:srgbClr val="FCC800"/>
      </a:accent4>
      <a:accent5>
        <a:srgbClr val="61B230"/>
      </a:accent5>
      <a:accent6>
        <a:srgbClr val="30B5C5"/>
      </a:accent6>
      <a:hlink>
        <a:srgbClr val="C7000B"/>
      </a:hlink>
      <a:folHlink>
        <a:srgbClr val="66666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kumimoji="1" sz="2200" dirty="0" smtClean="0">
            <a:solidFill>
              <a:srgbClr val="000000"/>
            </a:solidFill>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PPT 模板" id="{9BBB633E-5E45-41C7-B61B-A7FDDADD335C}" vid="{91E8AC51-71E2-47EB-A98B-31EFD4425DE1}"/>
    </a:ext>
  </a:extLst>
</a:theme>
</file>

<file path=ppt/theme/theme3.xml><?xml version="1.0" encoding="utf-8"?>
<a:theme xmlns:a="http://schemas.openxmlformats.org/drawingml/2006/main" name="章节页">
  <a:themeElements>
    <a:clrScheme name="HuaWei colour 3">
      <a:dk1>
        <a:srgbClr val="1D1D1A"/>
      </a:dk1>
      <a:lt1>
        <a:srgbClr val="666666"/>
      </a:lt1>
      <a:dk2>
        <a:srgbClr val="FFFFFF"/>
      </a:dk2>
      <a:lt2>
        <a:srgbClr val="DDDDDD"/>
      </a:lt2>
      <a:accent1>
        <a:srgbClr val="E9002F"/>
      </a:accent1>
      <a:accent2>
        <a:srgbClr val="7F0000"/>
      </a:accent2>
      <a:accent3>
        <a:srgbClr val="ED6D00"/>
      </a:accent3>
      <a:accent4>
        <a:srgbClr val="FCC800"/>
      </a:accent4>
      <a:accent5>
        <a:srgbClr val="61B230"/>
      </a:accent5>
      <a:accent6>
        <a:srgbClr val="30B5C5"/>
      </a:accent6>
      <a:hlink>
        <a:srgbClr val="C7000B"/>
      </a:hlink>
      <a:folHlink>
        <a:srgbClr val="66666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kumimoji="1" dirty="0" smtClean="0">
            <a:solidFill>
              <a:srgbClr val="000000"/>
            </a:solidFill>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PPT 模板" id="{9BBB633E-5E45-41C7-B61B-A7FDDADD335C}" vid="{FC34AD67-7538-4717-9A73-50191031DBF3}"/>
    </a:ext>
  </a:extLst>
</a:theme>
</file>

<file path=ppt/theme/theme4.xml><?xml version="1.0" encoding="utf-8"?>
<a:theme xmlns:a="http://schemas.openxmlformats.org/drawingml/2006/main" name="结束页">
  <a:themeElements>
    <a:clrScheme name="HuaWei colour 3">
      <a:dk1>
        <a:srgbClr val="1D1D1A"/>
      </a:dk1>
      <a:lt1>
        <a:srgbClr val="666666"/>
      </a:lt1>
      <a:dk2>
        <a:srgbClr val="FFFFFF"/>
      </a:dk2>
      <a:lt2>
        <a:srgbClr val="DDDDDD"/>
      </a:lt2>
      <a:accent1>
        <a:srgbClr val="E9002F"/>
      </a:accent1>
      <a:accent2>
        <a:srgbClr val="7F0000"/>
      </a:accent2>
      <a:accent3>
        <a:srgbClr val="ED6D00"/>
      </a:accent3>
      <a:accent4>
        <a:srgbClr val="FCC800"/>
      </a:accent4>
      <a:accent5>
        <a:srgbClr val="61B230"/>
      </a:accent5>
      <a:accent6>
        <a:srgbClr val="30B5C5"/>
      </a:accent6>
      <a:hlink>
        <a:srgbClr val="C7000B"/>
      </a:hlink>
      <a:folHlink>
        <a:srgbClr val="66666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kumimoji="1" sz="3200" dirty="0" smtClean="0">
            <a:solidFill>
              <a:srgbClr val="000000"/>
            </a:solidFill>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PPT 模板" id="{9BBB633E-5E45-41C7-B61B-A7FDDADD335C}" vid="{CE9DE895-046C-40AC-AD8E-ED7DD660489B}"/>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3163</TotalTime>
  <Words>1128</Words>
  <Application>Microsoft Office PowerPoint</Application>
  <PresentationFormat>自定义</PresentationFormat>
  <Paragraphs>139</Paragraphs>
  <Slides>14</Slides>
  <Notes>2</Notes>
  <HiddenSlides>0</HiddenSlides>
  <MMClips>0</MMClips>
  <ScaleCrop>false</ScaleCrop>
  <HeadingPairs>
    <vt:vector size="6" baseType="variant">
      <vt:variant>
        <vt:lpstr>已用的字体</vt:lpstr>
      </vt:variant>
      <vt:variant>
        <vt:i4>4</vt:i4>
      </vt:variant>
      <vt:variant>
        <vt:lpstr>主题</vt:lpstr>
      </vt:variant>
      <vt:variant>
        <vt:i4>4</vt:i4>
      </vt:variant>
      <vt:variant>
        <vt:lpstr>幻灯片标题</vt:lpstr>
      </vt:variant>
      <vt:variant>
        <vt:i4>14</vt:i4>
      </vt:variant>
    </vt:vector>
  </HeadingPairs>
  <TitlesOfParts>
    <vt:vector size="22" baseType="lpstr">
      <vt:lpstr>.AppleSystemUIFont</vt:lpstr>
      <vt:lpstr>Microsoft YaHei</vt:lpstr>
      <vt:lpstr>Arial</vt:lpstr>
      <vt:lpstr>Calibri</vt:lpstr>
      <vt:lpstr>封面页_图片版 </vt:lpstr>
      <vt:lpstr>目录页</vt:lpstr>
      <vt:lpstr>章节页</vt:lpstr>
      <vt:lpstr>结束页</vt:lpstr>
      <vt:lpstr>Discussion on Ambient IoT service scenarios for roaming support Huawei, HiSilicon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Zhourunze (WN)</dc:creator>
  <cp:lastModifiedBy>Huawei User</cp:lastModifiedBy>
  <cp:revision>102</cp:revision>
  <dcterms:created xsi:type="dcterms:W3CDTF">2020-08-28T08:44:19Z</dcterms:created>
  <dcterms:modified xsi:type="dcterms:W3CDTF">2024-03-26T10:32:00Z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(3)FKqJU2NAcvyA1fiblM3ti0+is3y8yyUdj8NzzrXY4FylGRxa5A+9kBddjH82QeWy3HoA7pmc
XEouOFnyJxExELWmuyMHPdfMu0DnqDAYOjzPpfSVUOSkkKP7OsT32wIUp5zdrY1zSkT+uSNK
SXWMN8Fna7nCP0zbTcB7xjc6gSYO+5W4ymokQRY6L2OzoXtqPrdfrdwROcE/TnKKHoE6VPpH
kvrz+8dsNowDILqXSt</vt:lpwstr>
  </property>
  <property fmtid="{D5CDD505-2E9C-101B-9397-08002B2CF9AE}" pid="3" name="_2015_ms_pID_7253431">
    <vt:lpwstr>62KcLG52G8C4pbYNZDj0PW3G9ipYtksZiQFYElu3EBsF8pqN6K3zlS
2ywWMoHdjfGM8xU5wuLCLcRgsQcfruhhDRPfs6yAAc+JrQ/qXaujqW9csrCoDGrLCYLZuHmQ
du5x6XabwI9aAgZhJ3Epik8W9ZeSeQJhlOdq+MCRR/mW7ESfi5399tKc1EC0nwMZTHliRI+X
Z/ai5eCEgdNtAXLs8N9RMoNdD/FHkDvx9BKv</vt:lpwstr>
  </property>
  <property fmtid="{D5CDD505-2E9C-101B-9397-08002B2CF9AE}" pid="4" name="_2015_ms_pID_7253432">
    <vt:lpwstr>swupPAdUsWZVTTxFC67SjmM=</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1711421689</vt:lpwstr>
  </property>
</Properties>
</file>