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0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9588C-7417-102F-AC2D-A5A49EF77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F7EBBB-B4AD-E56F-E97F-533B2B1BF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A7FE5-B752-F17F-5FA3-6525E24EA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C730-F78C-4F59-7BB9-7E7172B73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4D2FC-087A-1A30-9549-17C84F862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18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8467-7EF8-D52A-A13C-AF5D40455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5BC0BD-4275-E000-84D7-AB51BDA59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5A028-23A0-1D3B-D06D-C0F3508AB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C57E4-B8E3-9497-3C79-8DA017D2B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06A68-929D-4D67-C4DE-CBCEE6A59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322894-5D2A-7332-7F16-7405292DB5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BC5BB3-6988-18E6-B85E-130BEF35E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6BAAA-9A66-FAC0-FC38-2FAA404DA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5D93D-6BC1-5943-BEFC-9EE6DD33E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7C096-C0D0-DAC7-E5BD-DF0B86360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3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17BF6-C4C0-37D2-460A-4D1362202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F84D3-9A15-EC1B-11BD-38FCFA958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3DEFE-11C9-8E86-01EA-3CB7A533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8B5AA-4006-37F4-9CA3-4329381B5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3A10E-9430-A1D9-D86C-B6F0F02C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4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98C04-A3C1-C899-4CBC-A953F8E69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B3F17-7171-3824-5AE0-CB37B1F19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7F45D-ED4D-4E1A-40E8-CC9A891A3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05D74-8337-5066-1AE2-98532CF6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52885-3C1C-B150-87EA-E358A1B5D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6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3E3D7-227E-3ABF-ECCD-DEC94F446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BD563-F203-D767-6B3C-09937646B5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FDE96F-4C4E-D8B1-55D7-E65B80750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E77842-6F2C-DF06-C51F-86AF33782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6211B-83A5-21AA-9EBB-F76238837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EA33E-D25D-E247-B170-7250D7A7C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33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D2ADD-9D9F-C8EF-FC9D-360D6978F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78C9D-7100-B63A-20E2-46081B8CB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FD888E-06E5-76CC-AE99-E5C3F70E35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4DB8A5-964E-B938-0D6F-ADF668554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1ECDBC-67D8-F035-934A-041CD5A7EB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7B4B53-6A90-477C-DF04-858D87D55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D00938-1688-8CDC-AFC2-118D1B38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272377-8708-03F6-3B3E-FFFBA4FFA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8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D4652-940B-9CA2-D5B4-498140155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7CF7FC-C3D8-F124-C79A-67347442D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3D2662-DA34-25B7-776A-E6F6A859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47A7E-F008-45C9-B890-9797E1268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53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A6593-C0C1-2937-7FBD-4B4AED8CE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7650A4-DBCF-381B-015A-244533EF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3D3229-FFE6-FA96-83FA-68EA84052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78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B41A1-312A-7C2E-B8D2-4DBAF936F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120B7-3211-3310-CB17-BE1246C09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578DC-1EEE-B567-E55D-E40CA2645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25617-84D0-2E6D-9675-C92A733BF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D668D-FC49-5C4D-9C6E-F8077E3B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F94A5-65C7-FD85-C1DC-C5E71EE75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877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11DA5-C3C8-4972-3B4E-8B1E4C3EB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D98670-8903-4339-7230-B8527B105F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2D845-AB3C-69C2-DEDC-FB4750050D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374720-1E0C-C552-DBCF-373D60253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52CE5E-6FA4-A3A2-BABF-D33BD91F4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F81D4-31B7-85EF-A9CE-83A5DADA3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AB6430-1841-4423-78A7-BFE50BA78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E4B53-36D5-BEAD-EF6A-4FCF8A996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47BEC-B2C1-9A12-D5B7-43AC0861CF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84773C-1317-4886-BA4E-CB8CF561A9E5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A0439-B10A-AFAD-67DC-0EF00425D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D1E9B-69E4-510F-BCE8-E1D3A733B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2C21A2-2231-4B80-BE98-C7FE39A10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72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037854-763F-A63F-8D31-1C1FD9EE8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364671"/>
            <a:ext cx="11348357" cy="614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4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F6C536-9871-A2FD-5460-BA6257B19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71" y="283029"/>
            <a:ext cx="11478986" cy="617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2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CDB2A0-77D7-BDEF-6F5C-C0F0E4587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029" y="321129"/>
            <a:ext cx="11587842" cy="6068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696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CMCC22</dc:creator>
  <cp:lastModifiedBy>CMCC22</cp:lastModifiedBy>
  <cp:revision>1</cp:revision>
  <dcterms:created xsi:type="dcterms:W3CDTF">2024-03-26T06:29:36Z</dcterms:created>
  <dcterms:modified xsi:type="dcterms:W3CDTF">2024-03-26T06:31:42Z</dcterms:modified>
</cp:coreProperties>
</file>