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5" r:id="rId6"/>
    <p:sldId id="1119" r:id="rId7"/>
    <p:sldId id="909" r:id="rId8"/>
    <p:sldId id="910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07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52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3/5/24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3/5/24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S2-2401910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>
              <a:latin typeface="+mj-lt"/>
            </a:endParaRPr>
          </a:p>
          <a:p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February – 1 March, 2024, Athens, Greece</a:t>
            </a:r>
            <a:endParaRPr lang="zh-CN" altLang="zh-CN" sz="1400" kern="120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>
                <a:solidFill>
                  <a:schemeClr val="bg1"/>
                </a:solidFill>
              </a:rPr>
              <a:t> March, 2024</a:t>
            </a:r>
            <a:endParaRPr lang="en-GB" altLang="de-DE" sz="120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 – issues identified during SA2#160AH-e remain unresolved: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4013165"/>
              </p:ext>
            </p:extLst>
          </p:nvPr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648836"/>
              </p:ext>
            </p:extLst>
          </p:nvPr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350814" y="5545249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/>
              <a:t>FS_MASSS Work plan</a:t>
            </a:r>
            <a:endParaRPr lang="en-US" ker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19197481"/>
              </p:ext>
            </p:extLst>
          </p:nvPr>
        </p:nvGraphicFramePr>
        <p:xfrm>
          <a:off x="301281" y="1014117"/>
          <a:ext cx="8554720" cy="48297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8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292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5975">
                <a:tc>
                  <a:txBody>
                    <a:bodyPr/>
                    <a:lstStyle/>
                    <a:p>
                      <a:r>
                        <a:rPr lang="en-US" sz="1400" b="1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97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Jan.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/>
                        <a:t>TR skeleton, TR scope, Terms, Architectural</a:t>
                      </a:r>
                      <a:r>
                        <a:rPr lang="en-US" altLang="en-US" sz="1400" baseline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baseline="0"/>
                        <a:t>Key Issues for all WTs.</a:t>
                      </a:r>
                      <a:endParaRPr lang="en-US" altLang="en-US" sz="140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092">
                <a:tc>
                  <a:txBody>
                    <a:bodyPr/>
                    <a:lstStyle/>
                    <a:p>
                      <a:r>
                        <a:rPr lang="en-US" sz="1400" b="0"/>
                        <a:t>SA2#161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Terms, Architectural</a:t>
                      </a:r>
                      <a:r>
                        <a:rPr lang="en-US" altLang="en-US" sz="1400" baseline="0" dirty="0"/>
                        <a:t> assumptions/requirements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en-US" sz="1400" baseline="0" dirty="0"/>
                        <a:t>, Postponed Key Issues for WT#1.3, </a:t>
                      </a:r>
                      <a:r>
                        <a:rPr lang="en-US" sz="1400" baseline="0" dirty="0"/>
                        <a:t>Key Issue updates (if necessary), New solutions for approved Key Issues. </a:t>
                      </a:r>
                      <a:endParaRPr lang="en-US" sz="14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39835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In priority order: New solutions for </a:t>
                      </a:r>
                      <a:r>
                        <a:rPr lang="en-US" altLang="zh-CN" sz="1400" dirty="0" err="1"/>
                        <a:t>DualSteer</a:t>
                      </a:r>
                      <a:r>
                        <a:rPr lang="en-US" altLang="zh-CN" sz="1400" dirty="0"/>
                        <a:t>, </a:t>
                      </a:r>
                      <a:r>
                        <a:rPr lang="en-US" altLang="en-US" sz="1400" dirty="0"/>
                        <a:t>Architectural</a:t>
                      </a:r>
                      <a:r>
                        <a:rPr lang="en-US" altLang="en-US" sz="1400" baseline="0" dirty="0"/>
                        <a:t> assumptions/requirements &amp; Ter</a:t>
                      </a:r>
                      <a:r>
                        <a:rPr lang="en-US" altLang="en-US" sz="1400" dirty="0"/>
                        <a:t>ms and definitions</a:t>
                      </a:r>
                      <a:r>
                        <a:rPr lang="en-US" altLang="en-US" sz="1400" baseline="0" dirty="0"/>
                        <a:t>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en-US" sz="1400" baseline="0" dirty="0"/>
                        <a:t>, </a:t>
                      </a:r>
                      <a:r>
                        <a:rPr lang="en-US" altLang="zh-CN" sz="1400" dirty="0"/>
                        <a:t>Evaluation </a:t>
                      </a:r>
                      <a:r>
                        <a:rPr lang="en-US" altLang="ko-KR" sz="1400" dirty="0"/>
                        <a:t>and conclusion </a:t>
                      </a:r>
                      <a:r>
                        <a:rPr lang="en-US" altLang="zh-CN" sz="14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400" baseline="0" dirty="0"/>
                        <a:t>New s</a:t>
                      </a:r>
                      <a:r>
                        <a:rPr lang="en-US" altLang="zh-CN" sz="14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/>
                        <a:t>No new KI is allowed</a:t>
                      </a:r>
                      <a:r>
                        <a:rPr lang="en-US" altLang="zh-CN" sz="14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7562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In priority order: New and updated solutions for </a:t>
                      </a:r>
                      <a:r>
                        <a:rPr lang="en-US" altLang="zh-CN" sz="1400" dirty="0" err="1"/>
                        <a:t>DualSteer</a:t>
                      </a:r>
                      <a:r>
                        <a:rPr lang="en-US" altLang="zh-CN" sz="1400" dirty="0"/>
                        <a:t>, </a:t>
                      </a:r>
                      <a:r>
                        <a:rPr lang="en-US" altLang="ko-KR" sz="1400" dirty="0"/>
                        <a:t>Evaluation and conclusion for </a:t>
                      </a:r>
                      <a:r>
                        <a:rPr lang="en-US" altLang="ko-KR" sz="1400" dirty="0" err="1"/>
                        <a:t>DualSteer</a:t>
                      </a:r>
                      <a:r>
                        <a:rPr lang="en-US" altLang="ko-KR" sz="1400" dirty="0"/>
                        <a:t>, </a:t>
                      </a:r>
                      <a:r>
                        <a:rPr lang="en-US" altLang="zh-CN" sz="1400" dirty="0"/>
                        <a:t>Evaluation </a:t>
                      </a:r>
                      <a:r>
                        <a:rPr lang="en-US" altLang="ko-KR" sz="1400" dirty="0"/>
                        <a:t>and conclusion </a:t>
                      </a:r>
                      <a:r>
                        <a:rPr lang="en-US" altLang="zh-CN" sz="1400" dirty="0"/>
                        <a:t>for ATSSS_Ph4 (if needed), </a:t>
                      </a:r>
                      <a:r>
                        <a:rPr lang="en-US" altLang="ko-KR" sz="1400" baseline="0" dirty="0"/>
                        <a:t>S</a:t>
                      </a:r>
                      <a:r>
                        <a:rPr lang="en-US" altLang="zh-CN" sz="1400" dirty="0"/>
                        <a:t>olution updates for ATSSS_Ph4 (if needed).</a:t>
                      </a:r>
                      <a:r>
                        <a:rPr lang="en-US" altLang="ko-KR" sz="1400" dirty="0"/>
                        <a:t> No new solution</a:t>
                      </a:r>
                      <a:r>
                        <a:rPr lang="en-US" altLang="ko-KR" sz="1400" baseline="0" dirty="0"/>
                        <a:t> is allowed for</a:t>
                      </a:r>
                      <a:r>
                        <a:rPr lang="en-US" altLang="zh-CN" sz="1400" dirty="0"/>
                        <a:t> ATSSS_Ph4. </a:t>
                      </a:r>
                      <a:r>
                        <a:rPr lang="en-US" altLang="ko-KR" sz="1400" baseline="0" dirty="0"/>
                        <a:t>Send TR for Information &amp; Approval.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6456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6728</TotalTime>
  <Words>1074</Words>
  <Application>Microsoft Macintosh PowerPoint</Application>
  <PresentationFormat>On-screen Show (4:3)</PresentationFormat>
  <Paragraphs>133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FS_MASSS Status Report</vt:lpstr>
      <vt:lpstr>FS_MASSS Status after SA2#161</vt:lpstr>
      <vt:lpstr>FS_MASSS status at SA#103</vt:lpstr>
      <vt:lpstr>PowerPoint Presentation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rev2, Apple</cp:lastModifiedBy>
  <cp:revision>2007</cp:revision>
  <dcterms:created xsi:type="dcterms:W3CDTF">2008-08-30T09:32:10Z</dcterms:created>
  <dcterms:modified xsi:type="dcterms:W3CDTF">2024-03-08T07:01:01Z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