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175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2023/10/16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2023/10/16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159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9-13 October 2023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Xiamen,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WG2#159, 9-13 October 2023</a:t>
            </a:r>
            <a:r>
              <a:rPr lang="en-GB" altLang="de-DE" sz="1200" dirty="0">
                <a:solidFill>
                  <a:schemeClr val="bg1"/>
                </a:solidFill>
              </a:rPr>
              <a:t>, </a:t>
            </a:r>
            <a:r>
              <a:rPr lang="en-GB" altLang="de-DE" sz="1200" dirty="0" smtClean="0">
                <a:solidFill>
                  <a:schemeClr val="bg1"/>
                </a:solidFill>
              </a:rPr>
              <a:t>Xiamen, China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099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48535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5G multicast-broadcast services Phase 2 (5MBS_Ph2)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Huawei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S2-2311847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5MBS_Ph2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8308" y="204367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10 CRs </a:t>
            </a:r>
            <a:r>
              <a:rPr lang="en-US" altLang="de-DE" sz="1200" dirty="0"/>
              <a:t>were </a:t>
            </a:r>
            <a:r>
              <a:rPr lang="en-US" altLang="de-DE" sz="1200" dirty="0" smtClean="0"/>
              <a:t>approved </a:t>
            </a:r>
            <a:r>
              <a:rPr lang="en-US" altLang="de-DE" sz="1200" dirty="0"/>
              <a:t>for </a:t>
            </a:r>
            <a:r>
              <a:rPr lang="en-US" altLang="de-DE" sz="1200" dirty="0" smtClean="0"/>
              <a:t>TS 23.247 RAN </a:t>
            </a:r>
            <a:r>
              <a:rPr lang="en-US" altLang="de-DE" sz="1200" dirty="0"/>
              <a:t>alignment and maintenance in </a:t>
            </a:r>
            <a:r>
              <a:rPr lang="en-US" altLang="de-DE" sz="1200" dirty="0" smtClean="0"/>
              <a:t>SA2#159 meeting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1 CR was endorsed related to </a:t>
            </a:r>
            <a:r>
              <a:rPr lang="en-US" altLang="de-DE" sz="1200" dirty="0" err="1"/>
              <a:t>RedCap</a:t>
            </a:r>
            <a:r>
              <a:rPr lang="en-US" altLang="de-DE" sz="1200" dirty="0"/>
              <a:t> UE MBS </a:t>
            </a:r>
            <a:r>
              <a:rPr lang="en-US" altLang="de-DE" sz="1200" dirty="0"/>
              <a:t>B</a:t>
            </a:r>
            <a:r>
              <a:rPr lang="en-US" altLang="de-DE" sz="1200" dirty="0"/>
              <a:t>roadcast reception.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1 LS response was provided to RAN3/RAN2 on </a:t>
            </a:r>
            <a:r>
              <a:rPr lang="en-US" altLang="de-DE" sz="1200" dirty="0" err="1"/>
              <a:t>RedCap</a:t>
            </a:r>
            <a:r>
              <a:rPr lang="en-US" altLang="de-DE" sz="1200" dirty="0"/>
              <a:t> UE </a:t>
            </a:r>
            <a:r>
              <a:rPr lang="en-US" altLang="de-DE" sz="1200" dirty="0" smtClean="0"/>
              <a:t>reception with the endorsed CR attached, </a:t>
            </a:r>
            <a:r>
              <a:rPr lang="en-US" altLang="de-DE" sz="1200" dirty="0"/>
              <a:t>and included the questions </a:t>
            </a:r>
            <a:r>
              <a:rPr lang="en-US" altLang="de-DE" sz="1200" dirty="0" smtClean="0"/>
              <a:t>related to scenarios and QoS parameters for </a:t>
            </a:r>
            <a:r>
              <a:rPr lang="en-US" altLang="de-DE" sz="1200" dirty="0"/>
              <a:t>clarification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1 </a:t>
            </a:r>
            <a:r>
              <a:rPr lang="en-US" altLang="zh-CN" sz="1200" dirty="0" smtClean="0"/>
              <a:t>LS was sent to RAN3 on the NGAP messages that can include MBS Assistance Information. 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zh-CN" sz="1200" kern="0" dirty="0"/>
              <a:t>Intra-TSG: </a:t>
            </a:r>
            <a:r>
              <a:rPr lang="en-US" altLang="zh-CN" sz="1200" kern="0" dirty="0" smtClean="0"/>
              <a:t>No intra-TSG issue identified.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zh-CN" sz="1200" kern="0" dirty="0" smtClean="0"/>
              <a:t>Inter-TSG: </a:t>
            </a:r>
            <a:r>
              <a:rPr lang="en-US" altLang="zh-CN" sz="1200" dirty="0" smtClean="0"/>
              <a:t>RAN coordination are needed accordingly as per agreed </a:t>
            </a:r>
            <a:r>
              <a:rPr lang="en-US" altLang="zh-CN" sz="1200" dirty="0" err="1" smtClean="0"/>
              <a:t>pCR</a:t>
            </a:r>
            <a:r>
              <a:rPr lang="de-DE" altLang="zh-CN" sz="1200" dirty="0"/>
              <a:t> </a:t>
            </a:r>
            <a:r>
              <a:rPr lang="de-DE" altLang="zh-CN" sz="1200" dirty="0" smtClean="0"/>
              <a:t>and the sent LSs.</a:t>
            </a:r>
            <a:endParaRPr lang="en-GB" altLang="zh-CN" sz="12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5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Maintenance</a:t>
            </a:r>
            <a:r>
              <a:rPr lang="en-GB" altLang="de-DE" sz="1100" dirty="0" smtClean="0"/>
              <a:t>.</a:t>
            </a:r>
            <a:endParaRPr lang="en-GB" altLang="de-DE" sz="1100" dirty="0"/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xmlns="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83182"/>
              </p:ext>
            </p:extLst>
          </p:nvPr>
        </p:nvGraphicFramePr>
        <p:xfrm>
          <a:off x="303213" y="1280741"/>
          <a:ext cx="8180387" cy="54472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980013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 smtClean="0"/>
                        <a:t>Architectural enhancements for 5G multicast-broadcast services Phase 2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5MBS_Ph2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06/06/2023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  <a:hlinkClick r:id="rId3"/>
                        </a:rPr>
                        <a:t>SP-230099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09cef1fd-e61b-4dbf-b745-21988b13f978"/>
    <ds:schemaRef ds:uri="http://schemas.microsoft.com/office/2006/documentManagement/types"/>
    <ds:schemaRef ds:uri="http://schemas.microsoft.com/office/2006/metadata/properties"/>
    <ds:schemaRef ds:uri="dcc30912-d230-4cc2-b11f-bb5ca2a6b6f5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52689</TotalTime>
  <Words>159</Words>
  <Application>Microsoft Office PowerPoint</Application>
  <PresentationFormat>全屏显示(4:3)</PresentationFormat>
  <Paragraphs>31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 </vt:lpstr>
      <vt:lpstr>맑은 고딕</vt:lpstr>
      <vt:lpstr>宋体</vt:lpstr>
      <vt:lpstr>等线</vt:lpstr>
      <vt:lpstr>Arial</vt:lpstr>
      <vt:lpstr>Calibri</vt:lpstr>
      <vt:lpstr>Times New Roman</vt:lpstr>
      <vt:lpstr>Office Theme</vt:lpstr>
      <vt:lpstr>5G multicast-broadcast services Phase 2 (5MBS_Ph2) Status Report </vt:lpstr>
      <vt:lpstr>5MBS_Ph2 status after SA2#159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 r2</cp:lastModifiedBy>
  <cp:revision>1947</cp:revision>
  <dcterms:created xsi:type="dcterms:W3CDTF">2008-08-30T09:32:10Z</dcterms:created>
  <dcterms:modified xsi:type="dcterms:W3CDTF">2023-10-17T00:16:10Z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  <property fmtid="{D5CDD505-2E9C-101B-9397-08002B2CF9AE}" pid="14" name="_2015_ms_pID_725343">
    <vt:lpwstr>(2)t2vVY07BgiXsgiH9sCHKHVhd7Dy01MGHw7PIB5g3M6G2NO1v4tYLY1XYtmmdHgxdg3EbVUXl
KctY1l3wYEIV4jNIsb3K76KIB7VdTH1WYKUZrKcwZeKBDGXnrr7AZFDfooHc0T50rmQ2sY+8
zidMuAnEBXUVFxnhSZRQCqePapI/GVmLivKLXXm5sClEA8Y2qUqilSFLrjgWd9T34PeuzGFv
u4AwCtS/z2aNkJrgTg</vt:lpwstr>
  </property>
  <property fmtid="{D5CDD505-2E9C-101B-9397-08002B2CF9AE}" pid="15" name="_2015_ms_pID_7253431">
    <vt:lpwstr>VTQCHmf6b/HH4ZH9n+Dz8VsRvop8gz7rf/CrqclFQPbfeJ/ZyOI69H
nZbGoTfHkqDf2V59I0u2wU6TTGdrvPyMl0eI5tVtkURl3xBOFbnm6rRoDbB/lXl0G1oo3BwH
/r2jDIkB+0nYvyqWxAyYxha8/Y9mUyfmYFAL0D5b9ZJQl3/51JAE2hXlDChdI644SrivQuv9
SdbfLyMu38z+lAei</vt:lpwstr>
  </property>
</Properties>
</file>