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90" d="100"/>
          <a:sy n="90" d="100"/>
        </p:scale>
        <p:origin x="84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647"/>
            <a:ext cx="10515600" cy="4486940"/>
          </a:xfrm>
        </p:spPr>
        <p:txBody>
          <a:bodyPr/>
          <a:lstStyle/>
          <a:p>
            <a:r>
              <a:rPr lang="en-US" altLang="zh-CN" sz="1600" dirty="0"/>
              <a:t>Option 1: 5GC is aware of PIN member and PIN ID, </a:t>
            </a:r>
            <a:r>
              <a:rPr lang="en-US" altLang="zh-CN" sz="1600" b="1" dirty="0"/>
              <a:t>PIN ID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External Group ID is an alias of PIN ID,</a:t>
            </a:r>
            <a:r>
              <a:rPr lang="zh-CN" altLang="en-US" sz="1600" dirty="0"/>
              <a:t> </a:t>
            </a:r>
            <a:r>
              <a:rPr lang="en-US" altLang="zh-CN" sz="1600" dirty="0"/>
              <a:t>which</a:t>
            </a:r>
            <a:r>
              <a:rPr lang="zh-CN" altLang="en-US" sz="1600" dirty="0"/>
              <a:t> </a:t>
            </a:r>
            <a:r>
              <a:rPr lang="en-US" altLang="zh-CN" sz="1600" dirty="0"/>
              <a:t>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1:1 mapping) (S2-2306834)</a:t>
            </a:r>
          </a:p>
          <a:p>
            <a:r>
              <a:rPr lang="en-US" altLang="zh-CN" sz="1600" dirty="0"/>
              <a:t>Option 2: 5GC is aware of PIN member and PIN ID, </a:t>
            </a:r>
            <a:r>
              <a:rPr lang="en-US" altLang="zh-CN" sz="1600" b="1" dirty="0"/>
              <a:t>External/Internal Group ID </a:t>
            </a:r>
            <a:r>
              <a:rPr lang="en-US" altLang="zh-CN" sz="1600" dirty="0"/>
              <a:t>used in URSP TD, each Group ID maps to a sub-group of PEGCs for a PIN and is associated with only one (DNN 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1:* mapping) (S2-2306385, S2-2306384, S2-2306386, S2-2306387)</a:t>
            </a:r>
          </a:p>
          <a:p>
            <a:r>
              <a:rPr lang="en-US" altLang="zh-CN" sz="1600" dirty="0"/>
              <a:t>Option 3: 5GC is aware of PIN member and PIN ID, </a:t>
            </a:r>
            <a:r>
              <a:rPr lang="en-US" altLang="zh-CN" sz="1600" b="1" dirty="0"/>
              <a:t>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together with IP/non-IP descriptors </a:t>
            </a:r>
            <a:r>
              <a:rPr lang="en-US" altLang="zh-CN" sz="1600" dirty="0"/>
              <a:t>in URSP TD (support 1:* mapping) (S2-2306412)</a:t>
            </a:r>
          </a:p>
          <a:p>
            <a:r>
              <a:rPr lang="en-US" altLang="zh-CN" sz="1600" dirty="0"/>
              <a:t>Option 4 (</a:t>
            </a:r>
            <a:r>
              <a:rPr lang="en-US" altLang="zh-CN" sz="1600" b="1" dirty="0"/>
              <a:t>DEFAULT</a:t>
            </a:r>
            <a:r>
              <a:rPr lang="en-US" altLang="zh-CN" sz="1600" dirty="0"/>
              <a:t>): Based on option 1 with exception that 5GC is not aware of PIN member and PIN ID, </a:t>
            </a:r>
            <a:r>
              <a:rPr lang="en-US" altLang="zh-CN" sz="1600" b="1" dirty="0"/>
              <a:t>PIN Traffic ID instead of 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External Group ID maps to a sub-group of PEGCs for a PIN,</a:t>
            </a:r>
            <a:r>
              <a:rPr lang="zh-CN" altLang="en-US" sz="1600" dirty="0"/>
              <a:t> </a:t>
            </a:r>
            <a:r>
              <a:rPr lang="en-US" altLang="zh-CN" sz="1600" dirty="0"/>
              <a:t>which</a:t>
            </a:r>
            <a:r>
              <a:rPr lang="zh-CN" altLang="en-US" sz="1600" dirty="0"/>
              <a:t> </a:t>
            </a:r>
            <a:r>
              <a:rPr lang="en-US" altLang="zh-CN" sz="1600" dirty="0"/>
              <a:t>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1:* mapping) (S2-2306712, S2-2306713)</a:t>
            </a:r>
          </a:p>
          <a:p>
            <a:pPr lvl="1">
              <a:lnSpc>
                <a:spcPct val="120000"/>
              </a:lnSpc>
            </a:pP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4: If no preference for options 1-3, option 4 is selected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259"/>
            <a:ext cx="10515600" cy="4793578"/>
          </a:xfrm>
        </p:spPr>
        <p:txBody>
          <a:bodyPr/>
          <a:lstStyle/>
          <a:p>
            <a:r>
              <a:rPr lang="en-US" altLang="zh-CN" sz="1600" dirty="0"/>
              <a:t>Option 1: </a:t>
            </a:r>
            <a:r>
              <a:rPr lang="en-US" altLang="zh-CN" sz="1600" b="1" dirty="0"/>
              <a:t>Enhance existing subscription data</a:t>
            </a:r>
          </a:p>
          <a:p>
            <a:pPr lvl="1"/>
            <a:r>
              <a:rPr lang="en-US" altLang="zh-CN" sz="1400" dirty="0"/>
              <a:t>Option 1.1: </a:t>
            </a:r>
            <a:r>
              <a:rPr lang="en-US" altLang="zh-CN" sz="1400" b="1" dirty="0"/>
              <a:t>Indication in one place</a:t>
            </a:r>
            <a:r>
              <a:rPr lang="en-US" altLang="zh-CN" sz="1400" dirty="0"/>
              <a:t>: in </a:t>
            </a:r>
            <a:r>
              <a:rPr lang="en-US" altLang="zh-CN" sz="1400" b="1" dirty="0"/>
              <a:t>Group Data </a:t>
            </a:r>
            <a:r>
              <a:rPr lang="en-US" altLang="zh-CN" sz="1400" dirty="0"/>
              <a:t>for both SMF handling PDU Session for PIN and AM-PCF handling URSP for PIN (S2-2306718, S2-2306719)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Indication in multiple places (imply un-</a:t>
            </a:r>
            <a:r>
              <a:rPr lang="en-US" altLang="zh-CN" sz="1400" b="1" dirty="0" err="1"/>
              <a:t>manipulable</a:t>
            </a:r>
            <a:r>
              <a:rPr lang="en-US" altLang="zh-CN" sz="1400" b="1" dirty="0"/>
              <a:t> by AF)</a:t>
            </a:r>
            <a:r>
              <a:rPr lang="en-US" altLang="zh-CN" sz="1400" dirty="0"/>
              <a:t>: One indication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 for PIN, one indication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 (S2-2306652, S2-2307415)</a:t>
            </a:r>
          </a:p>
          <a:p>
            <a:pPr lvl="1"/>
            <a:r>
              <a:rPr lang="en-US" altLang="zh-CN" sz="1400" dirty="0"/>
              <a:t>Option 1.3: </a:t>
            </a:r>
            <a:r>
              <a:rPr lang="en-US" altLang="zh-CN" sz="1400" b="1" dirty="0"/>
              <a:t>Indication in multiple places (imply un-</a:t>
            </a:r>
            <a:r>
              <a:rPr lang="en-US" altLang="zh-CN" sz="1400" b="1" dirty="0" err="1"/>
              <a:t>manipulable</a:t>
            </a:r>
            <a:r>
              <a:rPr lang="en-US" altLang="zh-CN" sz="1400" b="1" dirty="0"/>
              <a:t> by AF)</a:t>
            </a:r>
            <a:r>
              <a:rPr lang="en-US" altLang="zh-CN" sz="1400" dirty="0"/>
              <a:t>: Tow indications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Session, one for non-3GPP delay budget and the other for N3QAI, one indication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 (S2-2306715, S2-2307415)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New subscription data</a:t>
            </a:r>
            <a:r>
              <a:rPr lang="en-US" altLang="zh-CN" sz="1600" dirty="0"/>
              <a:t>: PIN subscription data (new) and new service operations used (S2-2306413, S2-2306414)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Q1: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1 is selected in Q1, which sub-option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1.1: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1.3:	Yes: 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280d8efa-eff2-4910-88d2-79ca146720c4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679a257e-872f-4c98-9e8a-0a9c104f72c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11788</TotalTime>
  <Words>529</Words>
  <Application>Microsoft Office PowerPoint</Application>
  <PresentationFormat>宽屏</PresentationFormat>
  <Paragraphs>28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1686</cp:revision>
  <dcterms:created xsi:type="dcterms:W3CDTF">2010-02-05T13:52:04Z</dcterms:created>
  <dcterms:modified xsi:type="dcterms:W3CDTF">2023-05-16T09:55:09Z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