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129" autoAdjust="0"/>
    <p:restoredTop sz="94660"/>
  </p:normalViewPr>
  <p:slideViewPr>
    <p:cSldViewPr>
      <p:cViewPr varScale="1">
        <p:scale>
          <a:sx n="79" d="100"/>
          <a:sy n="79" d="100"/>
        </p:scale>
        <p:origin x="89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D6526-C1F6-4743-AD98-1337F5D14DA7}" type="datetimeFigureOut">
              <a:rPr lang="zh-CN" altLang="en-US" smtClean="0"/>
              <a:t>2020/9/21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1C82-C725-4241-BFA9-4BC25C6FCA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45247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D6526-C1F6-4743-AD98-1337F5D14DA7}" type="datetimeFigureOut">
              <a:rPr lang="zh-CN" altLang="en-US" smtClean="0"/>
              <a:t>2020/9/21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1C82-C725-4241-BFA9-4BC25C6FCA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60520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D6526-C1F6-4743-AD98-1337F5D14DA7}" type="datetimeFigureOut">
              <a:rPr lang="zh-CN" altLang="en-US" smtClean="0"/>
              <a:t>2020/9/21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1C82-C725-4241-BFA9-4BC25C6FCA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08864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D6526-C1F6-4743-AD98-1337F5D14DA7}" type="datetimeFigureOut">
              <a:rPr lang="zh-CN" altLang="en-US" smtClean="0"/>
              <a:t>2020/9/21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1C82-C725-4241-BFA9-4BC25C6FCA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08819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D6526-C1F6-4743-AD98-1337F5D14DA7}" type="datetimeFigureOut">
              <a:rPr lang="zh-CN" altLang="en-US" smtClean="0"/>
              <a:t>2020/9/21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1C82-C725-4241-BFA9-4BC25C6FCA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14037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D6526-C1F6-4743-AD98-1337F5D14DA7}" type="datetimeFigureOut">
              <a:rPr lang="zh-CN" altLang="en-US" smtClean="0"/>
              <a:t>2020/9/21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1C82-C725-4241-BFA9-4BC25C6FCA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83671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D6526-C1F6-4743-AD98-1337F5D14DA7}" type="datetimeFigureOut">
              <a:rPr lang="zh-CN" altLang="en-US" smtClean="0"/>
              <a:t>2020/9/21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1C82-C725-4241-BFA9-4BC25C6FCA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4611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D6526-C1F6-4743-AD98-1337F5D14DA7}" type="datetimeFigureOut">
              <a:rPr lang="zh-CN" altLang="en-US" smtClean="0"/>
              <a:t>2020/9/21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1C82-C725-4241-BFA9-4BC25C6FCA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62086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D6526-C1F6-4743-AD98-1337F5D14DA7}" type="datetimeFigureOut">
              <a:rPr lang="zh-CN" altLang="en-US" smtClean="0"/>
              <a:t>2020/9/21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1C82-C725-4241-BFA9-4BC25C6FCA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84572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D6526-C1F6-4743-AD98-1337F5D14DA7}" type="datetimeFigureOut">
              <a:rPr lang="zh-CN" altLang="en-US" smtClean="0"/>
              <a:t>2020/9/21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1C82-C725-4241-BFA9-4BC25C6FCA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74817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D6526-C1F6-4743-AD98-1337F5D14DA7}" type="datetimeFigureOut">
              <a:rPr lang="zh-CN" altLang="en-US" smtClean="0"/>
              <a:t>2020/9/21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1C82-C725-4241-BFA9-4BC25C6FCA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19298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D6526-C1F6-4743-AD98-1337F5D14DA7}" type="datetimeFigureOut">
              <a:rPr lang="zh-CN" altLang="en-US" smtClean="0"/>
              <a:t>2020/9/21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3D1C82-C725-4241-BFA9-4BC25C6FCA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20665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2800" dirty="0" smtClean="0"/>
              <a:t>5GSAT_ARCH CC agenda </a:t>
            </a:r>
            <a:br>
              <a:rPr lang="en-US" altLang="zh-CN" sz="2800" dirty="0" smtClean="0"/>
            </a:br>
            <a:r>
              <a:rPr lang="en-US" altLang="zh-CN" sz="2000" dirty="0" smtClean="0"/>
              <a:t>24/09/2020</a:t>
            </a:r>
            <a:endParaRPr lang="zh-CN" altLang="en-US" sz="20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259632" y="2276872"/>
            <a:ext cx="7200800" cy="3268960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 smtClean="0"/>
              <a:t>Debrief on SA2 140, status on draft </a:t>
            </a:r>
            <a:r>
              <a:rPr lang="en-US" sz="2400" dirty="0" smtClean="0"/>
              <a:t>CRs</a:t>
            </a:r>
          </a:p>
          <a:p>
            <a:pPr marL="0" indent="0">
              <a:buNone/>
            </a:pPr>
            <a:r>
              <a:rPr lang="en-US" sz="2400" dirty="0" smtClean="0"/>
              <a:t> </a:t>
            </a:r>
            <a:endParaRPr lang="en-US" altLang="zh-CN" sz="2400" dirty="0" smtClean="0"/>
          </a:p>
          <a:p>
            <a:r>
              <a:rPr lang="fr-FR" altLang="zh-CN" sz="2400" dirty="0" err="1" smtClean="0"/>
              <a:t>Analysis</a:t>
            </a:r>
            <a:r>
              <a:rPr lang="fr-FR" altLang="zh-CN" sz="2400" dirty="0" smtClean="0"/>
              <a:t> on </a:t>
            </a:r>
            <a:r>
              <a:rPr lang="fr-FR" altLang="zh-CN" sz="2400" dirty="0" err="1" smtClean="0"/>
              <a:t>RANs</a:t>
            </a:r>
            <a:r>
              <a:rPr lang="fr-FR" altLang="zh-CN" sz="2400" dirty="0" smtClean="0"/>
              <a:t> </a:t>
            </a:r>
            <a:r>
              <a:rPr lang="fr-FR" altLang="zh-CN" sz="2400" dirty="0" err="1" smtClean="0"/>
              <a:t>LSs</a:t>
            </a:r>
            <a:r>
              <a:rPr lang="fr-FR" altLang="zh-CN" sz="2400" dirty="0" smtClean="0"/>
              <a:t> </a:t>
            </a:r>
            <a:r>
              <a:rPr lang="fr-FR" altLang="zh-CN" sz="2400" dirty="0" err="1" smtClean="0"/>
              <a:t>responses</a:t>
            </a:r>
            <a:endParaRPr lang="fr-FR" altLang="zh-CN" sz="2400" dirty="0"/>
          </a:p>
          <a:p>
            <a:pPr marL="0" indent="0">
              <a:buNone/>
            </a:pPr>
            <a:endParaRPr lang="en-US" sz="2400" dirty="0" smtClean="0"/>
          </a:p>
          <a:p>
            <a:r>
              <a:rPr lang="fr-FR" altLang="zh-CN" sz="2400" dirty="0" smtClean="0"/>
              <a:t>Discussion on SAT </a:t>
            </a:r>
            <a:r>
              <a:rPr lang="fr-FR" altLang="zh-CN" sz="2400" dirty="0" err="1" smtClean="0"/>
              <a:t>backhaul</a:t>
            </a:r>
            <a:r>
              <a:rPr lang="fr-FR" altLang="zh-CN" sz="2400" dirty="0" smtClean="0"/>
              <a:t> uses cases and LS to RAN3? </a:t>
            </a:r>
            <a:endParaRPr lang="fr-FR" altLang="zh-CN" sz="2400" dirty="0" smtClean="0"/>
          </a:p>
          <a:p>
            <a:pPr marL="0" indent="0">
              <a:buNone/>
            </a:pPr>
            <a:endParaRPr lang="fr-FR" altLang="zh-CN" sz="2400" dirty="0" smtClean="0"/>
          </a:p>
          <a:p>
            <a:r>
              <a:rPr lang="fr-FR" altLang="zh-CN" sz="2400" dirty="0" err="1" smtClean="0"/>
              <a:t>Requirements</a:t>
            </a:r>
            <a:r>
              <a:rPr lang="fr-FR" altLang="zh-CN" sz="2400" dirty="0" smtClean="0"/>
              <a:t> for </a:t>
            </a:r>
            <a:r>
              <a:rPr lang="fr-FR" altLang="zh-CN" sz="2400" dirty="0" err="1" smtClean="0"/>
              <a:t>UE’s</a:t>
            </a:r>
            <a:r>
              <a:rPr lang="fr-FR" altLang="zh-CN" sz="2400" dirty="0" smtClean="0"/>
              <a:t> </a:t>
            </a:r>
            <a:r>
              <a:rPr lang="fr-FR" altLang="zh-CN" sz="2400" dirty="0" err="1" smtClean="0"/>
              <a:t>geo-localization</a:t>
            </a:r>
            <a:r>
              <a:rPr lang="fr-FR" altLang="zh-CN" sz="2400" dirty="0" smtClean="0"/>
              <a:t> </a:t>
            </a:r>
            <a:endParaRPr lang="fr-FR" altLang="zh-CN" sz="2400" dirty="0" smtClean="0"/>
          </a:p>
          <a:p>
            <a:pPr marL="0" indent="0">
              <a:buNone/>
            </a:pPr>
            <a:endParaRPr lang="fr-FR" altLang="zh-CN" sz="2400" dirty="0" smtClean="0"/>
          </a:p>
          <a:p>
            <a:r>
              <a:rPr lang="fr-FR" altLang="zh-CN" sz="2400" dirty="0" err="1" smtClean="0"/>
              <a:t>Others</a:t>
            </a:r>
            <a:r>
              <a:rPr lang="fr-FR" altLang="zh-CN" sz="2400" dirty="0" smtClean="0"/>
              <a:t> …</a:t>
            </a:r>
            <a:endParaRPr lang="fr-FR" altLang="zh-CN" sz="2400" dirty="0"/>
          </a:p>
        </p:txBody>
      </p:sp>
    </p:spTree>
    <p:extLst>
      <p:ext uri="{BB962C8B-B14F-4D97-AF65-F5344CB8AC3E}">
        <p14:creationId xmlns:p14="http://schemas.microsoft.com/office/powerpoint/2010/main" val="34166341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35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宋体</vt:lpstr>
      <vt:lpstr>Arial</vt:lpstr>
      <vt:lpstr>Calibri</vt:lpstr>
      <vt:lpstr>Office 主题​​</vt:lpstr>
      <vt:lpstr>5GSAT_ARCH CC agenda  24/09/2020</vt:lpstr>
    </vt:vector>
  </TitlesOfParts>
  <Company>CATT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DQ</dc:creator>
  <cp:lastModifiedBy>FINE Jean-Yves</cp:lastModifiedBy>
  <cp:revision>14</cp:revision>
  <dcterms:created xsi:type="dcterms:W3CDTF">2020-08-03T08:00:36Z</dcterms:created>
  <dcterms:modified xsi:type="dcterms:W3CDTF">2020-09-21T07:43:05Z</dcterms:modified>
</cp:coreProperties>
</file>