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Masters/slideMaster19.xml" ContentType="application/vnd.openxmlformats-officedocument.presentationml.slideMaster+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heme/theme18.xml" ContentType="application/vnd.openxmlformats-officedocument.theme+xml"/>
  <Override PartName="/ppt/slideLayouts/slideLayout113.xml" ContentType="application/vnd.openxmlformats-officedocument.presentationml.slideLayout+xml"/>
  <Override PartName="/ppt/theme/theme29.xml" ContentType="application/vnd.openxmlformats-officedocument.theme+xml"/>
  <Override PartName="/ppt/theme/themeOverride1.xml" ContentType="application/vnd.openxmlformats-officedocument.themeOverride+xml"/>
  <Override PartName="/ppt/slideMasters/slideMaster33.xml" ContentType="application/vnd.openxmlformats-officedocument.presentationml.slideMaster+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22.xml" ContentType="application/vnd.openxmlformats-officedocument.presentationml.slideMaster+xml"/>
  <Override PartName="/ppt/theme/theme21.xml" ContentType="application/vnd.openxmlformats-officedocument.theme+xml"/>
  <Override PartName="/ppt/theme/theme32.xml" ContentType="application/vnd.openxmlformats-officedocument.theme+xml"/>
  <Override PartName="/ppt/notesSlides/notesSlide7.xml" ContentType="application/vnd.openxmlformats-officedocument.presentationml.notesSlide+xml"/>
  <Override PartName="/ppt/theme/theme10.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Masters/slideMaster27.xml" ContentType="application/vnd.openxmlformats-officedocument.presentationml.slideMaster+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theme/theme37.xml" ContentType="application/vnd.openxmlformats-officedocument.them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Masters/slideMaster30.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Override PartName="/ppt/slideLayouts/slideLayout99.xml" ContentType="application/vnd.openxmlformats-officedocument.presentationml.slideLayout+xml"/>
  <Override PartName="/ppt/theme/theme22.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slideLayouts/slideLayout59.xml" ContentType="application/vnd.openxmlformats-officedocument.presentationml.slideLayout+xml"/>
  <Override PartName="/ppt/theme/theme11.xml" ContentType="application/vnd.openxmlformats-officedocument.theme+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Masters/slideMaster28.xml" ContentType="application/vnd.openxmlformats-officedocument.presentationml.slideMaster+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Masters/slideMaster35.xml" ContentType="application/vnd.openxmlformats-officedocument.presentationml.slideMaster+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theme/theme38.xml" ContentType="application/vnd.openxmlformats-officedocument.theme+xml"/>
  <Override PartName="/ppt/slideMasters/slideMaster24.xml" ContentType="application/vnd.openxmlformats-officedocument.presentationml.slideMaster+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heme/theme16.xml" ContentType="application/vnd.openxmlformats-officedocument.theme+xml"/>
  <Override PartName="/ppt/slideLayouts/slideLayout111.xml" ContentType="application/vnd.openxmlformats-officedocument.presentationml.slideLayout+xml"/>
  <Override PartName="/ppt/theme/theme27.xml" ContentType="application/vnd.openxmlformats-officedocument.theme+xml"/>
  <Override PartName="/ppt/slideMasters/slideMaster13.xml" ContentType="application/vnd.openxmlformats-officedocument.presentationml.slideMaster+xml"/>
  <Override PartName="/ppt/slideMasters/slideMaster31.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heme/theme23.xml" ContentType="application/vnd.openxmlformats-officedocument.theme+xml"/>
  <Override PartName="/ppt/theme/theme34.xml" ContentType="application/vnd.openxmlformats-officedocument.them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heme/theme30.xml" ContentType="application/vnd.openxmlformats-officedocument.theme+xml"/>
  <Override PartName="/ppt/slideLayouts/slideLayout14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notesSlides/notesSlide1.xml" ContentType="application/vnd.openxmlformats-officedocument.presentationml.notesSlide+xml"/>
  <Override PartName="/ppt/slideMasters/slideMaster29.xml" ContentType="application/vnd.openxmlformats-officedocument.presentationml.slideMaster+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Masters/slideMaster18.xml" ContentType="application/vnd.openxmlformats-officedocument.presentationml.slideMaster+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Masters/slideMaster25.xml" ContentType="application/vnd.openxmlformats-officedocument.presentationml.slideMaster+xml"/>
  <Override PartName="/ppt/slideMasters/slideMaster36.xml" ContentType="application/vnd.openxmlformats-officedocument.presentationml.slideMaster+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theme/theme28.xml" ContentType="application/vnd.openxmlformats-officedocument.theme+xml"/>
  <Override PartName="/ppt/slideLayouts/slideLayout141.xml" ContentType="application/vnd.openxmlformats-officedocument.presentationml.slideLayout+xml"/>
  <Override PartName="/ppt/slideMasters/slideMaster14.xml" ContentType="application/vnd.openxmlformats-officedocument.presentationml.slideMaster+xml"/>
  <Override PartName="/ppt/slideMasters/slideMaster32.xml" ContentType="application/vnd.openxmlformats-officedocument.presentationml.slideMaster+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heme/theme17.xml" ContentType="application/vnd.openxmlformats-officedocument.theme+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35.xml" ContentType="application/vnd.openxmlformats-officedocument.theme+xml"/>
  <Override PartName="/ppt/slideMasters/slideMaster21.xml" ContentType="application/vnd.openxmlformats-officedocument.presentationml.slideMaster+xml"/>
  <Override PartName="/ppt/theme/theme24.xml" ContentType="application/vnd.openxmlformats-officedocument.them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theme/theme31.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heme/theme20.xml" ContentType="application/vnd.openxmlformats-officedocument.theme+xml"/>
  <Override PartName="/ppt/slideLayouts/slideLayout139.xml" ContentType="application/vnd.openxmlformats-officedocument.presentationml.slideLayout+xml"/>
  <Override PartName="/ppt/charts/chart2.xml" ContentType="application/vnd.openxmlformats-officedocument.drawingml.char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36.xml" ContentType="application/vnd.openxmlformats-officedocument.theme+xml"/>
  <Override PartName="/docProps/custom.xml" ContentType="application/vnd.openxmlformats-officedocument.custom-properties+xml"/>
  <Override PartName="/ppt/theme/theme14.xml" ContentType="application/vnd.openxmlformats-officedocument.theme+xml"/>
  <Override PartName="/ppt/theme/theme25.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Masters/slideMaster34.xml" ContentType="application/vnd.openxmlformats-officedocument.presentationml.slideMaster+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19.xml" ContentType="application/vnd.openxmlformats-officedocument.theme+xml"/>
  <Override PartName="/ppt/slideLayouts/slideLayout150.xml" ContentType="application/vnd.openxmlformats-officedocument.presentationml.slideLayout+xml"/>
  <Override PartName="/ppt/theme/themeOverride2.xml" ContentType="application/vnd.openxmlformats-officedocument.themeOverride+xml"/>
  <Override PartName="/ppt/slideMasters/slideMaster23.xml" ContentType="application/vnd.openxmlformats-officedocument.presentationml.slideMaster+xml"/>
  <Override PartName="/ppt/slideLayouts/slideLayout50.xml" ContentType="application/vnd.openxmlformats-officedocument.presentationml.slideLayout+xml"/>
  <Default Extension="wdp" ContentType="image/vnd.ms-photo"/>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theme/theme33.xml" ContentType="application/vnd.openxmlformats-officedocument.theme+xml"/>
  <Default Extension="vml" ContentType="application/vnd.openxmlformats-officedocument.vmlDrawing"/>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94663" r:id="rId1"/>
    <p:sldMasterId id="2147494689" r:id="rId2"/>
    <p:sldMasterId id="2147494734" r:id="rId3"/>
    <p:sldMasterId id="2147494778" r:id="rId4"/>
    <p:sldMasterId id="2147494842" r:id="rId5"/>
    <p:sldMasterId id="2147494845" r:id="rId6"/>
    <p:sldMasterId id="2147494853" r:id="rId7"/>
    <p:sldMasterId id="2147494861" r:id="rId8"/>
    <p:sldMasterId id="2147494873" r:id="rId9"/>
    <p:sldMasterId id="2147494888" r:id="rId10"/>
    <p:sldMasterId id="2147494903" r:id="rId11"/>
    <p:sldMasterId id="2147494918" r:id="rId12"/>
    <p:sldMasterId id="2147494925" r:id="rId13"/>
    <p:sldMasterId id="2147494938" r:id="rId14"/>
    <p:sldMasterId id="2147494941" r:id="rId15"/>
    <p:sldMasterId id="2147494948" r:id="rId16"/>
    <p:sldMasterId id="2147494950" r:id="rId17"/>
    <p:sldMasterId id="2147494953" r:id="rId18"/>
    <p:sldMasterId id="2147494959" r:id="rId19"/>
    <p:sldMasterId id="2147494965" r:id="rId20"/>
    <p:sldMasterId id="2147494971" r:id="rId21"/>
    <p:sldMasterId id="2147494978" r:id="rId22"/>
    <p:sldMasterId id="2147494984" r:id="rId23"/>
    <p:sldMasterId id="2147494986" r:id="rId24"/>
    <p:sldMasterId id="2147494989" r:id="rId25"/>
    <p:sldMasterId id="2147494992" r:id="rId26"/>
    <p:sldMasterId id="2147494995" r:id="rId27"/>
    <p:sldMasterId id="2147495001" r:id="rId28"/>
    <p:sldMasterId id="2147495007" r:id="rId29"/>
    <p:sldMasterId id="2147495012" r:id="rId30"/>
    <p:sldMasterId id="2147495017" r:id="rId31"/>
    <p:sldMasterId id="2147495020" r:id="rId32"/>
    <p:sldMasterId id="2147495023" r:id="rId33"/>
    <p:sldMasterId id="2147495026" r:id="rId34"/>
    <p:sldMasterId id="2147495028" r:id="rId35"/>
    <p:sldMasterId id="2147495034" r:id="rId36"/>
  </p:sldMasterIdLst>
  <p:notesMasterIdLst>
    <p:notesMasterId r:id="rId49"/>
  </p:notesMasterIdLst>
  <p:handoutMasterIdLst>
    <p:handoutMasterId r:id="rId50"/>
  </p:handoutMasterIdLst>
  <p:sldIdLst>
    <p:sldId id="1352" r:id="rId37"/>
    <p:sldId id="1353" r:id="rId38"/>
    <p:sldId id="1437" r:id="rId39"/>
    <p:sldId id="1443" r:id="rId40"/>
    <p:sldId id="1432" r:id="rId41"/>
    <p:sldId id="1354" r:id="rId42"/>
    <p:sldId id="1446" r:id="rId43"/>
    <p:sldId id="1434" r:id="rId44"/>
    <p:sldId id="1447" r:id="rId45"/>
    <p:sldId id="1448" r:id="rId46"/>
    <p:sldId id="1258" r:id="rId47"/>
    <p:sldId id="1449" r:id="rId48"/>
  </p:sldIdLst>
  <p:sldSz cx="12195175" cy="6858000"/>
  <p:notesSz cx="6797675" cy="9874250"/>
  <p:defaultTextStyle>
    <a:defPPr>
      <a:defRPr lang="zh-CN"/>
    </a:defPPr>
    <a:lvl1pPr algn="l" rtl="0" fontAlgn="base">
      <a:spcBef>
        <a:spcPct val="0"/>
      </a:spcBef>
      <a:spcAft>
        <a:spcPct val="0"/>
      </a:spcAft>
      <a:defRPr sz="1600" kern="1200">
        <a:solidFill>
          <a:schemeClr val="tx1"/>
        </a:solidFill>
        <a:latin typeface="Tahoma" pitchFamily="34" charset="0"/>
        <a:ea typeface="宋体" pitchFamily="2" charset="-122"/>
        <a:cs typeface="+mn-cs"/>
      </a:defRPr>
    </a:lvl1pPr>
    <a:lvl2pPr marL="457008" algn="l" rtl="0" fontAlgn="base">
      <a:spcBef>
        <a:spcPct val="0"/>
      </a:spcBef>
      <a:spcAft>
        <a:spcPct val="0"/>
      </a:spcAft>
      <a:defRPr sz="1600" kern="1200">
        <a:solidFill>
          <a:schemeClr val="tx1"/>
        </a:solidFill>
        <a:latin typeface="Tahoma" pitchFamily="34" charset="0"/>
        <a:ea typeface="宋体" pitchFamily="2" charset="-122"/>
        <a:cs typeface="+mn-cs"/>
      </a:defRPr>
    </a:lvl2pPr>
    <a:lvl3pPr marL="914016" algn="l" rtl="0" fontAlgn="base">
      <a:spcBef>
        <a:spcPct val="0"/>
      </a:spcBef>
      <a:spcAft>
        <a:spcPct val="0"/>
      </a:spcAft>
      <a:defRPr sz="1600" kern="1200">
        <a:solidFill>
          <a:schemeClr val="tx1"/>
        </a:solidFill>
        <a:latin typeface="Tahoma" pitchFamily="34" charset="0"/>
        <a:ea typeface="宋体" pitchFamily="2" charset="-122"/>
        <a:cs typeface="+mn-cs"/>
      </a:defRPr>
    </a:lvl3pPr>
    <a:lvl4pPr marL="1371024" algn="l" rtl="0" fontAlgn="base">
      <a:spcBef>
        <a:spcPct val="0"/>
      </a:spcBef>
      <a:spcAft>
        <a:spcPct val="0"/>
      </a:spcAft>
      <a:defRPr sz="1600" kern="1200">
        <a:solidFill>
          <a:schemeClr val="tx1"/>
        </a:solidFill>
        <a:latin typeface="Tahoma" pitchFamily="34" charset="0"/>
        <a:ea typeface="宋体" pitchFamily="2" charset="-122"/>
        <a:cs typeface="+mn-cs"/>
      </a:defRPr>
    </a:lvl4pPr>
    <a:lvl5pPr marL="1828032" algn="l" rtl="0" fontAlgn="base">
      <a:spcBef>
        <a:spcPct val="0"/>
      </a:spcBef>
      <a:spcAft>
        <a:spcPct val="0"/>
      </a:spcAft>
      <a:defRPr sz="1600" kern="1200">
        <a:solidFill>
          <a:schemeClr val="tx1"/>
        </a:solidFill>
        <a:latin typeface="Tahoma" pitchFamily="34" charset="0"/>
        <a:ea typeface="宋体" pitchFamily="2" charset="-122"/>
        <a:cs typeface="+mn-cs"/>
      </a:defRPr>
    </a:lvl5pPr>
    <a:lvl6pPr marL="2285040" algn="l" defTabSz="914016" rtl="0" eaLnBrk="1" latinLnBrk="0" hangingPunct="1">
      <a:defRPr sz="1600" kern="1200">
        <a:solidFill>
          <a:schemeClr val="tx1"/>
        </a:solidFill>
        <a:latin typeface="Tahoma" pitchFamily="34" charset="0"/>
        <a:ea typeface="宋体" pitchFamily="2" charset="-122"/>
        <a:cs typeface="+mn-cs"/>
      </a:defRPr>
    </a:lvl6pPr>
    <a:lvl7pPr marL="2742048" algn="l" defTabSz="914016" rtl="0" eaLnBrk="1" latinLnBrk="0" hangingPunct="1">
      <a:defRPr sz="1600" kern="1200">
        <a:solidFill>
          <a:schemeClr val="tx1"/>
        </a:solidFill>
        <a:latin typeface="Tahoma" pitchFamily="34" charset="0"/>
        <a:ea typeface="宋体" pitchFamily="2" charset="-122"/>
        <a:cs typeface="+mn-cs"/>
      </a:defRPr>
    </a:lvl7pPr>
    <a:lvl8pPr marL="3199055" algn="l" defTabSz="914016" rtl="0" eaLnBrk="1" latinLnBrk="0" hangingPunct="1">
      <a:defRPr sz="1600" kern="1200">
        <a:solidFill>
          <a:schemeClr val="tx1"/>
        </a:solidFill>
        <a:latin typeface="Tahoma" pitchFamily="34" charset="0"/>
        <a:ea typeface="宋体" pitchFamily="2" charset="-122"/>
        <a:cs typeface="+mn-cs"/>
      </a:defRPr>
    </a:lvl8pPr>
    <a:lvl9pPr marL="3656063" algn="l" defTabSz="914016" rtl="0" eaLnBrk="1" latinLnBrk="0" hangingPunct="1">
      <a:defRPr sz="1600" kern="1200">
        <a:solidFill>
          <a:schemeClr val="tx1"/>
        </a:solidFill>
        <a:latin typeface="Tahoma" pitchFamily="34" charset="0"/>
        <a:ea typeface="宋体" pitchFamily="2" charset="-122"/>
        <a:cs typeface="+mn-cs"/>
      </a:defRPr>
    </a:lvl9pPr>
  </p:defaultTextStyle>
  <p:extLst>
    <p:ext uri="{EFAFB233-063F-42B5-8137-9DF3F51BA10A}">
      <p15:sldGuideLst xmlns="" xmlns:p15="http://schemas.microsoft.com/office/powerpoint/2012/main">
        <p15:guide id="1" orient="horz" pos="550" userDrawn="1">
          <p15:clr>
            <a:srgbClr val="A4A3A4"/>
          </p15:clr>
        </p15:guide>
        <p15:guide id="2" pos="326">
          <p15:clr>
            <a:srgbClr val="A4A3A4"/>
          </p15:clr>
        </p15:guide>
      </p15:sldGuideLst>
    </p:ext>
    <p:ext uri="{2D200454-40CA-4A62-9FC3-DE9A4176ACB9}">
      <p15:notesGuideLst xmlns="" xmlns:p15="http://schemas.microsoft.com/office/powerpoint/2012/main">
        <p15:guide id="1" orient="horz" pos="3109">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00189555" initials="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699FF"/>
    <a:srgbClr val="002776"/>
    <a:srgbClr val="EE3D2D"/>
    <a:srgbClr val="6586B0"/>
    <a:srgbClr val="0000FF"/>
    <a:srgbClr val="4391A6"/>
    <a:srgbClr val="6593B3"/>
    <a:srgbClr val="B92A03"/>
    <a:srgbClr val="EFF3F4"/>
    <a:srgbClr val="E7473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07" autoAdjust="0"/>
    <p:restoredTop sz="93459" autoAdjust="0"/>
  </p:normalViewPr>
  <p:slideViewPr>
    <p:cSldViewPr snapToObjects="1">
      <p:cViewPr varScale="1">
        <p:scale>
          <a:sx n="74" d="100"/>
          <a:sy n="74" d="100"/>
        </p:scale>
        <p:origin x="-510" y="-84"/>
      </p:cViewPr>
      <p:guideLst>
        <p:guide orient="horz" pos="550"/>
        <p:guide pos="326"/>
      </p:guideLst>
    </p:cSldViewPr>
  </p:slideViewPr>
  <p:outlineViewPr>
    <p:cViewPr>
      <p:scale>
        <a:sx n="33" d="100"/>
        <a:sy n="33" d="100"/>
      </p:scale>
      <p:origin x="0" y="882"/>
    </p:cViewPr>
  </p:outlineViewPr>
  <p:notesTextViewPr>
    <p:cViewPr>
      <p:scale>
        <a:sx n="100" d="100"/>
        <a:sy n="100" d="100"/>
      </p:scale>
      <p:origin x="0" y="0"/>
    </p:cViewPr>
  </p:notesTextViewPr>
  <p:sorterViewPr>
    <p:cViewPr>
      <p:scale>
        <a:sx n="50" d="100"/>
        <a:sy n="50" d="100"/>
      </p:scale>
      <p:origin x="0" y="0"/>
    </p:cViewPr>
  </p:sorterViewPr>
  <p:notesViewPr>
    <p:cSldViewPr snapToObjects="1">
      <p:cViewPr varScale="1">
        <p:scale>
          <a:sx n="56" d="100"/>
          <a:sy n="56" d="100"/>
        </p:scale>
        <p:origin x="-2664" y="-84"/>
      </p:cViewPr>
      <p:guideLst>
        <p:guide orient="horz" pos="3109"/>
        <p:guide pos="2141"/>
      </p:guideLst>
    </p:cSldViewPr>
  </p:notesViewPr>
  <p:gridSpacing cx="36868100" cy="368681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3.xml"/><Relationship Id="rId21" Type="http://schemas.openxmlformats.org/officeDocument/2006/relationships/slideMaster" Target="slideMasters/slideMaster21.xml"/><Relationship Id="rId34" Type="http://schemas.openxmlformats.org/officeDocument/2006/relationships/slideMaster" Target="slideMasters/slideMaster34.xml"/><Relationship Id="rId42" Type="http://schemas.openxmlformats.org/officeDocument/2006/relationships/slide" Target="slides/slide6.xml"/><Relationship Id="rId47" Type="http://schemas.openxmlformats.org/officeDocument/2006/relationships/slide" Target="slides/slide11.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 Target="slides/slide2.xml"/><Relationship Id="rId46"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Master" Target="slideMasters/slideMaster20.xml"/><Relationship Id="rId29" Type="http://schemas.openxmlformats.org/officeDocument/2006/relationships/slideMaster" Target="slideMasters/slideMaster29.xml"/><Relationship Id="rId41" Type="http://schemas.openxmlformats.org/officeDocument/2006/relationships/slide" Target="slides/slide5.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Master" Target="slideMasters/slideMaster32.xml"/><Relationship Id="rId37" Type="http://schemas.openxmlformats.org/officeDocument/2006/relationships/slide" Target="slides/slide1.xml"/><Relationship Id="rId40" Type="http://schemas.openxmlformats.org/officeDocument/2006/relationships/slide" Target="slides/slide4.xml"/><Relationship Id="rId45" Type="http://schemas.openxmlformats.org/officeDocument/2006/relationships/slide" Target="slides/slide9.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Master" Target="slideMasters/slideMaster31.xml"/><Relationship Id="rId44" Type="http://schemas.openxmlformats.org/officeDocument/2006/relationships/slide" Target="slides/slide8.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7.xml"/><Relationship Id="rId48" Type="http://schemas.openxmlformats.org/officeDocument/2006/relationships/slide" Target="slides/slide12.xml"/><Relationship Id="rId8" Type="http://schemas.openxmlformats.org/officeDocument/2006/relationships/slideMaster" Target="slideMasters/slideMaster8.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D:\&#23460;&#20869;&#35805;&#21153;&#37327;.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plotArea>
      <c:layout/>
      <c:lineChart>
        <c:grouping val="stacked"/>
        <c:ser>
          <c:idx val="0"/>
          <c:order val="0"/>
          <c:spPr>
            <a:ln w="38100">
              <a:solidFill>
                <a:srgbClr val="002776"/>
              </a:solidFill>
            </a:ln>
          </c:spPr>
          <c:marker>
            <c:spPr>
              <a:ln w="38100">
                <a:solidFill>
                  <a:srgbClr val="002776"/>
                </a:solidFill>
              </a:ln>
            </c:spPr>
          </c:marker>
          <c:dLbls>
            <c:dLbl>
              <c:idx val="0"/>
              <c:layout>
                <c:manualLayout>
                  <c:x val="-4.0993591952309533E-2"/>
                  <c:y val="-7.7432075573181033E-2"/>
                </c:manualLayout>
              </c:layout>
              <c:spPr>
                <a:noFill/>
                <a:ln>
                  <a:noFill/>
                </a:ln>
                <a:effectLst/>
              </c:spPr>
              <c:txPr>
                <a:bodyPr/>
                <a:lstStyle/>
                <a:p>
                  <a:pPr>
                    <a:defRPr sz="1400" b="1">
                      <a:solidFill>
                        <a:schemeClr val="tx1"/>
                      </a:solidFill>
                    </a:defRPr>
                  </a:pPr>
                  <a:endParaRPr lang="zh-CN"/>
                </a:p>
              </c:txPr>
              <c:showVal val="1"/>
              <c:extLst>
                <c:ext xmlns:c15="http://schemas.microsoft.com/office/drawing/2012/chart" uri="{CE6537A1-D6FC-4f65-9D91-7224C49458BB}"/>
              </c:extLst>
            </c:dLbl>
            <c:dLbl>
              <c:idx val="1"/>
              <c:layout>
                <c:manualLayout>
                  <c:x val="-4.6995604757062492E-2"/>
                  <c:y val="-0.12127058212377677"/>
                </c:manualLayout>
              </c:layout>
              <c:tx>
                <c:rich>
                  <a:bodyPr/>
                  <a:lstStyle/>
                  <a:p>
                    <a:pPr>
                      <a:defRPr sz="1400" b="1">
                        <a:solidFill>
                          <a:srgbClr val="FF0000"/>
                        </a:solidFill>
                      </a:defRPr>
                    </a:pPr>
                    <a:r>
                      <a:rPr lang="en-US" altLang="en-US" sz="1400" dirty="0" smtClean="0"/>
                      <a:t>20%</a:t>
                    </a:r>
                    <a:endParaRPr lang="en-US" altLang="en-US" sz="1400" dirty="0"/>
                  </a:p>
                </c:rich>
              </c:tx>
              <c:spPr/>
              <c:showVal val="1"/>
              <c:extLst>
                <c:ext xmlns:c15="http://schemas.microsoft.com/office/drawing/2012/chart" uri="{CE6537A1-D6FC-4f65-9D91-7224C49458BB}"/>
              </c:extLst>
            </c:dLbl>
            <c:dLbl>
              <c:idx val="2"/>
              <c:layout>
                <c:manualLayout>
                  <c:x val="-8.1340528628314812E-2"/>
                  <c:y val="-8.7238265376428967E-2"/>
                </c:manualLayout>
              </c:layout>
              <c:tx>
                <c:rich>
                  <a:bodyPr/>
                  <a:lstStyle/>
                  <a:p>
                    <a:pPr>
                      <a:defRPr sz="1400" b="1">
                        <a:solidFill>
                          <a:srgbClr val="FF0000"/>
                        </a:solidFill>
                      </a:defRPr>
                    </a:pPr>
                    <a:r>
                      <a:rPr lang="en-US" altLang="en-US" sz="1400" dirty="0" smtClean="0"/>
                      <a:t>10%</a:t>
                    </a:r>
                    <a:endParaRPr lang="en-US" altLang="en-US" sz="1400" dirty="0"/>
                  </a:p>
                </c:rich>
              </c:tx>
              <c:spPr/>
              <c:showVal val="1"/>
              <c:extLst>
                <c:ext xmlns:c15="http://schemas.microsoft.com/office/drawing/2012/chart" uri="{CE6537A1-D6FC-4f65-9D91-7224C49458BB}"/>
              </c:extLst>
            </c:dLbl>
            <c:dLbl>
              <c:idx val="3"/>
              <c:layout>
                <c:manualLayout>
                  <c:x val="-7.7495022151995524E-2"/>
                  <c:y val="-7.2913930066630897E-2"/>
                </c:manualLayout>
              </c:layout>
              <c:spPr/>
              <c:txPr>
                <a:bodyPr/>
                <a:lstStyle/>
                <a:p>
                  <a:pPr>
                    <a:defRPr sz="1400" b="1">
                      <a:solidFill>
                        <a:srgbClr val="FF0000"/>
                      </a:solidFill>
                    </a:defRPr>
                  </a:pPr>
                  <a:endParaRPr lang="zh-CN"/>
                </a:p>
              </c:txPr>
              <c:showVal val="1"/>
              <c:extLst>
                <c:ext xmlns:c15="http://schemas.microsoft.com/office/drawing/2012/chart" uri="{CE6537A1-D6FC-4f65-9D91-7224C49458BB}"/>
              </c:extLst>
            </c:dLbl>
            <c:spPr>
              <a:noFill/>
              <a:ln>
                <a:noFill/>
              </a:ln>
              <a:effectLst/>
            </c:spPr>
            <c:txPr>
              <a:bodyPr/>
              <a:lstStyle/>
              <a:p>
                <a:pPr>
                  <a:defRPr sz="1200"/>
                </a:pPr>
                <a:endParaRPr lang="zh-CN"/>
              </a:p>
            </c:txPr>
            <c:showVal val="1"/>
            <c:extLst>
              <c:ext xmlns:c15="http://schemas.microsoft.com/office/drawing/2012/chart" uri="{CE6537A1-D6FC-4f65-9D91-7224C49458BB}">
                <c15:showLeaderLines val="0"/>
              </c:ext>
            </c:extLst>
          </c:dLbls>
          <c:cat>
            <c:strRef>
              <c:f>Sheet1!$B$47:$B$50</c:f>
              <c:strCache>
                <c:ptCount val="4"/>
                <c:pt idx="0">
                  <c:v>0dB</c:v>
                </c:pt>
                <c:pt idx="1">
                  <c:v>-7dB</c:v>
                </c:pt>
                <c:pt idx="2">
                  <c:v>-10dB</c:v>
                </c:pt>
                <c:pt idx="3">
                  <c:v>-12dB</c:v>
                </c:pt>
              </c:strCache>
            </c:strRef>
          </c:cat>
          <c:val>
            <c:numRef>
              <c:f>Sheet1!$C$47:$C$50</c:f>
              <c:numCache>
                <c:formatCode>0.0%</c:formatCode>
                <c:ptCount val="4"/>
                <c:pt idx="0">
                  <c:v>1</c:v>
                </c:pt>
                <c:pt idx="1">
                  <c:v>0.2</c:v>
                </c:pt>
                <c:pt idx="2">
                  <c:v>0.1</c:v>
                </c:pt>
                <c:pt idx="3">
                  <c:v>6.25E-2</c:v>
                </c:pt>
              </c:numCache>
            </c:numRef>
          </c:val>
        </c:ser>
        <c:marker val="1"/>
        <c:axId val="298583552"/>
        <c:axId val="299762048"/>
      </c:lineChart>
      <c:catAx>
        <c:axId val="298583552"/>
        <c:scaling>
          <c:orientation val="minMax"/>
        </c:scaling>
        <c:delete val="1"/>
        <c:axPos val="b"/>
        <c:numFmt formatCode="General" sourceLinked="0"/>
        <c:tickLblPos val="none"/>
        <c:crossAx val="299762048"/>
        <c:crossesAt val="0"/>
        <c:auto val="1"/>
        <c:lblAlgn val="ctr"/>
        <c:lblOffset val="100"/>
      </c:catAx>
      <c:valAx>
        <c:axId val="299762048"/>
        <c:scaling>
          <c:orientation val="minMax"/>
        </c:scaling>
        <c:delete val="1"/>
        <c:axPos val="l"/>
        <c:numFmt formatCode="0.0%" sourceLinked="1"/>
        <c:tickLblPos val="none"/>
        <c:crossAx val="298583552"/>
        <c:crosses val="autoZero"/>
        <c:crossBetween val="between"/>
      </c:valAx>
    </c:plotArea>
    <c:plotVisOnly val="1"/>
    <c:dispBlanksAs val="zero"/>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314615641523745"/>
          <c:y val="0.12502306442838937"/>
          <c:w val="0.81556438288955257"/>
          <c:h val="0.82409210602211824"/>
        </c:manualLayout>
      </c:layout>
      <c:barChart>
        <c:barDir val="col"/>
        <c:grouping val="clustered"/>
        <c:ser>
          <c:idx val="0"/>
          <c:order val="0"/>
          <c:tx>
            <c:strRef>
              <c:f>Sheet1!$B$24</c:f>
              <c:strCache>
                <c:ptCount val="1"/>
                <c:pt idx="0">
                  <c:v>MR比例</c:v>
                </c:pt>
              </c:strCache>
            </c:strRef>
          </c:tx>
          <c:spPr>
            <a:gradFill flip="none" rotWithShape="1">
              <a:gsLst>
                <a:gs pos="0">
                  <a:srgbClr val="3C5E90">
                    <a:shade val="30000"/>
                    <a:satMod val="115000"/>
                  </a:srgbClr>
                </a:gs>
                <a:gs pos="50000">
                  <a:srgbClr val="3C5E90">
                    <a:shade val="67500"/>
                    <a:satMod val="115000"/>
                  </a:srgbClr>
                </a:gs>
                <a:gs pos="100000">
                  <a:srgbClr val="3C5E90">
                    <a:shade val="100000"/>
                    <a:satMod val="115000"/>
                  </a:srgbClr>
                </a:gs>
              </a:gsLst>
              <a:lin ang="2700000" scaled="1"/>
              <a:tileRect/>
            </a:gradFill>
            <a:effectLst>
              <a:outerShdw blurRad="63500" sx="102000" sy="102000" algn="ctr" rotWithShape="0">
                <a:prstClr val="black">
                  <a:alpha val="40000"/>
                </a:prstClr>
              </a:outerShdw>
            </a:effectLst>
            <a:scene3d>
              <a:camera prst="orthographicFront"/>
              <a:lightRig rig="glow" dir="t">
                <a:rot lat="0" lon="0" rev="14100000"/>
              </a:lightRig>
            </a:scene3d>
            <a:sp3d prstMaterial="softEdge"/>
          </c:spPr>
          <c:dLbls>
            <c:dLbl>
              <c:idx val="1"/>
              <c:layout>
                <c:manualLayout>
                  <c:x val="0"/>
                  <c:y val="-4.0472295757515934E-3"/>
                </c:manualLayout>
              </c:layout>
              <c:showVal val="1"/>
              <c:extLst>
                <c:ext xmlns:c15="http://schemas.microsoft.com/office/drawing/2012/chart" uri="{CE6537A1-D6FC-4f65-9D91-7224C49458BB}"/>
              </c:extLst>
            </c:dLbl>
            <c:spPr>
              <a:noFill/>
              <a:ln>
                <a:noFill/>
              </a:ln>
              <a:effectLst/>
            </c:spPr>
            <c:txPr>
              <a:bodyPr/>
              <a:lstStyle/>
              <a:p>
                <a:pPr>
                  <a:defRPr sz="1400" b="1">
                    <a:solidFill>
                      <a:srgbClr val="FF6600"/>
                    </a:solidFill>
                    <a:latin typeface="Calibri" pitchFamily="34" charset="0"/>
                    <a:cs typeface="Calibri" pitchFamily="34" charset="0"/>
                  </a:defRPr>
                </a:pPr>
                <a:endParaRPr lang="zh-CN"/>
              </a:p>
            </c:txPr>
            <c:showVal val="1"/>
            <c:extLst>
              <c:ext xmlns:c15="http://schemas.microsoft.com/office/drawing/2012/chart" uri="{CE6537A1-D6FC-4f65-9D91-7224C49458BB}">
                <c15:showLeaderLines val="0"/>
              </c:ext>
            </c:extLst>
          </c:dLbls>
          <c:cat>
            <c:strRef>
              <c:f>Sheet1!$A$25:$A$27</c:f>
              <c:strCache>
                <c:ptCount val="3"/>
                <c:pt idx="0">
                  <c:v>中国U</c:v>
                </c:pt>
                <c:pt idx="1">
                  <c:v>东南亚T</c:v>
                </c:pt>
                <c:pt idx="2">
                  <c:v>拉美I</c:v>
                </c:pt>
              </c:strCache>
            </c:strRef>
          </c:cat>
          <c:val>
            <c:numRef>
              <c:f>Sheet1!$B$25:$B$27</c:f>
              <c:numCache>
                <c:formatCode>0.00%</c:formatCode>
                <c:ptCount val="3"/>
                <c:pt idx="0">
                  <c:v>0.7564274075035885</c:v>
                </c:pt>
                <c:pt idx="1">
                  <c:v>0.89851806752691055</c:v>
                </c:pt>
                <c:pt idx="2">
                  <c:v>0.79097244324167171</c:v>
                </c:pt>
              </c:numCache>
            </c:numRef>
          </c:val>
        </c:ser>
        <c:axId val="290816000"/>
        <c:axId val="290842112"/>
      </c:barChart>
      <c:catAx>
        <c:axId val="290816000"/>
        <c:scaling>
          <c:orientation val="minMax"/>
        </c:scaling>
        <c:delete val="1"/>
        <c:axPos val="b"/>
        <c:numFmt formatCode="General" sourceLinked="0"/>
        <c:tickLblPos val="none"/>
        <c:crossAx val="290842112"/>
        <c:crosses val="autoZero"/>
        <c:auto val="1"/>
        <c:lblAlgn val="ctr"/>
        <c:lblOffset val="100"/>
      </c:catAx>
      <c:valAx>
        <c:axId val="290842112"/>
        <c:scaling>
          <c:orientation val="minMax"/>
          <c:min val="0"/>
        </c:scaling>
        <c:delete val="1"/>
        <c:axPos val="l"/>
        <c:numFmt formatCode="0%" sourceLinked="0"/>
        <c:tickLblPos val="none"/>
        <c:crossAx val="290816000"/>
        <c:crosses val="autoZero"/>
        <c:crossBetween val="between"/>
      </c:valAx>
    </c:plotArea>
    <c:plotVisOnly val="1"/>
    <c:dispBlanksAs val="gap"/>
  </c:chart>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767" cy="493793"/>
          </a:xfrm>
          <a:prstGeom prst="rect">
            <a:avLst/>
          </a:prstGeom>
        </p:spPr>
        <p:txBody>
          <a:bodyPr vert="horz" wrap="square" lIns="92821" tIns="46410" rIns="92821" bIns="4641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3850285" y="0"/>
            <a:ext cx="2945767" cy="493793"/>
          </a:xfrm>
          <a:prstGeom prst="rect">
            <a:avLst/>
          </a:prstGeom>
        </p:spPr>
        <p:txBody>
          <a:bodyPr vert="horz" wrap="square" lIns="92821" tIns="46410" rIns="92821" bIns="46410" numCol="1" anchor="t" anchorCtr="0" compatLnSpc="1">
            <a:prstTxWarp prst="textNoShape">
              <a:avLst/>
            </a:prstTxWarp>
          </a:bodyPr>
          <a:lstStyle>
            <a:lvl1pPr algn="r">
              <a:defRPr sz="1200"/>
            </a:lvl1pPr>
          </a:lstStyle>
          <a:p>
            <a:fld id="{5D34F293-1952-4B28-8812-84B743612BC4}" type="datetimeFigureOut">
              <a:rPr lang="en-US"/>
              <a:pPr/>
              <a:t>10/13/2015</a:t>
            </a:fld>
            <a:endParaRPr lang="en-US"/>
          </a:p>
        </p:txBody>
      </p:sp>
      <p:sp>
        <p:nvSpPr>
          <p:cNvPr id="4" name="Footer Placeholder 3"/>
          <p:cNvSpPr>
            <a:spLocks noGrp="1"/>
          </p:cNvSpPr>
          <p:nvPr>
            <p:ph type="ftr" sz="quarter" idx="2"/>
          </p:nvPr>
        </p:nvSpPr>
        <p:spPr>
          <a:xfrm>
            <a:off x="1" y="9378853"/>
            <a:ext cx="2945767" cy="493793"/>
          </a:xfrm>
          <a:prstGeom prst="rect">
            <a:avLst/>
          </a:prstGeom>
        </p:spPr>
        <p:txBody>
          <a:bodyPr vert="horz" wrap="square" lIns="92821" tIns="46410" rIns="92821" bIns="46410" numCol="1" anchor="b" anchorCtr="0" compatLnSpc="1">
            <a:prstTxWarp prst="textNoShape">
              <a:avLst/>
            </a:prstTxWarp>
          </a:bodyPr>
          <a:lstStyle>
            <a:lvl1pPr>
              <a:defRPr sz="1200"/>
            </a:lvl1pPr>
          </a:lstStyle>
          <a:p>
            <a:endParaRPr lang="en-US"/>
          </a:p>
        </p:txBody>
      </p:sp>
      <p:sp>
        <p:nvSpPr>
          <p:cNvPr id="5" name="Slide Number Placeholder 4"/>
          <p:cNvSpPr>
            <a:spLocks noGrp="1"/>
          </p:cNvSpPr>
          <p:nvPr>
            <p:ph type="sldNum" sz="quarter" idx="3"/>
          </p:nvPr>
        </p:nvSpPr>
        <p:spPr>
          <a:xfrm>
            <a:off x="3850285" y="9378853"/>
            <a:ext cx="2945767" cy="493793"/>
          </a:xfrm>
          <a:prstGeom prst="rect">
            <a:avLst/>
          </a:prstGeom>
        </p:spPr>
        <p:txBody>
          <a:bodyPr vert="horz" wrap="square" lIns="92821" tIns="46410" rIns="92821" bIns="46410" numCol="1" anchor="b" anchorCtr="0" compatLnSpc="1">
            <a:prstTxWarp prst="textNoShape">
              <a:avLst/>
            </a:prstTxWarp>
          </a:bodyPr>
          <a:lstStyle>
            <a:lvl1pPr algn="r">
              <a:defRPr sz="1200"/>
            </a:lvl1pPr>
          </a:lstStyle>
          <a:p>
            <a:fld id="{17139165-E5E3-4BD4-BB9A-F647B41484B1}" type="slidenum">
              <a:rPr lang="en-US"/>
              <a:pPr/>
              <a:t>‹#›</a:t>
            </a:fld>
            <a:endParaRPr lang="en-US"/>
          </a:p>
        </p:txBody>
      </p:sp>
    </p:spTree>
    <p:extLst>
      <p:ext uri="{BB962C8B-B14F-4D97-AF65-F5344CB8AC3E}">
        <p14:creationId xmlns="" xmlns:p14="http://schemas.microsoft.com/office/powerpoint/2010/main" val="37605147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1" y="0"/>
            <a:ext cx="2945767" cy="493793"/>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lvl1pPr defTabSz="879863">
              <a:defRPr sz="1200">
                <a:latin typeface="Arial" pitchFamily="34" charset="0"/>
              </a:defRPr>
            </a:lvl1pPr>
          </a:lstStyle>
          <a:p>
            <a:endParaRPr lang="en-US" altLang="zh-CN"/>
          </a:p>
        </p:txBody>
      </p:sp>
      <p:sp>
        <p:nvSpPr>
          <p:cNvPr id="9219" name="Rectangle 3"/>
          <p:cNvSpPr>
            <a:spLocks noGrp="1" noChangeArrowheads="1"/>
          </p:cNvSpPr>
          <p:nvPr>
            <p:ph type="dt" idx="1"/>
          </p:nvPr>
        </p:nvSpPr>
        <p:spPr bwMode="auto">
          <a:xfrm>
            <a:off x="3851908" y="0"/>
            <a:ext cx="2944144" cy="493793"/>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lvl1pPr algn="r" defTabSz="879863">
              <a:defRPr sz="1200">
                <a:latin typeface="Arial" pitchFamily="34" charset="0"/>
              </a:defRPr>
            </a:lvl1pPr>
          </a:lstStyle>
          <a:p>
            <a:endParaRPr lang="en-US" altLang="zh-CN"/>
          </a:p>
        </p:txBody>
      </p:sp>
      <p:sp>
        <p:nvSpPr>
          <p:cNvPr id="30724" name="Rectangle 4"/>
          <p:cNvSpPr>
            <a:spLocks noGrp="1" noRot="1" noChangeAspect="1" noChangeArrowheads="1" noTextEdit="1"/>
          </p:cNvSpPr>
          <p:nvPr>
            <p:ph type="sldImg" idx="2"/>
          </p:nvPr>
        </p:nvSpPr>
        <p:spPr bwMode="auto">
          <a:xfrm>
            <a:off x="107950" y="741363"/>
            <a:ext cx="6581775" cy="3700462"/>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78794" y="4689427"/>
            <a:ext cx="5440089" cy="4444134"/>
          </a:xfrm>
          <a:prstGeom prst="rect">
            <a:avLst/>
          </a:prstGeom>
          <a:noFill/>
          <a:ln w="9525">
            <a:noFill/>
            <a:miter lim="800000"/>
            <a:headEnd/>
            <a:tailEnd/>
          </a:ln>
        </p:spPr>
        <p:txBody>
          <a:bodyPr vert="horz" wrap="square" lIns="95247" tIns="47622" rIns="95247" bIns="4762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2" name="Rectangle 6"/>
          <p:cNvSpPr>
            <a:spLocks noGrp="1" noChangeArrowheads="1"/>
          </p:cNvSpPr>
          <p:nvPr>
            <p:ph type="ftr" sz="quarter" idx="4"/>
          </p:nvPr>
        </p:nvSpPr>
        <p:spPr bwMode="auto">
          <a:xfrm>
            <a:off x="1" y="9378853"/>
            <a:ext cx="2945767" cy="493793"/>
          </a:xfrm>
          <a:prstGeom prst="rect">
            <a:avLst/>
          </a:prstGeom>
          <a:noFill/>
          <a:ln w="9525">
            <a:noFill/>
            <a:miter lim="800000"/>
            <a:headEnd/>
            <a:tailEnd/>
          </a:ln>
        </p:spPr>
        <p:txBody>
          <a:bodyPr vert="horz" wrap="square" lIns="95247" tIns="47622" rIns="95247" bIns="47622" numCol="1" anchor="b" anchorCtr="0" compatLnSpc="1">
            <a:prstTxWarp prst="textNoShape">
              <a:avLst/>
            </a:prstTxWarp>
          </a:bodyPr>
          <a:lstStyle>
            <a:lvl1pPr defTabSz="879863">
              <a:defRPr sz="1200">
                <a:latin typeface="Arial" pitchFamily="34" charset="0"/>
              </a:defRPr>
            </a:lvl1pPr>
          </a:lstStyle>
          <a:p>
            <a:endParaRPr lang="en-US" altLang="zh-CN"/>
          </a:p>
        </p:txBody>
      </p:sp>
      <p:sp>
        <p:nvSpPr>
          <p:cNvPr id="9223" name="Rectangle 7"/>
          <p:cNvSpPr>
            <a:spLocks noGrp="1" noChangeArrowheads="1"/>
          </p:cNvSpPr>
          <p:nvPr>
            <p:ph type="sldNum" sz="quarter" idx="5"/>
          </p:nvPr>
        </p:nvSpPr>
        <p:spPr bwMode="auto">
          <a:xfrm>
            <a:off x="3851908" y="9378853"/>
            <a:ext cx="2944144" cy="493793"/>
          </a:xfrm>
          <a:prstGeom prst="rect">
            <a:avLst/>
          </a:prstGeom>
          <a:noFill/>
          <a:ln w="9525">
            <a:noFill/>
            <a:miter lim="800000"/>
            <a:headEnd/>
            <a:tailEnd/>
          </a:ln>
        </p:spPr>
        <p:txBody>
          <a:bodyPr vert="horz" wrap="square" lIns="95247" tIns="47622" rIns="95247" bIns="47622" numCol="1" anchor="b" anchorCtr="0" compatLnSpc="1">
            <a:prstTxWarp prst="textNoShape">
              <a:avLst/>
            </a:prstTxWarp>
          </a:bodyPr>
          <a:lstStyle>
            <a:lvl1pPr algn="r" defTabSz="879863">
              <a:defRPr sz="1200">
                <a:latin typeface="Arial" pitchFamily="34" charset="0"/>
              </a:defRPr>
            </a:lvl1pPr>
          </a:lstStyle>
          <a:p>
            <a:fld id="{89EB8006-888A-490B-84C5-2C089148EBD8}" type="slidenum">
              <a:rPr lang="en-US" altLang="zh-CN"/>
              <a:pPr/>
              <a:t>‹#›</a:t>
            </a:fld>
            <a:endParaRPr lang="en-US" altLang="zh-CN"/>
          </a:p>
        </p:txBody>
      </p:sp>
    </p:spTree>
    <p:extLst>
      <p:ext uri="{BB962C8B-B14F-4D97-AF65-F5344CB8AC3E}">
        <p14:creationId xmlns="" xmlns:p14="http://schemas.microsoft.com/office/powerpoint/2010/main" val="3022965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008"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016"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024"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032"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5040" algn="l" defTabSz="914016" rtl="0" eaLnBrk="1" latinLnBrk="0" hangingPunct="1">
      <a:defRPr sz="1200" kern="1200">
        <a:solidFill>
          <a:schemeClr val="tx1"/>
        </a:solidFill>
        <a:latin typeface="+mn-lt"/>
        <a:ea typeface="+mn-ea"/>
        <a:cs typeface="+mn-cs"/>
      </a:defRPr>
    </a:lvl6pPr>
    <a:lvl7pPr marL="2742048" algn="l" defTabSz="914016" rtl="0" eaLnBrk="1" latinLnBrk="0" hangingPunct="1">
      <a:defRPr sz="1200" kern="1200">
        <a:solidFill>
          <a:schemeClr val="tx1"/>
        </a:solidFill>
        <a:latin typeface="+mn-lt"/>
        <a:ea typeface="+mn-ea"/>
        <a:cs typeface="+mn-cs"/>
      </a:defRPr>
    </a:lvl7pPr>
    <a:lvl8pPr marL="3199055" algn="l" defTabSz="914016" rtl="0" eaLnBrk="1" latinLnBrk="0" hangingPunct="1">
      <a:defRPr sz="1200" kern="1200">
        <a:solidFill>
          <a:schemeClr val="tx1"/>
        </a:solidFill>
        <a:latin typeface="+mn-lt"/>
        <a:ea typeface="+mn-ea"/>
        <a:cs typeface="+mn-cs"/>
      </a:defRPr>
    </a:lvl8pPr>
    <a:lvl9pPr marL="3656063" algn="l" defTabSz="91401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B328058-29F7-46C6-8D38-03A129804023}" type="slidenum">
              <a:rPr lang="en-US" altLang="zh-CN" smtClean="0">
                <a:solidFill>
                  <a:prstClr val="black"/>
                </a:solidFill>
              </a:rPr>
              <a:pPr/>
              <a:t>1</a:t>
            </a:fld>
            <a:endParaRPr lang="en-US" altLang="zh-CN">
              <a:solidFill>
                <a:prstClr val="black"/>
              </a:solidFill>
            </a:endParaRPr>
          </a:p>
        </p:txBody>
      </p:sp>
    </p:spTree>
    <p:extLst>
      <p:ext uri="{BB962C8B-B14F-4D97-AF65-F5344CB8AC3E}">
        <p14:creationId xmlns="" xmlns:p14="http://schemas.microsoft.com/office/powerpoint/2010/main" val="34952324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725B0-C11B-4D7C-A98C-AFB990133339}" type="slidenum">
              <a:rPr lang="en-US" altLang="zh-CN">
                <a:solidFill>
                  <a:prstClr val="black"/>
                </a:solidFill>
              </a:rPr>
              <a:pPr/>
              <a:t>11</a:t>
            </a:fld>
            <a:endParaRPr lang="en-US" altLang="zh-CN" dirty="0">
              <a:solidFill>
                <a:prstClr val="black"/>
              </a:solidFill>
            </a:endParaRPr>
          </a:p>
        </p:txBody>
      </p:sp>
      <p:sp>
        <p:nvSpPr>
          <p:cNvPr id="200706" name="Rectangle 2"/>
          <p:cNvSpPr>
            <a:spLocks noGrp="1" noRot="1" noChangeAspect="1" noChangeArrowheads="1" noTextEdit="1"/>
          </p:cNvSpPr>
          <p:nvPr>
            <p:ph type="sldImg"/>
          </p:nvPr>
        </p:nvSpPr>
        <p:spPr>
          <a:xfrm>
            <a:off x="109538" y="741363"/>
            <a:ext cx="6581775" cy="3702050"/>
          </a:xfrm>
          <a:ln/>
        </p:spPr>
      </p:sp>
      <p:sp>
        <p:nvSpPr>
          <p:cNvPr id="200707" name="Rectangle 3"/>
          <p:cNvSpPr>
            <a:spLocks noGrp="1" noChangeArrowheads="1"/>
          </p:cNvSpPr>
          <p:nvPr>
            <p:ph type="body" idx="1"/>
          </p:nvPr>
        </p:nvSpPr>
        <p:spPr>
          <a:xfrm>
            <a:off x="906357" y="4690268"/>
            <a:ext cx="4984962" cy="4443413"/>
          </a:xfrm>
        </p:spPr>
        <p:txBody>
          <a:bodyPr/>
          <a:lstStyle/>
          <a:p>
            <a:pPr marL="232052" indent="-232052"/>
            <a:endParaRPr lang="zh-CN" altLang="zh-CN" dirty="0"/>
          </a:p>
        </p:txBody>
      </p:sp>
    </p:spTree>
    <p:extLst>
      <p:ext uri="{BB962C8B-B14F-4D97-AF65-F5344CB8AC3E}">
        <p14:creationId xmlns="" xmlns:p14="http://schemas.microsoft.com/office/powerpoint/2010/main" val="3021121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12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4775" y="739775"/>
            <a:ext cx="6588125" cy="3705225"/>
          </a:xfrm>
        </p:spPr>
      </p:sp>
      <p:sp>
        <p:nvSpPr>
          <p:cNvPr id="3" name="备注占位符 2"/>
          <p:cNvSpPr>
            <a:spLocks noGrp="1"/>
          </p:cNvSpPr>
          <p:nvPr>
            <p:ph type="body" idx="1"/>
          </p:nvPr>
        </p:nvSpPr>
        <p:spPr/>
        <p:txBody>
          <a:bodyPr>
            <a:normAutofit/>
          </a:bodyPr>
          <a:lstStyle/>
          <a:p>
            <a:r>
              <a:rPr lang="en-US" altLang="zh-CN" dirty="0" smtClean="0"/>
              <a:t>802.11ac</a:t>
            </a:r>
            <a:r>
              <a:rPr lang="zh-CN" altLang="en-US" dirty="0" smtClean="0"/>
              <a:t>主要技术介绍；</a:t>
            </a:r>
          </a:p>
          <a:p>
            <a:r>
              <a:rPr lang="zh-CN" altLang="en-US" dirty="0" smtClean="0"/>
              <a:t>与</a:t>
            </a:r>
            <a:r>
              <a:rPr lang="en-US" altLang="zh-CN" dirty="0" smtClean="0"/>
              <a:t>802.11n</a:t>
            </a:r>
            <a:r>
              <a:rPr lang="zh-CN" altLang="en-US" dirty="0" smtClean="0"/>
              <a:t>技术相比，</a:t>
            </a:r>
            <a:r>
              <a:rPr lang="en-US" altLang="zh-CN" dirty="0" smtClean="0"/>
              <a:t>802.11ac</a:t>
            </a:r>
            <a:r>
              <a:rPr lang="zh-CN" altLang="en-US" dirty="0" smtClean="0"/>
              <a:t>有哪些优点</a:t>
            </a:r>
            <a:r>
              <a:rPr lang="en-US" altLang="zh-CN" dirty="0" smtClean="0"/>
              <a:t>/</a:t>
            </a:r>
            <a:r>
              <a:rPr lang="zh-CN" altLang="en-US" dirty="0" smtClean="0"/>
              <a:t>特点；</a:t>
            </a:r>
          </a:p>
          <a:p>
            <a:endParaRPr lang="en-US" altLang="zh-CN" dirty="0" smtClean="0"/>
          </a:p>
          <a:p>
            <a:r>
              <a:rPr lang="zh-CN" altLang="en-US" dirty="0" smtClean="0"/>
              <a:t>对于运营商，现已大规模部署了</a:t>
            </a:r>
            <a:r>
              <a:rPr lang="en-US" altLang="zh-CN" dirty="0" smtClean="0"/>
              <a:t>802.11n</a:t>
            </a:r>
            <a:r>
              <a:rPr lang="zh-CN" altLang="en-US" dirty="0" smtClean="0"/>
              <a:t>，引入</a:t>
            </a:r>
            <a:r>
              <a:rPr lang="en-US" altLang="zh-CN" dirty="0" smtClean="0"/>
              <a:t>802.11ac</a:t>
            </a:r>
            <a:r>
              <a:rPr lang="zh-CN" altLang="en-US" dirty="0" smtClean="0"/>
              <a:t>必要性分析；</a:t>
            </a:r>
          </a:p>
          <a:p>
            <a:r>
              <a:rPr lang="en-US" altLang="zh-CN" dirty="0" smtClean="0"/>
              <a:t>802.11ac</a:t>
            </a:r>
            <a:r>
              <a:rPr lang="zh-CN" altLang="en-US" dirty="0" smtClean="0"/>
              <a:t>主要应用场景分析；</a:t>
            </a:r>
          </a:p>
          <a:p>
            <a:r>
              <a:rPr lang="zh-CN" altLang="en-US" dirty="0" smtClean="0"/>
              <a:t>基于</a:t>
            </a:r>
            <a:r>
              <a:rPr lang="en-US" altLang="zh-CN" dirty="0" smtClean="0"/>
              <a:t>802.11ac</a:t>
            </a:r>
            <a:r>
              <a:rPr lang="zh-CN" altLang="en-US" dirty="0" smtClean="0"/>
              <a:t>技术，是否有新的应用引入？</a:t>
            </a:r>
          </a:p>
          <a:p>
            <a:r>
              <a:rPr lang="zh-CN" altLang="en-US" dirty="0" smtClean="0"/>
              <a:t>其它方面。</a:t>
            </a:r>
          </a:p>
          <a:p>
            <a:endParaRPr lang="zh-CN" altLang="en-US" dirty="0"/>
          </a:p>
        </p:txBody>
      </p:sp>
      <p:sp>
        <p:nvSpPr>
          <p:cNvPr id="4" name="灯片编号占位符 3"/>
          <p:cNvSpPr>
            <a:spLocks noGrp="1"/>
          </p:cNvSpPr>
          <p:nvPr>
            <p:ph type="sldNum" sz="quarter" idx="10"/>
          </p:nvPr>
        </p:nvSpPr>
        <p:spPr/>
        <p:txBody>
          <a:bodyPr/>
          <a:lstStyle/>
          <a:p>
            <a:pPr>
              <a:defRPr/>
            </a:pPr>
            <a:fld id="{D7435A97-13B1-4CD6-B2FE-6C5E3E90F579}" type="slidenum">
              <a:rPr lang="en-US" altLang="zh-CN" smtClean="0">
                <a:solidFill>
                  <a:prstClr val="black"/>
                </a:solidFill>
              </a:rPr>
              <a:pPr>
                <a:defRPr/>
              </a:pPr>
              <a:t>2</a:t>
            </a:fld>
            <a:endParaRPr lang="en-US" altLang="zh-CN">
              <a:solidFill>
                <a:prstClr val="black"/>
              </a:solidFill>
            </a:endParaRPr>
          </a:p>
        </p:txBody>
      </p:sp>
    </p:spTree>
    <p:extLst>
      <p:ext uri="{BB962C8B-B14F-4D97-AF65-F5344CB8AC3E}">
        <p14:creationId xmlns="" xmlns:p14="http://schemas.microsoft.com/office/powerpoint/2010/main" val="4252111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4775" y="739775"/>
            <a:ext cx="6588125" cy="3705225"/>
          </a:xfrm>
        </p:spPr>
      </p:sp>
      <p:sp>
        <p:nvSpPr>
          <p:cNvPr id="3" name="备注占位符 2"/>
          <p:cNvSpPr>
            <a:spLocks noGrp="1"/>
          </p:cNvSpPr>
          <p:nvPr>
            <p:ph type="body" idx="1"/>
          </p:nvPr>
        </p:nvSpPr>
        <p:spPr/>
        <p:txBody>
          <a:bodyPr>
            <a:normAutofit/>
          </a:bodyPr>
          <a:lstStyle/>
          <a:p>
            <a:r>
              <a:rPr lang="en-US" altLang="zh-CN" dirty="0" smtClean="0"/>
              <a:t>802.11ac</a:t>
            </a:r>
            <a:r>
              <a:rPr lang="zh-CN" altLang="en-US" dirty="0" smtClean="0"/>
              <a:t>主要技术介绍；</a:t>
            </a:r>
          </a:p>
          <a:p>
            <a:r>
              <a:rPr lang="zh-CN" altLang="en-US" dirty="0" smtClean="0"/>
              <a:t>与</a:t>
            </a:r>
            <a:r>
              <a:rPr lang="en-US" altLang="zh-CN" dirty="0" smtClean="0"/>
              <a:t>802.11n</a:t>
            </a:r>
            <a:r>
              <a:rPr lang="zh-CN" altLang="en-US" dirty="0" smtClean="0"/>
              <a:t>技术相比，</a:t>
            </a:r>
            <a:r>
              <a:rPr lang="en-US" altLang="zh-CN" dirty="0" smtClean="0"/>
              <a:t>802.11ac</a:t>
            </a:r>
            <a:r>
              <a:rPr lang="zh-CN" altLang="en-US" dirty="0" smtClean="0"/>
              <a:t>有哪些优点</a:t>
            </a:r>
            <a:r>
              <a:rPr lang="en-US" altLang="zh-CN" dirty="0" smtClean="0"/>
              <a:t>/</a:t>
            </a:r>
            <a:r>
              <a:rPr lang="zh-CN" altLang="en-US" dirty="0" smtClean="0"/>
              <a:t>特点；</a:t>
            </a:r>
          </a:p>
          <a:p>
            <a:endParaRPr lang="en-US" altLang="zh-CN" dirty="0" smtClean="0"/>
          </a:p>
          <a:p>
            <a:r>
              <a:rPr lang="zh-CN" altLang="en-US" dirty="0" smtClean="0"/>
              <a:t>对于运营商，现已大规模部署了</a:t>
            </a:r>
            <a:r>
              <a:rPr lang="en-US" altLang="zh-CN" dirty="0" smtClean="0"/>
              <a:t>802.11n</a:t>
            </a:r>
            <a:r>
              <a:rPr lang="zh-CN" altLang="en-US" dirty="0" smtClean="0"/>
              <a:t>，引入</a:t>
            </a:r>
            <a:r>
              <a:rPr lang="en-US" altLang="zh-CN" dirty="0" smtClean="0"/>
              <a:t>802.11ac</a:t>
            </a:r>
            <a:r>
              <a:rPr lang="zh-CN" altLang="en-US" dirty="0" smtClean="0"/>
              <a:t>必要性分析；</a:t>
            </a:r>
          </a:p>
          <a:p>
            <a:r>
              <a:rPr lang="en-US" altLang="zh-CN" dirty="0" smtClean="0"/>
              <a:t>802.11ac</a:t>
            </a:r>
            <a:r>
              <a:rPr lang="zh-CN" altLang="en-US" dirty="0" smtClean="0"/>
              <a:t>主要应用场景分析；</a:t>
            </a:r>
          </a:p>
          <a:p>
            <a:r>
              <a:rPr lang="zh-CN" altLang="en-US" dirty="0" smtClean="0"/>
              <a:t>基于</a:t>
            </a:r>
            <a:r>
              <a:rPr lang="en-US" altLang="zh-CN" dirty="0" smtClean="0"/>
              <a:t>802.11ac</a:t>
            </a:r>
            <a:r>
              <a:rPr lang="zh-CN" altLang="en-US" dirty="0" smtClean="0"/>
              <a:t>技术，是否有新的应用引入？</a:t>
            </a:r>
          </a:p>
          <a:p>
            <a:r>
              <a:rPr lang="zh-CN" altLang="en-US" dirty="0" smtClean="0"/>
              <a:t>其它方面。</a:t>
            </a:r>
          </a:p>
          <a:p>
            <a:endParaRPr lang="zh-CN" altLang="en-US" dirty="0"/>
          </a:p>
        </p:txBody>
      </p:sp>
      <p:sp>
        <p:nvSpPr>
          <p:cNvPr id="4" name="灯片编号占位符 3"/>
          <p:cNvSpPr>
            <a:spLocks noGrp="1"/>
          </p:cNvSpPr>
          <p:nvPr>
            <p:ph type="sldNum" sz="quarter" idx="10"/>
          </p:nvPr>
        </p:nvSpPr>
        <p:spPr/>
        <p:txBody>
          <a:bodyPr/>
          <a:lstStyle/>
          <a:p>
            <a:pPr>
              <a:defRPr/>
            </a:pPr>
            <a:fld id="{D7435A97-13B1-4CD6-B2FE-6C5E3E90F579}" type="slidenum">
              <a:rPr lang="en-US" altLang="zh-CN" smtClean="0">
                <a:solidFill>
                  <a:prstClr val="black"/>
                </a:solidFill>
              </a:rPr>
              <a:pPr>
                <a:defRPr/>
              </a:pPr>
              <a:t>6</a:t>
            </a:fld>
            <a:endParaRPr lang="en-US" altLang="zh-CN">
              <a:solidFill>
                <a:prstClr val="black"/>
              </a:solidFill>
            </a:endParaRPr>
          </a:p>
        </p:txBody>
      </p:sp>
    </p:spTree>
    <p:extLst>
      <p:ext uri="{BB962C8B-B14F-4D97-AF65-F5344CB8AC3E}">
        <p14:creationId xmlns="" xmlns:p14="http://schemas.microsoft.com/office/powerpoint/2010/main" val="995640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9EB8006-888A-490B-84C5-2C089148EBD8}" type="slidenum">
              <a:rPr lang="en-US" altLang="zh-CN" smtClean="0"/>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04775" y="739775"/>
            <a:ext cx="6588125" cy="3705225"/>
          </a:xfrm>
        </p:spPr>
      </p:sp>
      <p:sp>
        <p:nvSpPr>
          <p:cNvPr id="3" name="备注占位符 2"/>
          <p:cNvSpPr>
            <a:spLocks noGrp="1"/>
          </p:cNvSpPr>
          <p:nvPr>
            <p:ph type="body" idx="1"/>
          </p:nvPr>
        </p:nvSpPr>
        <p:spPr/>
        <p:txBody>
          <a:bodyPr>
            <a:normAutofit/>
          </a:bodyPr>
          <a:lstStyle/>
          <a:p>
            <a:r>
              <a:rPr lang="en-US" altLang="zh-CN" dirty="0" smtClean="0"/>
              <a:t>802.11ac</a:t>
            </a:r>
            <a:r>
              <a:rPr lang="zh-CN" altLang="en-US" dirty="0" smtClean="0"/>
              <a:t>主要技术介绍；</a:t>
            </a:r>
          </a:p>
          <a:p>
            <a:r>
              <a:rPr lang="zh-CN" altLang="en-US" dirty="0" smtClean="0"/>
              <a:t>与</a:t>
            </a:r>
            <a:r>
              <a:rPr lang="en-US" altLang="zh-CN" dirty="0" smtClean="0"/>
              <a:t>802.11n</a:t>
            </a:r>
            <a:r>
              <a:rPr lang="zh-CN" altLang="en-US" dirty="0" smtClean="0"/>
              <a:t>技术相比，</a:t>
            </a:r>
            <a:r>
              <a:rPr lang="en-US" altLang="zh-CN" dirty="0" smtClean="0"/>
              <a:t>802.11ac</a:t>
            </a:r>
            <a:r>
              <a:rPr lang="zh-CN" altLang="en-US" dirty="0" smtClean="0"/>
              <a:t>有哪些优点</a:t>
            </a:r>
            <a:r>
              <a:rPr lang="en-US" altLang="zh-CN" dirty="0" smtClean="0"/>
              <a:t>/</a:t>
            </a:r>
            <a:r>
              <a:rPr lang="zh-CN" altLang="en-US" dirty="0" smtClean="0"/>
              <a:t>特点；</a:t>
            </a:r>
          </a:p>
          <a:p>
            <a:endParaRPr lang="en-US" altLang="zh-CN" dirty="0" smtClean="0"/>
          </a:p>
          <a:p>
            <a:r>
              <a:rPr lang="zh-CN" altLang="en-US" dirty="0" smtClean="0"/>
              <a:t>对于运营商，现已大规模部署了</a:t>
            </a:r>
            <a:r>
              <a:rPr lang="en-US" altLang="zh-CN" dirty="0" smtClean="0"/>
              <a:t>802.11n</a:t>
            </a:r>
            <a:r>
              <a:rPr lang="zh-CN" altLang="en-US" dirty="0" smtClean="0"/>
              <a:t>，引入</a:t>
            </a:r>
            <a:r>
              <a:rPr lang="en-US" altLang="zh-CN" dirty="0" smtClean="0"/>
              <a:t>802.11ac</a:t>
            </a:r>
            <a:r>
              <a:rPr lang="zh-CN" altLang="en-US" dirty="0" smtClean="0"/>
              <a:t>必要性分析；</a:t>
            </a:r>
          </a:p>
          <a:p>
            <a:r>
              <a:rPr lang="en-US" altLang="zh-CN" dirty="0" smtClean="0"/>
              <a:t>802.11ac</a:t>
            </a:r>
            <a:r>
              <a:rPr lang="zh-CN" altLang="en-US" dirty="0" smtClean="0"/>
              <a:t>主要应用场景分析；</a:t>
            </a:r>
          </a:p>
          <a:p>
            <a:r>
              <a:rPr lang="zh-CN" altLang="en-US" dirty="0" smtClean="0"/>
              <a:t>基于</a:t>
            </a:r>
            <a:r>
              <a:rPr lang="en-US" altLang="zh-CN" dirty="0" smtClean="0"/>
              <a:t>802.11ac</a:t>
            </a:r>
            <a:r>
              <a:rPr lang="zh-CN" altLang="en-US" dirty="0" smtClean="0"/>
              <a:t>技术，是否有新的应用引入？</a:t>
            </a:r>
          </a:p>
          <a:p>
            <a:r>
              <a:rPr lang="zh-CN" altLang="en-US" dirty="0" smtClean="0"/>
              <a:t>其它方面。</a:t>
            </a:r>
          </a:p>
          <a:p>
            <a:endParaRPr lang="zh-CN" altLang="en-US" dirty="0"/>
          </a:p>
        </p:txBody>
      </p:sp>
      <p:sp>
        <p:nvSpPr>
          <p:cNvPr id="4" name="灯片编号占位符 3"/>
          <p:cNvSpPr>
            <a:spLocks noGrp="1"/>
          </p:cNvSpPr>
          <p:nvPr>
            <p:ph type="sldNum" sz="quarter" idx="10"/>
          </p:nvPr>
        </p:nvSpPr>
        <p:spPr/>
        <p:txBody>
          <a:bodyPr/>
          <a:lstStyle/>
          <a:p>
            <a:pPr>
              <a:defRPr/>
            </a:pPr>
            <a:fld id="{D7435A97-13B1-4CD6-B2FE-6C5E3E90F579}" type="slidenum">
              <a:rPr lang="en-US" altLang="zh-CN" smtClean="0">
                <a:solidFill>
                  <a:prstClr val="black"/>
                </a:solidFill>
              </a:rPr>
              <a:pPr>
                <a:defRPr/>
              </a:pPr>
              <a:t>9</a:t>
            </a:fld>
            <a:endParaRPr lang="en-US" altLang="zh-CN">
              <a:solidFill>
                <a:prstClr val="black"/>
              </a:solidFill>
            </a:endParaRPr>
          </a:p>
        </p:txBody>
      </p:sp>
    </p:spTree>
    <p:extLst>
      <p:ext uri="{BB962C8B-B14F-4D97-AF65-F5344CB8AC3E}">
        <p14:creationId xmlns="" xmlns:p14="http://schemas.microsoft.com/office/powerpoint/2010/main" val="995640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9.xml"/><Relationship Id="rId4" Type="http://schemas.openxmlformats.org/officeDocument/2006/relationships/image" Target="../media/image14.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21.xml"/><Relationship Id="rId4" Type="http://schemas.openxmlformats.org/officeDocument/2006/relationships/image" Target="../media/image3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2.xml"/><Relationship Id="rId4" Type="http://schemas.openxmlformats.org/officeDocument/2006/relationships/image" Target="../media/image14.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7.xml"/><Relationship Id="rId4" Type="http://schemas.openxmlformats.org/officeDocument/2006/relationships/image" Target="../media/image14.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28.xml"/><Relationship Id="rId4" Type="http://schemas.openxmlformats.org/officeDocument/2006/relationships/image" Target="../media/image14.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0.xml"/><Relationship Id="rId4" Type="http://schemas.openxmlformats.org/officeDocument/2006/relationships/image" Target="../media/image14.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7.xml"/><Relationship Id="rId4" Type="http://schemas.openxmlformats.org/officeDocument/2006/relationships/image" Target="../media/image14.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Master" Target="../slideMasters/slideMaster15.xml"/><Relationship Id="rId4" Type="http://schemas.openxmlformats.org/officeDocument/2006/relationships/image" Target="../media/image33.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18.xml"/><Relationship Id="rId4" Type="http://schemas.openxmlformats.org/officeDocument/2006/relationships/image" Target="../media/image14.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0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9425"/>
            <a:ext cx="1625600" cy="215444"/>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876300" y="479425"/>
            <a:ext cx="1625600" cy="215444"/>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13 October 2015</a:t>
            </a:fld>
            <a:endParaRPr lang="en-US" altLang="zh-CN">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10454071" y="6386514"/>
            <a:ext cx="1309192" cy="312737"/>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003" y="44624"/>
            <a:ext cx="10441160" cy="871537"/>
          </a:xfrm>
        </p:spPr>
        <p:txBody>
          <a:bodyPr/>
          <a:lstStyle/>
          <a:p>
            <a:r>
              <a:rPr lang="en-US" smtClean="0"/>
              <a:t>Click to edit Master title style</a:t>
            </a:r>
            <a:endParaRPr lang="en-US"/>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09.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5" y="274637"/>
            <a:ext cx="10975974" cy="1143000"/>
          </a:xfrm>
          <a:prstGeom prst="rect">
            <a:avLst/>
          </a:prstGeom>
        </p:spPr>
        <p:txBody>
          <a:bodyPr lIns="91305" tIns="45650" rIns="91305" bIns="45650"/>
          <a:lstStyle/>
          <a:p>
            <a:r>
              <a:rPr lang="zh-CN" altLang="en-US" smtClean="0"/>
              <a:t>单击此处编辑母版标题样式</a:t>
            </a:r>
            <a:endParaRPr lang="zh-CN" altLang="en-US"/>
          </a:p>
        </p:txBody>
      </p:sp>
      <p:sp>
        <p:nvSpPr>
          <p:cNvPr id="3" name="内容占位符 2"/>
          <p:cNvSpPr>
            <a:spLocks noGrp="1"/>
          </p:cNvSpPr>
          <p:nvPr>
            <p:ph idx="1"/>
          </p:nvPr>
        </p:nvSpPr>
        <p:spPr>
          <a:xfrm>
            <a:off x="609685" y="1600221"/>
            <a:ext cx="10975974" cy="4525963"/>
          </a:xfrm>
          <a:prstGeom prst="rect">
            <a:avLst/>
          </a:prstGeom>
        </p:spPr>
        <p:txBody>
          <a:bodyPr lIns="91305" tIns="45650" rIns="91305" bIns="4565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2" name="Slide Number Placeholder 47"/>
          <p:cNvSpPr>
            <a:spLocks noGrp="1"/>
          </p:cNvSpPr>
          <p:nvPr>
            <p:ph type="sldNum" sz="quarter" idx="4"/>
          </p:nvPr>
        </p:nvSpPr>
        <p:spPr>
          <a:xfrm>
            <a:off x="600035" y="6365989"/>
            <a:ext cx="322844"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solidFill>
                  <a:srgbClr val="B2B2B2">
                    <a:tint val="75000"/>
                  </a:srgbClr>
                </a:solidFill>
                <a:latin typeface="Verdana" pitchFamily="34" charset="0"/>
                <a:ea typeface="华文细黑"/>
                <a:cs typeface="Verdana" pitchFamily="34" charset="0"/>
              </a:rPr>
              <a:pPr/>
              <a:t>‹#›</a:t>
            </a:fld>
            <a:r>
              <a:rPr lang="en-US" dirty="0" smtClean="0">
                <a:solidFill>
                  <a:srgbClr val="B2B2B2">
                    <a:tint val="75000"/>
                  </a:srgbClr>
                </a:solidFill>
                <a:latin typeface="Verdana" pitchFamily="34" charset="0"/>
                <a:ea typeface="华文细黑"/>
                <a:cs typeface="Verdana" pitchFamily="34" charset="0"/>
              </a:rPr>
              <a:t> |</a:t>
            </a:r>
            <a:endParaRPr lang="en-US" dirty="0">
              <a:solidFill>
                <a:srgbClr val="B2B2B2">
                  <a:tint val="75000"/>
                </a:srgbClr>
              </a:solidFill>
              <a:latin typeface="Verdana" pitchFamily="34" charset="0"/>
              <a:ea typeface="华文细黑"/>
              <a:cs typeface="Verdana" pitchFamily="34" charset="0"/>
            </a:endParaRPr>
          </a:p>
        </p:txBody>
      </p:sp>
      <p:sp>
        <p:nvSpPr>
          <p:cNvPr id="13" name="Footer Placeholder 52"/>
          <p:cNvSpPr>
            <a:spLocks noGrp="1"/>
          </p:cNvSpPr>
          <p:nvPr>
            <p:ph type="ftr" sz="quarter" idx="3"/>
          </p:nvPr>
        </p:nvSpPr>
        <p:spPr>
          <a:xfrm>
            <a:off x="925626" y="6364389"/>
            <a:ext cx="3861805"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smtClean="0">
                <a:solidFill>
                  <a:srgbClr val="B2B2B2">
                    <a:tint val="75000"/>
                  </a:srgbClr>
                </a:solidFill>
                <a:ea typeface="华文细黑"/>
              </a:rPr>
              <a:t>INSERT PRESENTATION TITLE</a:t>
            </a:r>
          </a:p>
        </p:txBody>
      </p:sp>
      <p:sp>
        <p:nvSpPr>
          <p:cNvPr id="5" name="标题 4"/>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2826547468"/>
      </p:ext>
    </p:extLst>
  </p:cSld>
  <p:clrMapOvr>
    <a:masterClrMapping/>
  </p:clrMapOvr>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542925" y="2118320"/>
            <a:ext cx="5453273" cy="1969711"/>
          </a:xfrm>
          <a:prstGeom prst="rect">
            <a:avLst/>
          </a:prstGeom>
        </p:spPr>
        <p:txBody>
          <a:bodyPr/>
          <a:lstStyle>
            <a:lvl1pPr>
              <a:defRPr sz="4000" b="0" baseline="0">
                <a:solidFill>
                  <a:srgbClr val="CC0000"/>
                </a:solidFill>
                <a:latin typeface="FrutigerNext LT Regular" pitchFamily="34" charset="0"/>
                <a:ea typeface="微软雅黑" pitchFamily="34" charset="-122"/>
              </a:defRPr>
            </a:lvl1pPr>
          </a:lstStyle>
          <a:p>
            <a:r>
              <a:rPr lang="en-US" altLang="zh-CN" dirty="0" smtClean="0"/>
              <a:t>HEADLINE TEXT TO BE </a:t>
            </a:r>
            <a:br>
              <a:rPr lang="en-US" altLang="zh-CN" dirty="0" smtClean="0"/>
            </a:br>
            <a:r>
              <a:rPr lang="en-US" altLang="zh-CN" dirty="0" smtClean="0"/>
              <a:t>PLACED HERE HEADLINE </a:t>
            </a:r>
            <a:br>
              <a:rPr lang="en-US" altLang="zh-CN" dirty="0" smtClean="0"/>
            </a:br>
            <a:r>
              <a:rPr lang="en-US" altLang="zh-CN" dirty="0" smtClean="0"/>
              <a:t>TEXT TO BE PLACED</a:t>
            </a:r>
            <a:endParaRPr lang="zh-CN" altLang="en-US" dirty="0"/>
          </a:p>
        </p:txBody>
      </p:sp>
    </p:spTree>
    <p:extLst>
      <p:ext uri="{BB962C8B-B14F-4D97-AF65-F5344CB8AC3E}">
        <p14:creationId xmlns="" xmlns:p14="http://schemas.microsoft.com/office/powerpoint/2010/main" val="3921989351"/>
      </p:ext>
    </p:extLst>
  </p:cSld>
  <p:clrMapOvr>
    <a:masterClrMapping/>
  </p:clrMapOvr>
  <p:transition advClick="0" advTm="8000">
    <p:fade thruBlk="1"/>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5" y="274637"/>
            <a:ext cx="10975974" cy="1143000"/>
          </a:xfrm>
          <a:prstGeom prst="rect">
            <a:avLst/>
          </a:prstGeom>
        </p:spPr>
        <p:txBody>
          <a:bodyPr lIns="91305" tIns="45650" rIns="91305" bIns="45650"/>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79" y="1600221"/>
            <a:ext cx="5411788" cy="4525963"/>
          </a:xfrm>
          <a:prstGeom prst="rect">
            <a:avLst/>
          </a:prstGeom>
        </p:spPr>
        <p:txBody>
          <a:bodyPr lIns="91305" tIns="45650" rIns="91305" bIns="45650"/>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813" y="1600221"/>
            <a:ext cx="5411788" cy="4525963"/>
          </a:xfrm>
          <a:prstGeom prst="rect">
            <a:avLst/>
          </a:prstGeom>
        </p:spPr>
        <p:txBody>
          <a:bodyPr lIns="91305" tIns="45650" rIns="91305" bIns="45650"/>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50" y="275340"/>
            <a:ext cx="10975975" cy="581827"/>
          </a:xfrm>
        </p:spPr>
        <p:txBody>
          <a:bodyPr/>
          <a:lstStyle>
            <a:lvl1pPr>
              <a:defRPr sz="3200" b="0">
                <a:latin typeface="微软雅黑" pitchFamily="34" charset="-122"/>
                <a:ea typeface="微软雅黑" pitchFamily="34" charset="-122"/>
                <a:cs typeface="Arial" pitchFamily="34" charset="0"/>
              </a:defRPr>
            </a:lvl1pPr>
          </a:lstStyle>
          <a:p>
            <a:r>
              <a:rPr lang="zh-CN" altLang="en-US" dirty="0" smtClean="0"/>
              <a:t>单击此处编辑母版标题样式</a:t>
            </a:r>
            <a:endParaRPr lang="zh-CN" altLang="en-US" dirty="0"/>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781050" y="275340"/>
            <a:ext cx="10975975" cy="581827"/>
          </a:xfrm>
        </p:spPr>
        <p:txBody>
          <a:bodyPr/>
          <a:lstStyle>
            <a:lvl1pPr>
              <a:defRPr sz="3200" b="0">
                <a:latin typeface="微软雅黑" pitchFamily="34" charset="-122"/>
                <a:ea typeface="微软雅黑" pitchFamily="34" charset="-122"/>
                <a:cs typeface="Arial" pitchFamily="34" charset="0"/>
              </a:defRPr>
            </a:lvl1pPr>
          </a:lstStyle>
          <a:p>
            <a:r>
              <a:rPr lang="zh-CN" altLang="en-US" dirty="0" smtClean="0"/>
              <a:t>单击此处编辑母版标题样式</a:t>
            </a:r>
            <a:endParaRPr lang="zh-CN" altLang="en-US" dirty="0"/>
          </a:p>
        </p:txBody>
      </p:sp>
    </p:spTree>
  </p:cSld>
  <p:clrMapOvr>
    <a:masterClrMapping/>
  </p:clrMapOvr>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180754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9"/>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advClick="0" advTm="8000"/>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26.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3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876300" y="479425"/>
            <a:ext cx="1625600" cy="215444"/>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876300" y="479425"/>
            <a:ext cx="1625600" cy="215444"/>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13 October 2015</a:t>
            </a:fld>
            <a:endParaRPr lang="en-US" altLang="zh-CN">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10454071" y="6386514"/>
            <a:ext cx="1309192" cy="312737"/>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1003" y="44624"/>
            <a:ext cx="10441160" cy="871537"/>
          </a:xfrm>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140.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45"/>
            <a:ext cx="10442574" cy="871537"/>
          </a:xfrm>
          <a:prstGeom prst="rect">
            <a:avLst/>
          </a:prstGeom>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876307" y="1628776"/>
            <a:ext cx="10442575"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cut/>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1807542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6931486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Slide Number Placeholder 5"/>
          <p:cNvSpPr>
            <a:spLocks noGrp="1"/>
          </p:cNvSpPr>
          <p:nvPr>
            <p:ph type="sldNum" sz="quarter" idx="12"/>
          </p:nvPr>
        </p:nvSpPr>
        <p:spPr>
          <a:xfrm>
            <a:off x="7926864" y="6273800"/>
            <a:ext cx="2032529" cy="365126"/>
          </a:xfrm>
          <a:prstGeom prst="rect">
            <a:avLst/>
          </a:prstGeom>
        </p:spPr>
        <p:txBody>
          <a:bodyPr lIns="115214" tIns="57607" rIns="115214" bIns="57607"/>
          <a:lstStyle/>
          <a:p>
            <a:pPr>
              <a:buClr>
                <a:srgbClr val="CC9900"/>
              </a:buClr>
              <a:buFont typeface="Wingdings" pitchFamily="2" charset="2"/>
              <a:buChar char="n"/>
            </a:pPr>
            <a:fld id="{E781DF1C-04E0-49AB-83FC-D443CC59D123}" type="slidenum">
              <a:rPr lang="en-US" sz="1905" b="1" smtClean="0">
                <a:solidFill>
                  <a:prstClr val="black"/>
                </a:solidFill>
                <a:latin typeface="Arial" charset="0"/>
              </a:rPr>
              <a:pPr>
                <a:buClr>
                  <a:srgbClr val="CC9900"/>
                </a:buClr>
                <a:buFont typeface="Wingdings" pitchFamily="2" charset="2"/>
                <a:buChar char="n"/>
              </a:pPr>
              <a:t>‹#›</a:t>
            </a:fld>
            <a:endParaRPr lang="en-US" sz="1905" b="1">
              <a:solidFill>
                <a:prstClr val="black"/>
              </a:solidFill>
              <a:latin typeface="Arial" charset="0"/>
            </a:endParaRPr>
          </a:p>
        </p:txBody>
      </p:sp>
    </p:spTree>
    <p:extLst>
      <p:ext uri="{BB962C8B-B14F-4D97-AF65-F5344CB8AC3E}">
        <p14:creationId xmlns="" xmlns:p14="http://schemas.microsoft.com/office/powerpoint/2010/main" val="610258019"/>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74638"/>
            <a:ext cx="10975658"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759" y="6356351"/>
            <a:ext cx="2845541" cy="365126"/>
          </a:xfrm>
          <a:prstGeom prst="rect">
            <a:avLst/>
          </a:prstGeom>
        </p:spPr>
        <p:txBody>
          <a:bodyPr/>
          <a:lstStyle/>
          <a:p>
            <a:pPr>
              <a:buClr>
                <a:srgbClr val="CC9900"/>
              </a:buClr>
              <a:buFont typeface="Wingdings" pitchFamily="2" charset="2"/>
              <a:buChar char="n"/>
            </a:pPr>
            <a:fld id="{6EF57B1A-FC41-48B3-80D4-00FF3063FDB5}" type="datetimeFigureOut">
              <a:rPr lang="en-US" sz="1905" b="1" smtClean="0">
                <a:solidFill>
                  <a:prstClr val="black"/>
                </a:solidFill>
                <a:latin typeface="Arial" charset="0"/>
              </a:rPr>
              <a:pPr>
                <a:buClr>
                  <a:srgbClr val="CC9900"/>
                </a:buClr>
                <a:buFont typeface="Wingdings" pitchFamily="2" charset="2"/>
                <a:buChar char="n"/>
              </a:pPr>
              <a:t>10/13/2015</a:t>
            </a:fld>
            <a:endParaRPr lang="en-US" sz="1905" b="1">
              <a:solidFill>
                <a:prstClr val="black"/>
              </a:solidFill>
              <a:latin typeface="Arial" charset="0"/>
            </a:endParaRPr>
          </a:p>
        </p:txBody>
      </p:sp>
      <p:sp>
        <p:nvSpPr>
          <p:cNvPr id="4" name="Footer Placeholder 3"/>
          <p:cNvSpPr>
            <a:spLocks noGrp="1"/>
          </p:cNvSpPr>
          <p:nvPr>
            <p:ph type="ftr" sz="quarter" idx="11"/>
          </p:nvPr>
        </p:nvSpPr>
        <p:spPr>
          <a:xfrm>
            <a:off x="4166686" y="6356351"/>
            <a:ext cx="3861805" cy="365126"/>
          </a:xfrm>
          <a:prstGeom prst="rect">
            <a:avLst/>
          </a:prstGeom>
        </p:spPr>
        <p:txBody>
          <a:bodyPr/>
          <a:lstStyle/>
          <a:p>
            <a:pPr>
              <a:buClr>
                <a:srgbClr val="CC9900"/>
              </a:buClr>
              <a:buFont typeface="Wingdings" pitchFamily="2" charset="2"/>
              <a:buChar char="n"/>
            </a:pPr>
            <a:endParaRPr lang="en-US" sz="1905" b="1">
              <a:solidFill>
                <a:prstClr val="black"/>
              </a:solidFill>
              <a:latin typeface="Arial" charset="0"/>
            </a:endParaRPr>
          </a:p>
        </p:txBody>
      </p:sp>
      <p:sp>
        <p:nvSpPr>
          <p:cNvPr id="5" name="Slide Number Placeholder 4"/>
          <p:cNvSpPr>
            <a:spLocks noGrp="1"/>
          </p:cNvSpPr>
          <p:nvPr>
            <p:ph type="sldNum" sz="quarter" idx="12"/>
          </p:nvPr>
        </p:nvSpPr>
        <p:spPr>
          <a:xfrm>
            <a:off x="8739875" y="6356351"/>
            <a:ext cx="2845541" cy="365126"/>
          </a:xfrm>
          <a:prstGeom prst="rect">
            <a:avLst/>
          </a:prstGeom>
        </p:spPr>
        <p:txBody>
          <a:bodyPr/>
          <a:lstStyle/>
          <a:p>
            <a:pPr>
              <a:buClr>
                <a:srgbClr val="CC9900"/>
              </a:buClr>
              <a:buFont typeface="Wingdings" pitchFamily="2" charset="2"/>
              <a:buChar char="n"/>
            </a:pPr>
            <a:fld id="{E781DF1C-04E0-49AB-83FC-D443CC59D123}" type="slidenum">
              <a:rPr lang="en-US" sz="1905" b="1" smtClean="0">
                <a:solidFill>
                  <a:prstClr val="black"/>
                </a:solidFill>
                <a:latin typeface="Arial" charset="0"/>
              </a:rPr>
              <a:pPr>
                <a:buClr>
                  <a:srgbClr val="CC9900"/>
                </a:buClr>
                <a:buFont typeface="Wingdings" pitchFamily="2" charset="2"/>
                <a:buChar char="n"/>
              </a:pPr>
              <a:t>‹#›</a:t>
            </a:fld>
            <a:endParaRPr lang="en-US" sz="1905" b="1">
              <a:solidFill>
                <a:prstClr val="black"/>
              </a:solidFill>
              <a:latin typeface="Arial" charset="0"/>
            </a:endParaRPr>
          </a:p>
        </p:txBody>
      </p:sp>
    </p:spTree>
    <p:extLst>
      <p:ext uri="{BB962C8B-B14F-4D97-AF65-F5344CB8AC3E}">
        <p14:creationId xmlns="" xmlns:p14="http://schemas.microsoft.com/office/powerpoint/2010/main" val="106831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p>
          <a:p>
            <a:pPr>
              <a:defRPr/>
            </a:pPr>
            <a:r>
              <a:rPr lang="de-DE" altLang="zh-CN"/>
              <a:t>Page </a:t>
            </a:r>
            <a:fld id="{284DCDF1-0051-43DA-B516-C85E48C99377}"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488" y="1337378"/>
            <a:ext cx="3848100" cy="3436938"/>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404" tIns="45700" rIns="91404" bIns="45700" numCol="1" anchor="t" anchorCtr="0" compatLnSpc="1">
            <a:prstTxWarp prst="textNoShape">
              <a:avLst/>
            </a:prstTxWarp>
          </a:bodyP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10" name="Freeform 5"/>
          <p:cNvSpPr>
            <a:spLocks/>
          </p:cNvSpPr>
          <p:nvPr userDrawn="1"/>
        </p:nvSpPr>
        <p:spPr bwMode="auto">
          <a:xfrm>
            <a:off x="3175" y="1337378"/>
            <a:ext cx="8864600" cy="3436938"/>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print"/>
            <a:srcRect/>
            <a:stretch>
              <a:fillRect/>
            </a:stretch>
          </a:blipFill>
          <a:ln>
            <a:noFill/>
          </a:ln>
        </p:spPr>
        <p:txBody>
          <a:bodyPr vert="horz" wrap="square" lIns="91404" tIns="45700" rIns="91404" bIns="45700" numCol="1" anchor="t" anchorCtr="0" compatLnSpc="1">
            <a:prstTxWarp prst="textNoShape">
              <a:avLst/>
            </a:prstTxWarp>
          </a:bodyP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11" name="Text Box 7"/>
          <p:cNvSpPr txBox="1">
            <a:spLocks noChangeArrowheads="1"/>
          </p:cNvSpPr>
          <p:nvPr userDrawn="1"/>
        </p:nvSpPr>
        <p:spPr bwMode="auto">
          <a:xfrm>
            <a:off x="9855206" y="4144980"/>
            <a:ext cx="1470659" cy="276999"/>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404" tIns="45700" rIns="91404" bIns="4570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
                <a:srgbClr val="CC9900"/>
              </a:buClr>
              <a:buFont typeface="Wingdings" pitchFamily="2" charset="2"/>
              <a:buNone/>
              <a:defRPr/>
            </a:pPr>
            <a:r>
              <a:rPr lang="en-US" altLang="zh-CN" sz="1200" b="1"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9" y="5527680"/>
            <a:ext cx="955675" cy="998537"/>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404" tIns="45700" rIns="91404" bIns="45700"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64" name="Rectangle 12"/>
          <p:cNvSpPr>
            <a:spLocks noGrp="1" noChangeArrowheads="1"/>
          </p:cNvSpPr>
          <p:nvPr>
            <p:ph type="ctrTitle"/>
          </p:nvPr>
        </p:nvSpPr>
        <p:spPr>
          <a:xfrm>
            <a:off x="896938" y="1697038"/>
            <a:ext cx="7350125"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8" y="3149804"/>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单击此处编辑母版副标题样式</a:t>
            </a:r>
            <a:endParaRPr lang="zh-CN" altLang="en-US" dirty="0"/>
          </a:p>
        </p:txBody>
      </p:sp>
      <p:sp>
        <p:nvSpPr>
          <p:cNvPr id="1508366" name="Rectangle 14"/>
          <p:cNvSpPr>
            <a:spLocks noChangeArrowheads="1"/>
          </p:cNvSpPr>
          <p:nvPr userDrawn="1"/>
        </p:nvSpPr>
        <p:spPr bwMode="auto">
          <a:xfrm>
            <a:off x="-2460625" y="528638"/>
            <a:ext cx="2460625" cy="5307012"/>
          </a:xfrm>
          <a:prstGeom prst="rect">
            <a:avLst/>
          </a:prstGeom>
          <a:noFill/>
          <a:ln w="9525">
            <a:noFill/>
            <a:miter lim="800000"/>
            <a:headEnd/>
            <a:tailEnd/>
          </a:ln>
          <a:effectLst/>
        </p:spPr>
        <p:txBody>
          <a:bodyPr lIns="87762" tIns="43880" rIns="87762" bIns="43880"/>
          <a:lstStyle/>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508367" name="Rectangle 15"/>
          <p:cNvSpPr>
            <a:spLocks noChangeArrowheads="1"/>
          </p:cNvSpPr>
          <p:nvPr userDrawn="1"/>
        </p:nvSpPr>
        <p:spPr bwMode="auto">
          <a:xfrm>
            <a:off x="12361867" y="5444380"/>
            <a:ext cx="1227137" cy="323761"/>
          </a:xfrm>
          <a:prstGeom prst="rect">
            <a:avLst/>
          </a:prstGeom>
          <a:solidFill>
            <a:srgbClr val="F8F8F8"/>
          </a:solidFill>
          <a:ln w="9525" algn="ctr">
            <a:noFill/>
            <a:miter lim="800000"/>
            <a:headEnd/>
            <a:tailEnd/>
          </a:ln>
          <a:effectLst/>
        </p:spPr>
        <p:txBody>
          <a:bodyPr lIns="91389" tIns="45692" rIns="91389" bIns="45692" anchor="ctr">
            <a:spAutoFit/>
          </a:bodyPr>
          <a:lstStyle/>
          <a:p>
            <a:pPr algn="ctr" defTabSz="877519" eaLnBrk="0" hangingPunct="0"/>
            <a:endParaRPr lang="zh-CN" altLang="zh-CN" sz="1500" dirty="0">
              <a:solidFill>
                <a:srgbClr val="000000"/>
              </a:solidFill>
              <a:latin typeface="FrutigerNext LT Regular" pitchFamily="34" charset="0"/>
              <a:ea typeface="MS PGothic" pitchFamily="34" charset="-128"/>
            </a:endParaRPr>
          </a:p>
        </p:txBody>
      </p:sp>
      <p:grpSp>
        <p:nvGrpSpPr>
          <p:cNvPr id="2" name="Group 16"/>
          <p:cNvGrpSpPr>
            <a:grpSpLocks/>
          </p:cNvGrpSpPr>
          <p:nvPr userDrawn="1"/>
        </p:nvGrpSpPr>
        <p:grpSpPr bwMode="auto">
          <a:xfrm>
            <a:off x="12472988" y="5278442"/>
            <a:ext cx="989012" cy="184150"/>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3" name="Group 21"/>
          <p:cNvGrpSpPr>
            <a:grpSpLocks/>
          </p:cNvGrpSpPr>
          <p:nvPr userDrawn="1"/>
        </p:nvGrpSpPr>
        <p:grpSpPr bwMode="auto">
          <a:xfrm>
            <a:off x="12472988" y="6203954"/>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4" name="Group 26"/>
          <p:cNvGrpSpPr>
            <a:grpSpLocks/>
          </p:cNvGrpSpPr>
          <p:nvPr userDrawn="1"/>
        </p:nvGrpSpPr>
        <p:grpSpPr bwMode="auto">
          <a:xfrm>
            <a:off x="12472988" y="6450017"/>
            <a:ext cx="989012" cy="182562"/>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5" name="Group 31"/>
          <p:cNvGrpSpPr>
            <a:grpSpLocks/>
          </p:cNvGrpSpPr>
          <p:nvPr userDrawn="1"/>
        </p:nvGrpSpPr>
        <p:grpSpPr bwMode="auto">
          <a:xfrm>
            <a:off x="12472988" y="5527679"/>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6" name="Group 36"/>
          <p:cNvGrpSpPr>
            <a:grpSpLocks/>
          </p:cNvGrpSpPr>
          <p:nvPr userDrawn="1"/>
        </p:nvGrpSpPr>
        <p:grpSpPr bwMode="auto">
          <a:xfrm>
            <a:off x="12472988" y="5957892"/>
            <a:ext cx="989012" cy="182562"/>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7" name="Group 41"/>
          <p:cNvGrpSpPr>
            <a:grpSpLocks/>
          </p:cNvGrpSpPr>
          <p:nvPr userDrawn="1"/>
        </p:nvGrpSpPr>
        <p:grpSpPr bwMode="auto">
          <a:xfrm>
            <a:off x="12472988" y="6697663"/>
            <a:ext cx="989012" cy="182562"/>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8" name="Group 46"/>
          <p:cNvGrpSpPr>
            <a:grpSpLocks/>
          </p:cNvGrpSpPr>
          <p:nvPr userDrawn="1"/>
        </p:nvGrpSpPr>
        <p:grpSpPr bwMode="auto">
          <a:xfrm>
            <a:off x="12472988" y="5032378"/>
            <a:ext cx="989012" cy="184150"/>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9" name="Group 51"/>
          <p:cNvGrpSpPr>
            <a:grpSpLocks/>
          </p:cNvGrpSpPr>
          <p:nvPr userDrawn="1"/>
        </p:nvGrpSpPr>
        <p:grpSpPr bwMode="auto">
          <a:xfrm>
            <a:off x="12472988" y="4600575"/>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0" name="Group 56"/>
          <p:cNvGrpSpPr>
            <a:grpSpLocks/>
          </p:cNvGrpSpPr>
          <p:nvPr userDrawn="1"/>
        </p:nvGrpSpPr>
        <p:grpSpPr bwMode="auto">
          <a:xfrm>
            <a:off x="12472988" y="4354513"/>
            <a:ext cx="989012" cy="184150"/>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sp>
        <p:nvSpPr>
          <p:cNvPr id="1508413" name="Rectangle 61"/>
          <p:cNvSpPr>
            <a:spLocks noChangeArrowheads="1"/>
          </p:cNvSpPr>
          <p:nvPr userDrawn="1"/>
        </p:nvSpPr>
        <p:spPr bwMode="auto">
          <a:xfrm>
            <a:off x="12269788" y="2263775"/>
            <a:ext cx="1401762" cy="2654300"/>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508414" name="Rectangle 62"/>
          <p:cNvSpPr>
            <a:spLocks noChangeArrowheads="1"/>
          </p:cNvSpPr>
          <p:nvPr userDrawn="1"/>
        </p:nvSpPr>
        <p:spPr bwMode="auto">
          <a:xfrm>
            <a:off x="12269788" y="-61909"/>
            <a:ext cx="1401762" cy="838201"/>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
        <p:nvSpPr>
          <p:cNvPr id="114" name="Text Box 5"/>
          <p:cNvSpPr txBox="1">
            <a:spLocks noChangeArrowheads="1"/>
          </p:cNvSpPr>
          <p:nvPr userDrawn="1"/>
        </p:nvSpPr>
        <p:spPr bwMode="auto">
          <a:xfrm>
            <a:off x="876304" y="6230938"/>
            <a:ext cx="3156455"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404"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
                <a:srgbClr val="CC9900"/>
              </a:buClr>
              <a:buFont typeface="Wingdings" pitchFamily="2" charset="2"/>
              <a:buNone/>
              <a:defRPr/>
            </a:pPr>
            <a:r>
              <a:rPr lang="en-US" altLang="zh-CN" sz="1400" b="1"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print"/>
          <a:srcRect/>
          <a:stretch>
            <a:fillRect/>
          </a:stretch>
        </p:blipFill>
        <p:spPr bwMode="auto">
          <a:xfrm>
            <a:off x="10610854" y="5696827"/>
            <a:ext cx="706438" cy="704850"/>
          </a:xfrm>
          <a:prstGeom prst="rect">
            <a:avLst/>
          </a:prstGeom>
          <a:no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4"/>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7"/>
            <a:ext cx="10366375" cy="1500187"/>
          </a:xfrm>
        </p:spPr>
        <p:txBody>
          <a:bodyPr anchor="b"/>
          <a:lstStyle>
            <a:lvl1pPr marL="0" indent="0">
              <a:buNone/>
              <a:defRPr sz="2000"/>
            </a:lvl1pPr>
            <a:lvl2pPr marL="457008" indent="0">
              <a:buNone/>
              <a:defRPr sz="1800"/>
            </a:lvl2pPr>
            <a:lvl3pPr marL="914016" indent="0">
              <a:buNone/>
              <a:defRPr sz="1600"/>
            </a:lvl3pPr>
            <a:lvl4pPr marL="1371024" indent="0">
              <a:buNone/>
              <a:defRPr sz="1400"/>
            </a:lvl4pPr>
            <a:lvl5pPr marL="1828032" indent="0">
              <a:buNone/>
              <a:defRPr sz="1400"/>
            </a:lvl5pPr>
            <a:lvl6pPr marL="2285040" indent="0">
              <a:buNone/>
              <a:defRPr sz="1400"/>
            </a:lvl6pPr>
            <a:lvl7pPr marL="2742048" indent="0">
              <a:buNone/>
              <a:defRPr sz="1400"/>
            </a:lvl7pPr>
            <a:lvl8pPr marL="3199055" indent="0">
              <a:buNone/>
              <a:defRPr sz="1400"/>
            </a:lvl8pPr>
            <a:lvl9pPr marL="3656063" indent="0">
              <a:buNone/>
              <a:defRPr sz="14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42" y="1600204"/>
            <a:ext cx="54117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4" y="274638"/>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4" y="1535113"/>
            <a:ext cx="5387975" cy="639762"/>
          </a:xfrm>
        </p:spPr>
        <p:txBody>
          <a:bodyPr anchor="b"/>
          <a:lstStyle>
            <a:lvl1pPr marL="0" indent="0">
              <a:buNone/>
              <a:defRPr sz="2400" b="1"/>
            </a:lvl1pPr>
            <a:lvl2pPr marL="457008" indent="0">
              <a:buNone/>
              <a:defRPr sz="2000" b="1"/>
            </a:lvl2pPr>
            <a:lvl3pPr marL="914016" indent="0">
              <a:buNone/>
              <a:defRPr sz="1800" b="1"/>
            </a:lvl3pPr>
            <a:lvl4pPr marL="1371024" indent="0">
              <a:buNone/>
              <a:defRPr sz="1600" b="1"/>
            </a:lvl4pPr>
            <a:lvl5pPr marL="1828032" indent="0">
              <a:buNone/>
              <a:defRPr sz="1600" b="1"/>
            </a:lvl5pPr>
            <a:lvl6pPr marL="2285040" indent="0">
              <a:buNone/>
              <a:defRPr sz="1600" b="1"/>
            </a:lvl6pPr>
            <a:lvl7pPr marL="2742048" indent="0">
              <a:buNone/>
              <a:defRPr sz="1600" b="1"/>
            </a:lvl7pPr>
            <a:lvl8pPr marL="3199055" indent="0">
              <a:buNone/>
              <a:defRPr sz="1600" b="1"/>
            </a:lvl8pPr>
            <a:lvl9pPr marL="3656063"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4"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13"/>
            <a:ext cx="5391150" cy="639762"/>
          </a:xfrm>
        </p:spPr>
        <p:txBody>
          <a:bodyPr anchor="b"/>
          <a:lstStyle>
            <a:lvl1pPr marL="0" indent="0">
              <a:buNone/>
              <a:defRPr sz="2400" b="1"/>
            </a:lvl1pPr>
            <a:lvl2pPr marL="457008" indent="0">
              <a:buNone/>
              <a:defRPr sz="2000" b="1"/>
            </a:lvl2pPr>
            <a:lvl3pPr marL="914016" indent="0">
              <a:buNone/>
              <a:defRPr sz="1800" b="1"/>
            </a:lvl3pPr>
            <a:lvl4pPr marL="1371024" indent="0">
              <a:buNone/>
              <a:defRPr sz="1600" b="1"/>
            </a:lvl4pPr>
            <a:lvl5pPr marL="1828032" indent="0">
              <a:buNone/>
              <a:defRPr sz="1600" b="1"/>
            </a:lvl5pPr>
            <a:lvl6pPr marL="2285040" indent="0">
              <a:buNone/>
              <a:defRPr sz="1600" b="1"/>
            </a:lvl6pPr>
            <a:lvl7pPr marL="2742048" indent="0">
              <a:buNone/>
              <a:defRPr sz="1600" b="1"/>
            </a:lvl7pPr>
            <a:lvl8pPr marL="3199055" indent="0">
              <a:buNone/>
              <a:defRPr sz="1600" b="1"/>
            </a:lvl8pPr>
            <a:lvl9pPr marL="3656063"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4" y="273054"/>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7" y="273050"/>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4" y="1435104"/>
            <a:ext cx="4011613" cy="4691063"/>
          </a:xfrm>
        </p:spPr>
        <p:txBody>
          <a:bodyPr/>
          <a:lstStyle>
            <a:lvl1pPr marL="0" indent="0">
              <a:buNone/>
              <a:defRPr sz="1400"/>
            </a:lvl1pPr>
            <a:lvl2pPr marL="457008" indent="0">
              <a:buNone/>
              <a:defRPr sz="1200"/>
            </a:lvl2pPr>
            <a:lvl3pPr marL="914016" indent="0">
              <a:buNone/>
              <a:defRPr sz="1000"/>
            </a:lvl3pPr>
            <a:lvl4pPr marL="1371024" indent="0">
              <a:buNone/>
              <a:defRPr sz="900"/>
            </a:lvl4pPr>
            <a:lvl5pPr marL="1828032" indent="0">
              <a:buNone/>
              <a:defRPr sz="900"/>
            </a:lvl5pPr>
            <a:lvl6pPr marL="2285040" indent="0">
              <a:buNone/>
              <a:defRPr sz="900"/>
            </a:lvl6pPr>
            <a:lvl7pPr marL="2742048" indent="0">
              <a:buNone/>
              <a:defRPr sz="900"/>
            </a:lvl7pPr>
            <a:lvl8pPr marL="3199055" indent="0">
              <a:buNone/>
              <a:defRPr sz="900"/>
            </a:lvl8pPr>
            <a:lvl9pPr marL="3656063" indent="0">
              <a:buNone/>
              <a:defRPr sz="900"/>
            </a:lvl9pPr>
          </a:lstStyle>
          <a:p>
            <a:pPr lvl="0"/>
            <a:r>
              <a:rPr lang="zh-CN" altLang="en-US" smtClean="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4"/>
            <a:ext cx="731678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9"/>
            <a:ext cx="7316788" cy="4114800"/>
          </a:xfrm>
        </p:spPr>
        <p:txBody>
          <a:bodyPr/>
          <a:lstStyle>
            <a:lvl1pPr marL="0" indent="0">
              <a:buNone/>
              <a:defRPr sz="3200"/>
            </a:lvl1pPr>
            <a:lvl2pPr marL="457008" indent="0">
              <a:buNone/>
              <a:defRPr sz="2800"/>
            </a:lvl2pPr>
            <a:lvl3pPr marL="914016" indent="0">
              <a:buNone/>
              <a:defRPr sz="2400"/>
            </a:lvl3pPr>
            <a:lvl4pPr marL="1371024" indent="0">
              <a:buNone/>
              <a:defRPr sz="2000"/>
            </a:lvl4pPr>
            <a:lvl5pPr marL="1828032" indent="0">
              <a:buNone/>
              <a:defRPr sz="2000"/>
            </a:lvl5pPr>
            <a:lvl6pPr marL="2285040" indent="0">
              <a:buNone/>
              <a:defRPr sz="2000"/>
            </a:lvl6pPr>
            <a:lvl7pPr marL="2742048" indent="0">
              <a:buNone/>
              <a:defRPr sz="2000"/>
            </a:lvl7pPr>
            <a:lvl8pPr marL="3199055" indent="0">
              <a:buNone/>
              <a:defRPr sz="2000"/>
            </a:lvl8pPr>
            <a:lvl9pPr marL="3656063"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775" y="5367338"/>
            <a:ext cx="7316788" cy="804862"/>
          </a:xfrm>
        </p:spPr>
        <p:txBody>
          <a:bodyPr/>
          <a:lstStyle>
            <a:lvl1pPr marL="0" indent="0">
              <a:buNone/>
              <a:defRPr sz="1400"/>
            </a:lvl1pPr>
            <a:lvl2pPr marL="457008" indent="0">
              <a:buNone/>
              <a:defRPr sz="1200"/>
            </a:lvl2pPr>
            <a:lvl3pPr marL="914016" indent="0">
              <a:buNone/>
              <a:defRPr sz="1000"/>
            </a:lvl3pPr>
            <a:lvl4pPr marL="1371024" indent="0">
              <a:buNone/>
              <a:defRPr sz="900"/>
            </a:lvl4pPr>
            <a:lvl5pPr marL="1828032" indent="0">
              <a:buNone/>
              <a:defRPr sz="900"/>
            </a:lvl5pPr>
            <a:lvl6pPr marL="2285040" indent="0">
              <a:buNone/>
              <a:defRPr sz="900"/>
            </a:lvl6pPr>
            <a:lvl7pPr marL="2742048" indent="0">
              <a:buNone/>
              <a:defRPr sz="900"/>
            </a:lvl7pPr>
            <a:lvl8pPr marL="3199055" indent="0">
              <a:buNone/>
              <a:defRPr sz="900"/>
            </a:lvl8pPr>
            <a:lvl9pPr marL="3656063" indent="0">
              <a:buNone/>
              <a:defRPr sz="900"/>
            </a:lvl9pPr>
          </a:lstStyle>
          <a:p>
            <a:pPr lvl="0"/>
            <a:r>
              <a:rPr lang="zh-CN" altLang="en-US"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4"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9" y="5578933"/>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9" y="6206223"/>
            <a:ext cx="3102237" cy="307993"/>
          </a:xfrm>
          <a:prstGeom prst="rect">
            <a:avLst/>
          </a:prstGeom>
          <a:noFill/>
          <a:ln w="9525">
            <a:noFill/>
            <a:miter lim="800000"/>
            <a:headEnd/>
            <a:tailEnd/>
          </a:ln>
        </p:spPr>
        <p:txBody>
          <a:bodyPr wrap="none" lIns="90997" tIns="45519" rIns="90997" bIns="45519">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20" tIns="53112" rIns="106220" bIns="53112"/>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5" y="6206224"/>
            <a:ext cx="1945731" cy="307993"/>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2624176" y="1322388"/>
            <a:ext cx="2624176" cy="4449762"/>
          </a:xfrm>
          <a:prstGeom prst="rect">
            <a:avLst/>
          </a:prstGeom>
          <a:noFill/>
          <a:ln w="9525" algn="ctr">
            <a:noFill/>
            <a:miter lim="800000"/>
            <a:headEnd/>
            <a:tailEnd/>
          </a:ln>
          <a:effectLst/>
        </p:spPr>
        <p:txBody>
          <a:bodyPr lIns="97576" tIns="48789" rIns="97576" bIns="48789">
            <a:spAutoFit/>
          </a:bodyPr>
          <a:lstStyle/>
          <a:p>
            <a:pPr algn="r" defTabSz="976712" eaLnBrk="0" hangingPunct="0">
              <a:lnSpc>
                <a:spcPct val="125000"/>
              </a:lnSpc>
              <a:defRPr/>
            </a:pPr>
            <a:r>
              <a:rPr lang="zh-CN" altLang="en-US" sz="1300" dirty="0">
                <a:solidFill>
                  <a:srgbClr val="FFFFFF"/>
                </a:solidFill>
                <a:latin typeface="Arial" charset="0"/>
                <a:ea typeface="华文细黑" pitchFamily="2" charset="-122"/>
              </a:rPr>
              <a:t>英文标题</a:t>
            </a:r>
            <a:r>
              <a:rPr lang="en-US" altLang="zh-CN" sz="1300" dirty="0">
                <a:solidFill>
                  <a:srgbClr val="FFFFFF"/>
                </a:solidFill>
                <a:latin typeface="Arial" charset="0"/>
                <a:ea typeface="华文细黑" pitchFamily="2" charset="-122"/>
              </a:rPr>
              <a:t>:40-47pt  </a:t>
            </a:r>
          </a:p>
          <a:p>
            <a:pPr algn="r" defTabSz="976712" eaLnBrk="0" hangingPunct="0">
              <a:lnSpc>
                <a:spcPct val="125000"/>
              </a:lnSpc>
              <a:defRPr/>
            </a:pP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:26-30pt</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76712" eaLnBrk="0" hangingPunct="0">
              <a:lnSpc>
                <a:spcPct val="125000"/>
              </a:lnSpc>
              <a:defRPr/>
            </a:pPr>
            <a:r>
              <a:rPr lang="zh-CN" altLang="en-US" sz="1300" dirty="0">
                <a:solidFill>
                  <a:srgbClr val="FFFFFF"/>
                </a:solidFill>
                <a:latin typeface="Arial" charset="0"/>
                <a:ea typeface="华文细黑" pitchFamily="2" charset="-122"/>
              </a:rPr>
              <a:t>内部使用字体 </a:t>
            </a:r>
            <a:r>
              <a:rPr lang="en-US" altLang="zh-CN" sz="1300" dirty="0">
                <a:solidFill>
                  <a:srgbClr val="FFFFFF"/>
                </a:solidFill>
                <a:latin typeface="Arial" charset="0"/>
                <a:ea typeface="华文细黑" pitchFamily="2" charset="-122"/>
              </a:rPr>
              <a:t>:</a:t>
            </a:r>
          </a:p>
          <a:p>
            <a:pPr algn="r" defTabSz="976712" eaLnBrk="0" hangingPunct="0">
              <a:lnSpc>
                <a:spcPct val="125000"/>
              </a:lnSpc>
              <a:defRPr/>
            </a:pPr>
            <a:r>
              <a:rPr lang="en-US" altLang="zh-CN" sz="1300" dirty="0">
                <a:solidFill>
                  <a:srgbClr val="FFFFFF"/>
                </a:solidFill>
                <a:latin typeface="Arial" charset="0"/>
                <a:ea typeface="华文细黑" pitchFamily="2" charset="-122"/>
              </a:rPr>
              <a:t>FrutigerNext LT Medium</a:t>
            </a:r>
          </a:p>
          <a:p>
            <a:pPr algn="r" defTabSz="976712" eaLnBrk="0" hangingPunct="0">
              <a:lnSpc>
                <a:spcPct val="125000"/>
              </a:lnSpc>
              <a:defRPr/>
            </a:pPr>
            <a:r>
              <a:rPr lang="zh-CN" altLang="en-US" sz="1300" dirty="0">
                <a:solidFill>
                  <a:srgbClr val="FFFFFF"/>
                </a:solidFill>
                <a:latin typeface="Arial" charset="0"/>
                <a:ea typeface="华文细黑" pitchFamily="2" charset="-122"/>
              </a:rPr>
              <a:t>外部使用字体 </a:t>
            </a:r>
            <a:r>
              <a:rPr lang="en-US" altLang="zh-CN" sz="1300" dirty="0">
                <a:solidFill>
                  <a:srgbClr val="FFFFFF"/>
                </a:solidFill>
                <a:latin typeface="Arial" charset="0"/>
                <a:ea typeface="华文细黑" pitchFamily="2" charset="-122"/>
              </a:rPr>
              <a:t>: Arial</a:t>
            </a: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r>
              <a:rPr lang="zh-CN" altLang="en-US" sz="1300" dirty="0">
                <a:solidFill>
                  <a:srgbClr val="FFFFFF"/>
                </a:solidFill>
                <a:latin typeface="Arial" charset="0"/>
                <a:ea typeface="华文细黑" pitchFamily="2" charset="-122"/>
              </a:rPr>
              <a:t>中文标题</a:t>
            </a:r>
            <a:r>
              <a:rPr lang="en-US" altLang="zh-CN" sz="1300" dirty="0">
                <a:solidFill>
                  <a:srgbClr val="FFFFFF"/>
                </a:solidFill>
                <a:latin typeface="Arial" charset="0"/>
                <a:ea typeface="华文细黑" pitchFamily="2" charset="-122"/>
              </a:rPr>
              <a:t>:35-47pt</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黑体</a:t>
            </a:r>
          </a:p>
          <a:p>
            <a:pPr algn="r" defTabSz="976712" eaLnBrk="0" hangingPunct="0">
              <a:lnSpc>
                <a:spcPct val="125000"/>
              </a:lnSpc>
              <a:defRPr/>
            </a:pPr>
            <a:r>
              <a:rPr lang="en-US" altLang="zh-CN" sz="1300" dirty="0">
                <a:solidFill>
                  <a:srgbClr val="FFFFFF"/>
                </a:solidFill>
                <a:latin typeface="Arial" charset="0"/>
                <a:ea typeface="华文细黑" pitchFamily="2" charset="-122"/>
              </a:rPr>
              <a:t>  </a:t>
            </a:r>
            <a:r>
              <a:rPr lang="zh-CN" altLang="en-US" sz="1300" dirty="0">
                <a:solidFill>
                  <a:srgbClr val="FFFFFF"/>
                </a:solidFill>
                <a:latin typeface="Arial" charset="0"/>
                <a:ea typeface="华文细黑" pitchFamily="2" charset="-122"/>
              </a:rPr>
              <a:t>副标题</a:t>
            </a:r>
            <a:r>
              <a:rPr lang="en-US" altLang="zh-CN" sz="1300" dirty="0">
                <a:solidFill>
                  <a:srgbClr val="FFFFFF"/>
                </a:solidFill>
                <a:latin typeface="Arial" charset="0"/>
                <a:ea typeface="华文细黑" pitchFamily="2" charset="-122"/>
              </a:rPr>
              <a:t>:24-28pt</a:t>
            </a: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r>
              <a:rPr lang="zh-CN" altLang="en-US" sz="1300" dirty="0">
                <a:solidFill>
                  <a:srgbClr val="FFFFFF"/>
                </a:solidFill>
                <a:latin typeface="Arial" charset="0"/>
                <a:ea typeface="华文细黑" pitchFamily="2" charset="-122"/>
              </a:rPr>
              <a:t>字体颜色</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反白</a:t>
            </a:r>
          </a:p>
          <a:p>
            <a:pPr algn="r" defTabSz="976712" eaLnBrk="0" hangingPunct="0">
              <a:lnSpc>
                <a:spcPct val="125000"/>
              </a:lnSpc>
              <a:defRPr/>
            </a:pPr>
            <a:r>
              <a:rPr lang="zh-CN" altLang="en-US" sz="1300" dirty="0">
                <a:solidFill>
                  <a:srgbClr val="FFFFFF"/>
                </a:solidFill>
                <a:latin typeface="Arial" charset="0"/>
                <a:ea typeface="华文细黑" pitchFamily="2" charset="-122"/>
              </a:rPr>
              <a:t>字体</a:t>
            </a:r>
            <a:r>
              <a:rPr lang="en-US" altLang="zh-CN" sz="1300" dirty="0">
                <a:solidFill>
                  <a:srgbClr val="FFFFFF"/>
                </a:solidFill>
                <a:latin typeface="Arial" charset="0"/>
                <a:ea typeface="华文细黑" pitchFamily="2" charset="-122"/>
              </a:rPr>
              <a:t>:</a:t>
            </a:r>
            <a:r>
              <a:rPr lang="zh-CN" altLang="en-US" sz="1300" dirty="0">
                <a:solidFill>
                  <a:srgbClr val="FFFFFF"/>
                </a:solidFill>
                <a:latin typeface="Arial" charset="0"/>
                <a:ea typeface="华文细黑" pitchFamily="2" charset="-122"/>
              </a:rPr>
              <a:t>细黑体</a:t>
            </a: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defRPr/>
            </a:pPr>
            <a:endParaRPr lang="zh-CN" altLang="en-US" sz="1300" dirty="0">
              <a:solidFill>
                <a:srgbClr val="FFFFFF"/>
              </a:solidFill>
              <a:latin typeface="Arial" charset="0"/>
              <a:ea typeface="华文细黑" pitchFamily="2" charset="-122"/>
            </a:endParaRPr>
          </a:p>
          <a:p>
            <a:pPr algn="r" defTabSz="976712" eaLnBrk="0" hangingPunct="0">
              <a:lnSpc>
                <a:spcPct val="125000"/>
              </a:lnSpc>
              <a:spcBef>
                <a:spcPct val="50000"/>
              </a:spcBef>
              <a:defRPr/>
            </a:pPr>
            <a:endParaRPr lang="zh-CN" altLang="en-US" sz="1300" dirty="0">
              <a:solidFill>
                <a:srgbClr val="000000"/>
              </a:solidFill>
              <a:latin typeface="Arial" charset="0"/>
              <a:ea typeface="华文细黑" pitchFamily="2" charset="-122"/>
            </a:endParaRPr>
          </a:p>
        </p:txBody>
      </p:sp>
      <p:sp>
        <p:nvSpPr>
          <p:cNvPr id="5" name="Text Box 8"/>
          <p:cNvSpPr txBox="1">
            <a:spLocks noChangeArrowheads="1"/>
          </p:cNvSpPr>
          <p:nvPr userDrawn="1"/>
        </p:nvSpPr>
        <p:spPr bwMode="auto">
          <a:xfrm>
            <a:off x="12195175" y="1322395"/>
            <a:ext cx="2624176" cy="3749675"/>
          </a:xfrm>
          <a:prstGeom prst="rect">
            <a:avLst/>
          </a:prstGeom>
          <a:noFill/>
          <a:ln w="9525" algn="ctr">
            <a:noFill/>
            <a:miter lim="800000"/>
            <a:headEnd/>
            <a:tailEnd/>
          </a:ln>
          <a:effectLst/>
        </p:spPr>
        <p:txBody>
          <a:bodyPr lIns="97576" tIns="48789" rIns="97576" bIns="48789">
            <a:spAutoFit/>
          </a:bodyPr>
          <a:lstStyle/>
          <a:p>
            <a:pPr eaLnBrk="0" hangingPunct="0">
              <a:defRPr/>
            </a:pPr>
            <a:r>
              <a:rPr lang="en-US" altLang="zh-CN" sz="1400" dirty="0">
                <a:solidFill>
                  <a:srgbClr val="FFFFFF"/>
                </a:solidFill>
                <a:latin typeface="Arial" pitchFamily="34" charset="0"/>
              </a:rPr>
              <a:t>English title :40-47pt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Subtitle :26-30pt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Color: Anti-White</a:t>
            </a:r>
            <a:br>
              <a:rPr lang="en-US" altLang="zh-CN" sz="1400" dirty="0">
                <a:solidFill>
                  <a:srgbClr val="FFFFFF"/>
                </a:solidFill>
                <a:latin typeface="Arial" pitchFamily="34" charset="0"/>
              </a:rPr>
            </a:br>
            <a:r>
              <a:rPr lang="en-US" altLang="zh-CN" sz="1400" dirty="0">
                <a:solidFill>
                  <a:srgbClr val="FFFFFF"/>
                </a:solidFill>
                <a:latin typeface="Arial" pitchFamily="34" charset="0"/>
              </a:rPr>
              <a:t>Internal use of fonts:</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FrutigerNext LT Medium</a:t>
            </a:r>
            <a:br>
              <a:rPr lang="en-US" altLang="zh-CN" sz="1400" dirty="0">
                <a:solidFill>
                  <a:srgbClr val="FFFFFF"/>
                </a:solidFill>
                <a:latin typeface="Arial" pitchFamily="34" charset="0"/>
              </a:rPr>
            </a:br>
            <a:r>
              <a:rPr lang="en-US" altLang="zh-CN" sz="1400" dirty="0">
                <a:solidFill>
                  <a:srgbClr val="FFFFFF"/>
                </a:solidFill>
                <a:latin typeface="Arial" pitchFamily="34" charset="0"/>
              </a:rPr>
              <a:t>External use of font: Arial</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a:r>
            <a:br>
              <a:rPr lang="en-US" altLang="zh-CN" sz="1400" dirty="0">
                <a:solidFill>
                  <a:srgbClr val="FFFFFF"/>
                </a:solidFill>
                <a:latin typeface="Arial" pitchFamily="34" charset="0"/>
              </a:rPr>
            </a:br>
            <a:r>
              <a:rPr lang="en-US" altLang="zh-CN" sz="1400" dirty="0">
                <a:solidFill>
                  <a:srgbClr val="FFFFFF"/>
                </a:solidFill>
                <a:latin typeface="Arial" pitchFamily="34" charset="0"/>
              </a:rPr>
              <a:t>Chinese title :35-47pt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Bold</a:t>
            </a:r>
            <a:br>
              <a:rPr lang="en-US" altLang="zh-CN" sz="1400" dirty="0">
                <a:solidFill>
                  <a:srgbClr val="FFFFFF"/>
                </a:solidFill>
                <a:latin typeface="Arial" pitchFamily="34" charset="0"/>
              </a:rPr>
            </a:br>
            <a:r>
              <a:rPr lang="en-US" altLang="zh-CN" sz="1400" dirty="0">
                <a:solidFill>
                  <a:srgbClr val="FFFFFF"/>
                </a:solidFill>
                <a:latin typeface="Arial" pitchFamily="34" charset="0"/>
              </a:rPr>
              <a:t>  Subtitle :24-28pt</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Color: Anti-White</a:t>
            </a:r>
            <a:br>
              <a:rPr lang="en-US" altLang="zh-CN" sz="1400" dirty="0">
                <a:solidFill>
                  <a:srgbClr val="FFFFFF"/>
                </a:solidFill>
                <a:latin typeface="Arial" pitchFamily="34" charset="0"/>
              </a:rPr>
            </a:br>
            <a:r>
              <a:rPr lang="en-US" altLang="zh-CN" sz="1400" dirty="0">
                <a:solidFill>
                  <a:srgbClr val="FFFFFF"/>
                </a:solidFill>
                <a:latin typeface="Arial" pitchFamily="34" charset="0"/>
              </a:rPr>
              <a:t>Font: small bold</a:t>
            </a:r>
          </a:p>
          <a:p>
            <a:pPr algn="r" eaLnBrk="0" hangingPunct="0">
              <a:lnSpc>
                <a:spcPct val="125000"/>
              </a:lnSpc>
              <a:defRPr/>
            </a:pPr>
            <a:endParaRPr lang="zh-CN" altLang="en-US" sz="1300" dirty="0">
              <a:solidFill>
                <a:srgbClr val="FFFFFF"/>
              </a:solidFill>
              <a:latin typeface="Arial" pitchFamily="34" charset="0"/>
              <a:ea typeface="华文细黑" pitchFamily="2" charset="-122"/>
            </a:endParaRPr>
          </a:p>
          <a:p>
            <a:pPr algn="r" eaLnBrk="0" hangingPunct="0">
              <a:lnSpc>
                <a:spcPct val="125000"/>
              </a:lnSpc>
              <a:defRPr/>
            </a:pPr>
            <a:endParaRPr lang="zh-CN" altLang="en-US" sz="1300" dirty="0">
              <a:solidFill>
                <a:srgbClr val="FFFFFF"/>
              </a:solidFill>
              <a:latin typeface="Arial" pitchFamily="34" charset="0"/>
              <a:ea typeface="华文细黑" pitchFamily="2" charset="-122"/>
            </a:endParaRPr>
          </a:p>
          <a:p>
            <a:pPr algn="r" eaLnBrk="0" hangingPunct="0">
              <a:lnSpc>
                <a:spcPct val="125000"/>
              </a:lnSpc>
              <a:spcBef>
                <a:spcPct val="50000"/>
              </a:spcBef>
              <a:defRPr/>
            </a:pPr>
            <a:endParaRPr lang="zh-CN" altLang="en-US" sz="1300" dirty="0">
              <a:solidFill>
                <a:srgbClr val="000000"/>
              </a:solidFill>
              <a:latin typeface="Arial" pitchFamily="34" charset="0"/>
              <a:ea typeface="华文细黑" pitchFamily="2" charset="-122"/>
            </a:endParaRPr>
          </a:p>
        </p:txBody>
      </p:sp>
      <p:pic>
        <p:nvPicPr>
          <p:cNvPr id="7" name="Picture 19" descr="封面元素2"/>
          <p:cNvPicPr>
            <a:picLocks noChangeAspect="1" noChangeArrowheads="1"/>
          </p:cNvPicPr>
          <p:nvPr userDrawn="1"/>
        </p:nvPicPr>
        <p:blipFill>
          <a:blip r:embed="rId2" cstate="print"/>
          <a:srcRect b="116"/>
          <a:stretch>
            <a:fillRect/>
          </a:stretch>
        </p:blipFill>
        <p:spPr bwMode="auto">
          <a:xfrm>
            <a:off x="8135" y="7938"/>
            <a:ext cx="12193548" cy="6850062"/>
          </a:xfrm>
          <a:prstGeom prst="rect">
            <a:avLst/>
          </a:prstGeom>
          <a:noFill/>
          <a:ln w="9525">
            <a:noFill/>
            <a:miter lim="800000"/>
            <a:headEnd/>
            <a:tailEnd/>
          </a:ln>
        </p:spPr>
      </p:pic>
      <p:sp>
        <p:nvSpPr>
          <p:cNvPr id="9" name="Text Box 6"/>
          <p:cNvSpPr txBox="1">
            <a:spLocks noChangeArrowheads="1"/>
          </p:cNvSpPr>
          <p:nvPr userDrawn="1"/>
        </p:nvSpPr>
        <p:spPr bwMode="auto">
          <a:xfrm>
            <a:off x="872018" y="6208731"/>
            <a:ext cx="3335630" cy="313999"/>
          </a:xfrm>
          <a:prstGeom prst="rect">
            <a:avLst/>
          </a:prstGeom>
          <a:noFill/>
          <a:ln w="9525">
            <a:noFill/>
            <a:miter lim="800000"/>
            <a:headEnd/>
            <a:tailEnd/>
          </a:ln>
        </p:spPr>
        <p:txBody>
          <a:bodyPr wrap="none" lIns="97560" tIns="48781" rIns="97560" bIns="48781">
            <a:spAutoFit/>
          </a:bodyPr>
          <a:lstStyle/>
          <a:p>
            <a:pPr defTabSz="976712" eaLnBrk="0" hangingPunct="0">
              <a:defRPr/>
            </a:pPr>
            <a:r>
              <a:rPr lang="en-US" altLang="zh-CN" sz="1400" b="1" dirty="0">
                <a:solidFill>
                  <a:srgbClr val="000000"/>
                </a:solidFill>
                <a:latin typeface="FrutigerNext LT Bold" pitchFamily="20" charset="0"/>
                <a:ea typeface="MS PGothic" pitchFamily="34" charset="-128"/>
              </a:rPr>
              <a:t>HUAWEI TECHNOLOGIES CO., LTD.</a:t>
            </a:r>
            <a:endParaRPr lang="en-US" altLang="zh-CN" sz="2600" b="1" dirty="0">
              <a:solidFill>
                <a:srgbClr val="000000"/>
              </a:solidFill>
              <a:latin typeface="FrutigerNext LT Regular" pitchFamily="34" charset="0"/>
              <a:ea typeface="MS PGothic" pitchFamily="34" charset="-128"/>
            </a:endParaRPr>
          </a:p>
        </p:txBody>
      </p:sp>
      <p:sp>
        <p:nvSpPr>
          <p:cNvPr id="24" name="Rectangle 4"/>
          <p:cNvSpPr>
            <a:spLocks noGrp="1" noChangeArrowheads="1"/>
          </p:cNvSpPr>
          <p:nvPr>
            <p:ph type="ctrTitle" sz="quarter"/>
          </p:nvPr>
        </p:nvSpPr>
        <p:spPr>
          <a:xfrm>
            <a:off x="914644" y="1801822"/>
            <a:ext cx="7076720" cy="1666876"/>
          </a:xfrm>
        </p:spPr>
        <p:txBody>
          <a:bodyPr/>
          <a:lstStyle>
            <a:lvl1pPr algn="ctr">
              <a:defRPr sz="5500" b="1">
                <a:solidFill>
                  <a:schemeClr val="bg1"/>
                </a:solidFill>
                <a:latin typeface="Arial" pitchFamily="34" charset="0"/>
                <a:cs typeface="Arial" pitchFamily="34" charset="0"/>
              </a:defRPr>
            </a:lvl1pPr>
          </a:lstStyle>
          <a:p>
            <a:r>
              <a:rPr lang="en-US" altLang="zh-CN" smtClean="0"/>
              <a:t>Click to edit Master title style</a:t>
            </a:r>
            <a:endParaRPr lang="zh-CN" altLang="en-US" dirty="0"/>
          </a:p>
        </p:txBody>
      </p:sp>
      <p:sp>
        <p:nvSpPr>
          <p:cNvPr id="25" name="Rectangle 5"/>
          <p:cNvSpPr>
            <a:spLocks noGrp="1" noChangeArrowheads="1"/>
          </p:cNvSpPr>
          <p:nvPr>
            <p:ph type="subTitle" sz="quarter" idx="1"/>
          </p:nvPr>
        </p:nvSpPr>
        <p:spPr>
          <a:xfrm>
            <a:off x="912691" y="3592521"/>
            <a:ext cx="7078674" cy="865187"/>
          </a:xfrm>
        </p:spPr>
        <p:txBody>
          <a:bodyPr lIns="97576" tIns="48789" rIns="97576" bIns="48789"/>
          <a:lstStyle>
            <a:lvl1pPr marL="0" indent="0" algn="ctr">
              <a:buFont typeface="Wingdings" pitchFamily="2" charset="2"/>
              <a:buNone/>
              <a:defRPr sz="3500" b="0">
                <a:solidFill>
                  <a:schemeClr val="bg1"/>
                </a:solidFill>
                <a:latin typeface="Arial" pitchFamily="34" charset="0"/>
                <a:cs typeface="Arial" pitchFamily="34" charset="0"/>
              </a:defRPr>
            </a:lvl1pPr>
          </a:lstStyle>
          <a:p>
            <a:r>
              <a:rPr lang="en-US" altLang="zh-CN" smtClean="0"/>
              <a:t>Click to edit Master subtitle style</a:t>
            </a:r>
            <a:endParaRPr lang="zh-CN" altLang="en-US" dirty="0"/>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6" y="4407359"/>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6" y="2906490"/>
            <a:ext cx="10366443" cy="1500869"/>
          </a:xfrm>
        </p:spPr>
        <p:txBody>
          <a:bodyPr anchor="b"/>
          <a:lstStyle>
            <a:lvl1pPr marL="0" indent="0">
              <a:buNone/>
              <a:defRPr sz="2000"/>
            </a:lvl1pPr>
            <a:lvl2pPr marL="455238" indent="0">
              <a:buNone/>
              <a:defRPr sz="1800"/>
            </a:lvl2pPr>
            <a:lvl3pPr marL="910474" indent="0">
              <a:buNone/>
              <a:defRPr sz="1600"/>
            </a:lvl3pPr>
            <a:lvl4pPr marL="1365707" indent="0">
              <a:buNone/>
              <a:defRPr sz="1400"/>
            </a:lvl4pPr>
            <a:lvl5pPr marL="1820938" indent="0">
              <a:buNone/>
              <a:defRPr sz="1400"/>
            </a:lvl5pPr>
            <a:lvl6pPr marL="2276171" indent="0">
              <a:buNone/>
              <a:defRPr sz="1400"/>
            </a:lvl6pPr>
            <a:lvl7pPr marL="2731401" indent="0">
              <a:buNone/>
              <a:defRPr sz="1400"/>
            </a:lvl7pPr>
            <a:lvl8pPr marL="3186641" indent="0">
              <a:buNone/>
              <a:defRPr sz="1400"/>
            </a:lvl8pPr>
            <a:lvl9pPr marL="3641872"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102"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2"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5"/>
            <a:ext cx="5388229" cy="639535"/>
          </a:xfrm>
        </p:spPr>
        <p:txBody>
          <a:bodyPr anchor="b"/>
          <a:lstStyle>
            <a:lvl1pPr marL="0" indent="0">
              <a:buNone/>
              <a:defRPr sz="2500" b="1"/>
            </a:lvl1pPr>
            <a:lvl2pPr marL="455238" indent="0">
              <a:buNone/>
              <a:defRPr sz="2000" b="1"/>
            </a:lvl2pPr>
            <a:lvl3pPr marL="910474" indent="0">
              <a:buNone/>
              <a:defRPr sz="1800" b="1"/>
            </a:lvl3pPr>
            <a:lvl4pPr marL="1365707" indent="0">
              <a:buNone/>
              <a:defRPr sz="1600" b="1"/>
            </a:lvl4pPr>
            <a:lvl5pPr marL="1820938" indent="0">
              <a:buNone/>
              <a:defRPr sz="1600" b="1"/>
            </a:lvl5pPr>
            <a:lvl6pPr marL="2276171" indent="0">
              <a:buNone/>
              <a:defRPr sz="1600" b="1"/>
            </a:lvl6pPr>
            <a:lvl7pPr marL="2731401" indent="0">
              <a:buNone/>
              <a:defRPr sz="1600" b="1"/>
            </a:lvl7pPr>
            <a:lvl8pPr marL="3186641" indent="0">
              <a:buNone/>
              <a:defRPr sz="1600" b="1"/>
            </a:lvl8pPr>
            <a:lvl9pPr marL="364187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61" y="1534895"/>
            <a:ext cx="5390041" cy="639535"/>
          </a:xfrm>
        </p:spPr>
        <p:txBody>
          <a:bodyPr anchor="b"/>
          <a:lstStyle>
            <a:lvl1pPr marL="0" indent="0">
              <a:buNone/>
              <a:defRPr sz="2500" b="1"/>
            </a:lvl1pPr>
            <a:lvl2pPr marL="455238" indent="0">
              <a:buNone/>
              <a:defRPr sz="2000" b="1"/>
            </a:lvl2pPr>
            <a:lvl3pPr marL="910474" indent="0">
              <a:buNone/>
              <a:defRPr sz="1800" b="1"/>
            </a:lvl3pPr>
            <a:lvl4pPr marL="1365707" indent="0">
              <a:buNone/>
              <a:defRPr sz="1600" b="1"/>
            </a:lvl4pPr>
            <a:lvl5pPr marL="1820938" indent="0">
              <a:buNone/>
              <a:defRPr sz="1600" b="1"/>
            </a:lvl5pPr>
            <a:lvl6pPr marL="2276171" indent="0">
              <a:buNone/>
              <a:defRPr sz="1600" b="1"/>
            </a:lvl6pPr>
            <a:lvl7pPr marL="2731401" indent="0">
              <a:buNone/>
              <a:defRPr sz="1600" b="1"/>
            </a:lvl7pPr>
            <a:lvl8pPr marL="3186641" indent="0">
              <a:buNone/>
              <a:defRPr sz="1600" b="1"/>
            </a:lvl8pPr>
            <a:lvl9pPr marL="364187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61"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2" y="273509"/>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82" y="1435559"/>
            <a:ext cx="4013049" cy="4690382"/>
          </a:xfrm>
        </p:spPr>
        <p:txBody>
          <a:bodyPr/>
          <a:lstStyle>
            <a:lvl1pPr marL="0" indent="0">
              <a:buNone/>
              <a:defRPr sz="1400"/>
            </a:lvl1pPr>
            <a:lvl2pPr marL="455238" indent="0">
              <a:buNone/>
              <a:defRPr sz="1200"/>
            </a:lvl2pPr>
            <a:lvl3pPr marL="910474" indent="0">
              <a:buNone/>
              <a:defRPr sz="1100"/>
            </a:lvl3pPr>
            <a:lvl4pPr marL="1365707" indent="0">
              <a:buNone/>
              <a:defRPr sz="900"/>
            </a:lvl4pPr>
            <a:lvl5pPr marL="1820938" indent="0">
              <a:buNone/>
              <a:defRPr sz="900"/>
            </a:lvl5pPr>
            <a:lvl6pPr marL="2276171" indent="0">
              <a:buNone/>
              <a:defRPr sz="900"/>
            </a:lvl6pPr>
            <a:lvl7pPr marL="2731401" indent="0">
              <a:buNone/>
              <a:defRPr sz="900"/>
            </a:lvl7pPr>
            <a:lvl8pPr marL="3186641" indent="0">
              <a:buNone/>
              <a:defRPr sz="900"/>
            </a:lvl8pPr>
            <a:lvl9pPr marL="3641872"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5"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5" y="612326"/>
            <a:ext cx="7316742" cy="4114800"/>
          </a:xfrm>
        </p:spPr>
        <p:txBody>
          <a:bodyPr/>
          <a:lstStyle>
            <a:lvl1pPr marL="0" indent="0">
              <a:buNone/>
              <a:defRPr sz="3200"/>
            </a:lvl1pPr>
            <a:lvl2pPr marL="455238" indent="0">
              <a:buNone/>
              <a:defRPr sz="2800"/>
            </a:lvl2pPr>
            <a:lvl3pPr marL="910474" indent="0">
              <a:buNone/>
              <a:defRPr sz="2500"/>
            </a:lvl3pPr>
            <a:lvl4pPr marL="1365707" indent="0">
              <a:buNone/>
              <a:defRPr sz="2000"/>
            </a:lvl4pPr>
            <a:lvl5pPr marL="1820938" indent="0">
              <a:buNone/>
              <a:defRPr sz="2000"/>
            </a:lvl5pPr>
            <a:lvl6pPr marL="2276171" indent="0">
              <a:buNone/>
              <a:defRPr sz="2000"/>
            </a:lvl6pPr>
            <a:lvl7pPr marL="2731401" indent="0">
              <a:buNone/>
              <a:defRPr sz="2000"/>
            </a:lvl7pPr>
            <a:lvl8pPr marL="3186641" indent="0">
              <a:buNone/>
              <a:defRPr sz="2000"/>
            </a:lvl8pPr>
            <a:lvl9pPr marL="3641872" indent="0">
              <a:buNone/>
              <a:defRPr sz="2000"/>
            </a:lvl9pPr>
          </a:lstStyle>
          <a:p>
            <a:pPr lvl="0"/>
            <a:endParaRPr lang="zh-CN" altLang="en-US" noProof="0" smtClean="0"/>
          </a:p>
        </p:txBody>
      </p:sp>
      <p:sp>
        <p:nvSpPr>
          <p:cNvPr id="4" name="文本占位符 3"/>
          <p:cNvSpPr>
            <a:spLocks noGrp="1"/>
          </p:cNvSpPr>
          <p:nvPr>
            <p:ph type="body" sz="half" idx="2"/>
          </p:nvPr>
        </p:nvSpPr>
        <p:spPr>
          <a:xfrm>
            <a:off x="2391145" y="5368018"/>
            <a:ext cx="7316742" cy="804182"/>
          </a:xfrm>
        </p:spPr>
        <p:txBody>
          <a:bodyPr/>
          <a:lstStyle>
            <a:lvl1pPr marL="0" indent="0">
              <a:buNone/>
              <a:defRPr sz="1400"/>
            </a:lvl1pPr>
            <a:lvl2pPr marL="455238" indent="0">
              <a:buNone/>
              <a:defRPr sz="1200"/>
            </a:lvl2pPr>
            <a:lvl3pPr marL="910474" indent="0">
              <a:buNone/>
              <a:defRPr sz="1100"/>
            </a:lvl3pPr>
            <a:lvl4pPr marL="1365707" indent="0">
              <a:buNone/>
              <a:defRPr sz="900"/>
            </a:lvl4pPr>
            <a:lvl5pPr marL="1820938" indent="0">
              <a:buNone/>
              <a:defRPr sz="900"/>
            </a:lvl5pPr>
            <a:lvl6pPr marL="2276171" indent="0">
              <a:buNone/>
              <a:defRPr sz="900"/>
            </a:lvl6pPr>
            <a:lvl7pPr marL="2731401" indent="0">
              <a:buNone/>
              <a:defRPr sz="900"/>
            </a:lvl7pPr>
            <a:lvl8pPr marL="3186641" indent="0">
              <a:buNone/>
              <a:defRPr sz="900"/>
            </a:lvl8pPr>
            <a:lvl9pPr marL="3641872"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80" y="274869"/>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3" y="274869"/>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Just title">
    <p:spTree>
      <p:nvGrpSpPr>
        <p:cNvPr id="1" name=""/>
        <p:cNvGrpSpPr/>
        <p:nvPr/>
      </p:nvGrpSpPr>
      <p:grpSpPr>
        <a:xfrm>
          <a:off x="0" y="0"/>
          <a:ext cx="0" cy="0"/>
          <a:chOff x="0" y="0"/>
          <a:chExt cx="0" cy="0"/>
        </a:xfrm>
      </p:grpSpPr>
      <p:sp>
        <p:nvSpPr>
          <p:cNvPr id="2" name="Title 1"/>
          <p:cNvSpPr>
            <a:spLocks noGrp="1"/>
          </p:cNvSpPr>
          <p:nvPr>
            <p:ph type="title"/>
          </p:nvPr>
        </p:nvSpPr>
        <p:spPr>
          <a:xfrm>
            <a:off x="431483" y="164642"/>
            <a:ext cx="10614550" cy="768085"/>
          </a:xfrm>
        </p:spPr>
        <p:txBody>
          <a:bodyPr/>
          <a:lstStyle>
            <a:lvl1pPr>
              <a:defRPr sz="3700" b="1">
                <a:latin typeface="Calibri" pitchFamily="34" charset="0"/>
              </a:defRPr>
            </a:lvl1pPr>
          </a:lstStyle>
          <a:p>
            <a:r>
              <a:rPr lang="en-US" dirty="0" smtClean="0"/>
              <a:t>Click to edit Master title style</a:t>
            </a:r>
            <a:endParaRPr lang="en-US" dirty="0"/>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1" y="325445"/>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719" marR="0" indent="-342719" algn="l" defTabSz="913920"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560" marR="0" indent="-285600" algn="l" defTabSz="913920"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400" marR="0" indent="-228480" algn="l" defTabSz="913920"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360" marR="0" indent="-228480" algn="l" defTabSz="913920"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318" marR="0" indent="-228480" algn="l" defTabSz="913920"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8" y="5578932"/>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8" y="6206222"/>
            <a:ext cx="3102237" cy="307993"/>
          </a:xfrm>
          <a:prstGeom prst="rect">
            <a:avLst/>
          </a:prstGeom>
          <a:noFill/>
          <a:ln w="9525">
            <a:noFill/>
            <a:miter lim="800000"/>
            <a:headEnd/>
            <a:tailEnd/>
          </a:ln>
        </p:spPr>
        <p:txBody>
          <a:bodyPr wrap="none" lIns="91006" tIns="45524" rIns="91006" bIns="45524">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31" tIns="53117" rIns="106231" bIns="53117"/>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4" y="6206223"/>
            <a:ext cx="1945731" cy="307993"/>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5" y="4407358"/>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5" y="2906489"/>
            <a:ext cx="10366443" cy="1500869"/>
          </a:xfrm>
        </p:spPr>
        <p:txBody>
          <a:bodyPr anchor="b"/>
          <a:lstStyle>
            <a:lvl1pPr marL="0" indent="0">
              <a:buNone/>
              <a:defRPr sz="2000"/>
            </a:lvl1pPr>
            <a:lvl2pPr marL="455286" indent="0">
              <a:buNone/>
              <a:defRPr sz="1800"/>
            </a:lvl2pPr>
            <a:lvl3pPr marL="910569" indent="0">
              <a:buNone/>
              <a:defRPr sz="1600"/>
            </a:lvl3pPr>
            <a:lvl4pPr marL="1365850" indent="0">
              <a:buNone/>
              <a:defRPr sz="1400"/>
            </a:lvl4pPr>
            <a:lvl5pPr marL="1821130" indent="0">
              <a:buNone/>
              <a:defRPr sz="1400"/>
            </a:lvl5pPr>
            <a:lvl6pPr marL="2276410" indent="0">
              <a:buNone/>
              <a:defRPr sz="1400"/>
            </a:lvl6pPr>
            <a:lvl7pPr marL="2731688" indent="0">
              <a:buNone/>
              <a:defRPr sz="1400"/>
            </a:lvl7pPr>
            <a:lvl8pPr marL="3186976" indent="0">
              <a:buNone/>
              <a:defRPr sz="1400"/>
            </a:lvl8pPr>
            <a:lvl9pPr marL="3642254"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101"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81"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4"/>
            <a:ext cx="5388229" cy="639535"/>
          </a:xfrm>
        </p:spPr>
        <p:txBody>
          <a:bodyPr anchor="b"/>
          <a:lstStyle>
            <a:lvl1pPr marL="0" indent="0">
              <a:buNone/>
              <a:defRPr sz="2500" b="1"/>
            </a:lvl1pPr>
            <a:lvl2pPr marL="455286" indent="0">
              <a:buNone/>
              <a:defRPr sz="2000" b="1"/>
            </a:lvl2pPr>
            <a:lvl3pPr marL="910569" indent="0">
              <a:buNone/>
              <a:defRPr sz="1800" b="1"/>
            </a:lvl3pPr>
            <a:lvl4pPr marL="1365850" indent="0">
              <a:buNone/>
              <a:defRPr sz="1600" b="1"/>
            </a:lvl4pPr>
            <a:lvl5pPr marL="1821130" indent="0">
              <a:buNone/>
              <a:defRPr sz="1600" b="1"/>
            </a:lvl5pPr>
            <a:lvl6pPr marL="2276410" indent="0">
              <a:buNone/>
              <a:defRPr sz="1600" b="1"/>
            </a:lvl6pPr>
            <a:lvl7pPr marL="2731688" indent="0">
              <a:buNone/>
              <a:defRPr sz="1600" b="1"/>
            </a:lvl7pPr>
            <a:lvl8pPr marL="3186976" indent="0">
              <a:buNone/>
              <a:defRPr sz="1600" b="1"/>
            </a:lvl8pPr>
            <a:lvl9pPr marL="364225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60" y="1534894"/>
            <a:ext cx="5390041" cy="639535"/>
          </a:xfrm>
        </p:spPr>
        <p:txBody>
          <a:bodyPr anchor="b"/>
          <a:lstStyle>
            <a:lvl1pPr marL="0" indent="0">
              <a:buNone/>
              <a:defRPr sz="2500" b="1"/>
            </a:lvl1pPr>
            <a:lvl2pPr marL="455286" indent="0">
              <a:buNone/>
              <a:defRPr sz="2000" b="1"/>
            </a:lvl2pPr>
            <a:lvl3pPr marL="910569" indent="0">
              <a:buNone/>
              <a:defRPr sz="1800" b="1"/>
            </a:lvl3pPr>
            <a:lvl4pPr marL="1365850" indent="0">
              <a:buNone/>
              <a:defRPr sz="1600" b="1"/>
            </a:lvl4pPr>
            <a:lvl5pPr marL="1821130" indent="0">
              <a:buNone/>
              <a:defRPr sz="1600" b="1"/>
            </a:lvl5pPr>
            <a:lvl6pPr marL="2276410" indent="0">
              <a:buNone/>
              <a:defRPr sz="1600" b="1"/>
            </a:lvl6pPr>
            <a:lvl7pPr marL="2731688" indent="0">
              <a:buNone/>
              <a:defRPr sz="1600" b="1"/>
            </a:lvl7pPr>
            <a:lvl8pPr marL="3186976" indent="0">
              <a:buNone/>
              <a:defRPr sz="1600" b="1"/>
            </a:lvl8pPr>
            <a:lvl9pPr marL="364225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60"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81" y="273508"/>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81" y="1435558"/>
            <a:ext cx="4013049" cy="4690382"/>
          </a:xfrm>
        </p:spPr>
        <p:txBody>
          <a:bodyPr/>
          <a:lstStyle>
            <a:lvl1pPr marL="0" indent="0">
              <a:buNone/>
              <a:defRPr sz="1400"/>
            </a:lvl1pPr>
            <a:lvl2pPr marL="455286" indent="0">
              <a:buNone/>
              <a:defRPr sz="1200"/>
            </a:lvl2pPr>
            <a:lvl3pPr marL="910569" indent="0">
              <a:buNone/>
              <a:defRPr sz="1100"/>
            </a:lvl3pPr>
            <a:lvl4pPr marL="1365850" indent="0">
              <a:buNone/>
              <a:defRPr sz="900"/>
            </a:lvl4pPr>
            <a:lvl5pPr marL="1821130" indent="0">
              <a:buNone/>
              <a:defRPr sz="900"/>
            </a:lvl5pPr>
            <a:lvl6pPr marL="2276410" indent="0">
              <a:buNone/>
              <a:defRPr sz="900"/>
            </a:lvl6pPr>
            <a:lvl7pPr marL="2731688" indent="0">
              <a:buNone/>
              <a:defRPr sz="900"/>
            </a:lvl7pPr>
            <a:lvl8pPr marL="3186976" indent="0">
              <a:buNone/>
              <a:defRPr sz="900"/>
            </a:lvl8pPr>
            <a:lvl9pPr marL="3642254"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4"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4" y="612325"/>
            <a:ext cx="7316742" cy="4114800"/>
          </a:xfrm>
        </p:spPr>
        <p:txBody>
          <a:bodyPr/>
          <a:lstStyle>
            <a:lvl1pPr marL="0" indent="0">
              <a:buNone/>
              <a:defRPr sz="3200"/>
            </a:lvl1pPr>
            <a:lvl2pPr marL="455286" indent="0">
              <a:buNone/>
              <a:defRPr sz="2800"/>
            </a:lvl2pPr>
            <a:lvl3pPr marL="910569" indent="0">
              <a:buNone/>
              <a:defRPr sz="2500"/>
            </a:lvl3pPr>
            <a:lvl4pPr marL="1365850" indent="0">
              <a:buNone/>
              <a:defRPr sz="2000"/>
            </a:lvl4pPr>
            <a:lvl5pPr marL="1821130" indent="0">
              <a:buNone/>
              <a:defRPr sz="2000"/>
            </a:lvl5pPr>
            <a:lvl6pPr marL="2276410" indent="0">
              <a:buNone/>
              <a:defRPr sz="2000"/>
            </a:lvl6pPr>
            <a:lvl7pPr marL="2731688" indent="0">
              <a:buNone/>
              <a:defRPr sz="2000"/>
            </a:lvl7pPr>
            <a:lvl8pPr marL="3186976" indent="0">
              <a:buNone/>
              <a:defRPr sz="2000"/>
            </a:lvl8pPr>
            <a:lvl9pPr marL="3642254" indent="0">
              <a:buNone/>
              <a:defRPr sz="2000"/>
            </a:lvl9pPr>
          </a:lstStyle>
          <a:p>
            <a:pPr lvl="0"/>
            <a:endParaRPr lang="zh-CN" altLang="en-US" noProof="0" smtClean="0"/>
          </a:p>
        </p:txBody>
      </p:sp>
      <p:sp>
        <p:nvSpPr>
          <p:cNvPr id="4" name="文本占位符 3"/>
          <p:cNvSpPr>
            <a:spLocks noGrp="1"/>
          </p:cNvSpPr>
          <p:nvPr>
            <p:ph type="body" sz="half" idx="2"/>
          </p:nvPr>
        </p:nvSpPr>
        <p:spPr>
          <a:xfrm>
            <a:off x="2391144" y="5368018"/>
            <a:ext cx="7316742" cy="804182"/>
          </a:xfrm>
        </p:spPr>
        <p:txBody>
          <a:bodyPr/>
          <a:lstStyle>
            <a:lvl1pPr marL="0" indent="0">
              <a:buNone/>
              <a:defRPr sz="1400"/>
            </a:lvl1pPr>
            <a:lvl2pPr marL="455286" indent="0">
              <a:buNone/>
              <a:defRPr sz="1200"/>
            </a:lvl2pPr>
            <a:lvl3pPr marL="910569" indent="0">
              <a:buNone/>
              <a:defRPr sz="1100"/>
            </a:lvl3pPr>
            <a:lvl4pPr marL="1365850" indent="0">
              <a:buNone/>
              <a:defRPr sz="900"/>
            </a:lvl4pPr>
            <a:lvl5pPr marL="1821130" indent="0">
              <a:buNone/>
              <a:defRPr sz="900"/>
            </a:lvl5pPr>
            <a:lvl6pPr marL="2276410" indent="0">
              <a:buNone/>
              <a:defRPr sz="900"/>
            </a:lvl6pPr>
            <a:lvl7pPr marL="2731688" indent="0">
              <a:buNone/>
              <a:defRPr sz="900"/>
            </a:lvl7pPr>
            <a:lvl8pPr marL="3186976" indent="0">
              <a:buNone/>
              <a:defRPr sz="900"/>
            </a:lvl8pPr>
            <a:lvl9pPr marL="3642254"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79" y="274868"/>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2" y="274868"/>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0" y="325444"/>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755" marR="0" indent="-342755" algn="l" defTabSz="914016"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638" marR="0" indent="-285630" algn="l" defTabSz="914016"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520" marR="0" indent="-228504" algn="l" defTabSz="914016"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528" marR="0" indent="-228504" algn="l" defTabSz="914016"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534" marR="0" indent="-228504" algn="l" defTabSz="914016"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Picture 12" descr="Logo"/>
          <p:cNvPicPr>
            <a:picLocks noChangeAspect="1" noChangeArrowheads="1"/>
          </p:cNvPicPr>
          <p:nvPr userDrawn="1"/>
        </p:nvPicPr>
        <p:blipFill>
          <a:blip r:embed="rId2" cstate="print"/>
          <a:srcRect/>
          <a:stretch>
            <a:fillRect/>
          </a:stretch>
        </p:blipFill>
        <p:spPr bwMode="auto">
          <a:xfrm>
            <a:off x="10014486" y="5578930"/>
            <a:ext cx="1093975" cy="821872"/>
          </a:xfrm>
          <a:prstGeom prst="rect">
            <a:avLst/>
          </a:prstGeom>
          <a:noFill/>
          <a:ln w="9525">
            <a:noFill/>
            <a:miter lim="800000"/>
            <a:headEnd/>
            <a:tailEnd/>
          </a:ln>
        </p:spPr>
      </p:pic>
      <p:pic>
        <p:nvPicPr>
          <p:cNvPr id="3" name="Picture 13" descr="2"/>
          <p:cNvPicPr>
            <a:picLocks noChangeAspect="1" noChangeArrowheads="1"/>
          </p:cNvPicPr>
          <p:nvPr userDrawn="1"/>
        </p:nvPicPr>
        <p:blipFill>
          <a:blip r:embed="rId3" cstate="print"/>
          <a:srcRect/>
          <a:stretch>
            <a:fillRect/>
          </a:stretch>
        </p:blipFill>
        <p:spPr bwMode="auto">
          <a:xfrm>
            <a:off x="1816" y="783772"/>
            <a:ext cx="12193360" cy="3810000"/>
          </a:xfrm>
          <a:prstGeom prst="rect">
            <a:avLst/>
          </a:prstGeom>
          <a:noFill/>
          <a:ln w="9525">
            <a:noFill/>
            <a:miter lim="800000"/>
            <a:headEnd/>
            <a:tailEnd/>
          </a:ln>
        </p:spPr>
      </p:pic>
      <p:sp>
        <p:nvSpPr>
          <p:cNvPr id="4" name="Text Box 15"/>
          <p:cNvSpPr txBox="1">
            <a:spLocks noChangeArrowheads="1"/>
          </p:cNvSpPr>
          <p:nvPr userDrawn="1"/>
        </p:nvSpPr>
        <p:spPr bwMode="auto">
          <a:xfrm>
            <a:off x="870826" y="6206220"/>
            <a:ext cx="3102237" cy="307993"/>
          </a:xfrm>
          <a:prstGeom prst="rect">
            <a:avLst/>
          </a:prstGeom>
          <a:noFill/>
          <a:ln w="9525">
            <a:noFill/>
            <a:miter lim="800000"/>
            <a:headEnd/>
            <a:tailEnd/>
          </a:ln>
        </p:spPr>
        <p:txBody>
          <a:bodyPr wrap="none" lIns="91024" tIns="45534" rIns="91024" bIns="45534">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5" name="Text Box 20"/>
          <p:cNvSpPr txBox="1">
            <a:spLocks noChangeArrowheads="1"/>
          </p:cNvSpPr>
          <p:nvPr userDrawn="1"/>
        </p:nvSpPr>
        <p:spPr bwMode="auto">
          <a:xfrm>
            <a:off x="9141847" y="3984171"/>
            <a:ext cx="2799338" cy="326572"/>
          </a:xfrm>
          <a:prstGeom prst="rect">
            <a:avLst/>
          </a:prstGeom>
          <a:noFill/>
          <a:ln w="9525">
            <a:noFill/>
            <a:miter lim="800000"/>
            <a:headEnd/>
            <a:tailEnd/>
          </a:ln>
          <a:effectLst/>
        </p:spPr>
        <p:txBody>
          <a:bodyPr lIns="106253" tIns="53127" rIns="106253" bIns="53127"/>
          <a:lstStyle/>
          <a:p>
            <a:pPr algn="ctr">
              <a:lnSpc>
                <a:spcPct val="140000"/>
              </a:lnSpc>
              <a:defRPr/>
            </a:pPr>
            <a:r>
              <a:rPr lang="en-US" altLang="zh-CN" sz="1200" dirty="0">
                <a:solidFill>
                  <a:srgbClr val="FFFFFF"/>
                </a:solidFill>
                <a:latin typeface="FrutigerNext LT Medium" pitchFamily="34" charset="0"/>
                <a:ea typeface="黑体" pitchFamily="2" charset="-122"/>
              </a:rPr>
              <a:t>www.huawei.com</a:t>
            </a:r>
          </a:p>
        </p:txBody>
      </p:sp>
      <p:sp>
        <p:nvSpPr>
          <p:cNvPr id="6" name="Rectangle 22"/>
          <p:cNvSpPr>
            <a:spLocks noChangeArrowheads="1"/>
          </p:cNvSpPr>
          <p:nvPr userDrawn="1"/>
        </p:nvSpPr>
        <p:spPr bwMode="auto">
          <a:xfrm>
            <a:off x="5604122" y="6206221"/>
            <a:ext cx="1945731" cy="307993"/>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
        <p:nvSpPr>
          <p:cNvPr id="7" name="Rectangle 23"/>
          <p:cNvSpPr>
            <a:spLocks noChangeArrowheads="1"/>
          </p:cNvSpPr>
          <p:nvPr userDrawn="1"/>
        </p:nvSpPr>
        <p:spPr bwMode="auto">
          <a:xfrm>
            <a:off x="8561297" y="326572"/>
            <a:ext cx="2477805" cy="368966"/>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800" dirty="0">
                <a:solidFill>
                  <a:srgbClr val="666666"/>
                </a:solidFill>
                <a:latin typeface="FrutigerNext LT Regular" pitchFamily="34" charset="0"/>
                <a:ea typeface="ＭＳ Ｐゴシック" pitchFamily="34" charset="-128"/>
              </a:rPr>
              <a:t>Security Level: secret</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0335045A-7E5A-48EF-A404-576EC1DFA1C2}"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53" y="4407356"/>
            <a:ext cx="10366443"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53" y="2906487"/>
            <a:ext cx="10366443" cy="1500869"/>
          </a:xfrm>
        </p:spPr>
        <p:txBody>
          <a:bodyPr anchor="b"/>
          <a:lstStyle>
            <a:lvl1pPr marL="0" indent="0">
              <a:buNone/>
              <a:defRPr sz="2000"/>
            </a:lvl1pPr>
            <a:lvl2pPr marL="455381" indent="0">
              <a:buNone/>
              <a:defRPr sz="1800"/>
            </a:lvl2pPr>
            <a:lvl3pPr marL="910761" indent="0">
              <a:buNone/>
              <a:defRPr sz="1600"/>
            </a:lvl3pPr>
            <a:lvl4pPr marL="1366137" indent="0">
              <a:buNone/>
              <a:defRPr sz="1400"/>
            </a:lvl4pPr>
            <a:lvl5pPr marL="1821512" indent="0">
              <a:buNone/>
              <a:defRPr sz="1400"/>
            </a:lvl5pPr>
            <a:lvl6pPr marL="2276888" indent="0">
              <a:buNone/>
              <a:defRPr sz="1400"/>
            </a:lvl6pPr>
            <a:lvl7pPr marL="2732262" indent="0">
              <a:buNone/>
              <a:defRPr sz="1400"/>
            </a:lvl7pPr>
            <a:lvl8pPr marL="3187646" indent="0">
              <a:buNone/>
              <a:defRPr sz="1400"/>
            </a:lvl8pPr>
            <a:lvl9pPr marL="3643020"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F4005F5-73FA-4D6E-9DF6-0B2F8BA1AF9E}"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509" y="4406902"/>
            <a:ext cx="10365899" cy="1362076"/>
          </a:xfrm>
        </p:spPr>
        <p:txBody>
          <a:bodyPr anchor="t"/>
          <a:lstStyle>
            <a:lvl1pPr algn="l">
              <a:defRPr sz="46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963509" y="2906717"/>
            <a:ext cx="10365899" cy="1500187"/>
          </a:xfrm>
        </p:spPr>
        <p:txBody>
          <a:bodyPr anchor="b"/>
          <a:lstStyle>
            <a:lvl1pPr marL="0" indent="0">
              <a:buNone/>
              <a:defRPr sz="2400"/>
            </a:lvl1pPr>
            <a:lvl2pPr marL="531745" indent="0">
              <a:buNone/>
              <a:defRPr sz="2100"/>
            </a:lvl2pPr>
            <a:lvl3pPr marL="1063489" indent="0">
              <a:buNone/>
              <a:defRPr sz="1800"/>
            </a:lvl3pPr>
            <a:lvl4pPr marL="1595234" indent="0">
              <a:buNone/>
              <a:defRPr sz="1600"/>
            </a:lvl4pPr>
            <a:lvl5pPr marL="2126978" indent="0">
              <a:buNone/>
              <a:defRPr sz="1600"/>
            </a:lvl5pPr>
            <a:lvl6pPr marL="2658722" indent="0">
              <a:buNone/>
              <a:defRPr sz="1600"/>
            </a:lvl6pPr>
            <a:lvl7pPr marL="3190467" indent="0">
              <a:buNone/>
              <a:defRPr sz="1600"/>
            </a:lvl7pPr>
            <a:lvl8pPr marL="3722212" indent="0">
              <a:buNone/>
              <a:defRPr sz="1600"/>
            </a:lvl8pPr>
            <a:lvl9pPr marL="4253956" indent="0">
              <a:buNone/>
              <a:defRPr sz="1600"/>
            </a:lvl9pPr>
          </a:lstStyle>
          <a:p>
            <a:pPr lvl="0"/>
            <a:r>
              <a:rPr lang="en-US" smtClean="0"/>
              <a:t>Click to edit Master text styles</a:t>
            </a: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29099" y="1600200"/>
            <a:ext cx="5290261"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93524" y="1600200"/>
            <a:ext cx="5292074" cy="4525736"/>
          </a:xfrm>
        </p:spPr>
        <p:txBody>
          <a:bodyPr/>
          <a:lstStyle>
            <a:lvl1pPr>
              <a:defRPr sz="2800"/>
            </a:lvl1pPr>
            <a:lvl2pPr>
              <a:defRPr sz="25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73066D16-66FD-40EB-8E18-404BC34863A5}"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79" y="274864"/>
            <a:ext cx="10976021"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4" y="1534892"/>
            <a:ext cx="5388229" cy="639535"/>
          </a:xfrm>
        </p:spPr>
        <p:txBody>
          <a:bodyPr anchor="b"/>
          <a:lstStyle>
            <a:lvl1pPr marL="0" indent="0">
              <a:buNone/>
              <a:defRPr sz="2500" b="1"/>
            </a:lvl1pPr>
            <a:lvl2pPr marL="455381" indent="0">
              <a:buNone/>
              <a:defRPr sz="2000" b="1"/>
            </a:lvl2pPr>
            <a:lvl3pPr marL="910761" indent="0">
              <a:buNone/>
              <a:defRPr sz="1800" b="1"/>
            </a:lvl3pPr>
            <a:lvl4pPr marL="1366137" indent="0">
              <a:buNone/>
              <a:defRPr sz="1600" b="1"/>
            </a:lvl4pPr>
            <a:lvl5pPr marL="1821512" indent="0">
              <a:buNone/>
              <a:defRPr sz="1600" b="1"/>
            </a:lvl5pPr>
            <a:lvl6pPr marL="2276888" indent="0">
              <a:buNone/>
              <a:defRPr sz="1600" b="1"/>
            </a:lvl6pPr>
            <a:lvl7pPr marL="2732262" indent="0">
              <a:buNone/>
              <a:defRPr sz="1600" b="1"/>
            </a:lvl7pPr>
            <a:lvl8pPr marL="3187646" indent="0">
              <a:buNone/>
              <a:defRPr sz="1600" b="1"/>
            </a:lvl8pPr>
            <a:lvl9pPr marL="364302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4" y="2174423"/>
            <a:ext cx="5388229"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5558" y="1534892"/>
            <a:ext cx="5390041" cy="639535"/>
          </a:xfrm>
        </p:spPr>
        <p:txBody>
          <a:bodyPr anchor="b"/>
          <a:lstStyle>
            <a:lvl1pPr marL="0" indent="0">
              <a:buNone/>
              <a:defRPr sz="2500" b="1"/>
            </a:lvl1pPr>
            <a:lvl2pPr marL="455381" indent="0">
              <a:buNone/>
              <a:defRPr sz="2000" b="1"/>
            </a:lvl2pPr>
            <a:lvl3pPr marL="910761" indent="0">
              <a:buNone/>
              <a:defRPr sz="1800" b="1"/>
            </a:lvl3pPr>
            <a:lvl4pPr marL="1366137" indent="0">
              <a:buNone/>
              <a:defRPr sz="1600" b="1"/>
            </a:lvl4pPr>
            <a:lvl5pPr marL="1821512" indent="0">
              <a:buNone/>
              <a:defRPr sz="1600" b="1"/>
            </a:lvl5pPr>
            <a:lvl6pPr marL="2276888" indent="0">
              <a:buNone/>
              <a:defRPr sz="1600" b="1"/>
            </a:lvl6pPr>
            <a:lvl7pPr marL="2732262" indent="0">
              <a:buNone/>
              <a:defRPr sz="1600" b="1"/>
            </a:lvl7pPr>
            <a:lvl8pPr marL="3187646" indent="0">
              <a:buNone/>
              <a:defRPr sz="1600" b="1"/>
            </a:lvl8pPr>
            <a:lvl9pPr marL="364302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5558" y="2174423"/>
            <a:ext cx="5390041" cy="3951514"/>
          </a:xfrm>
        </p:spPr>
        <p:txBody>
          <a:bodyPr/>
          <a:lstStyle>
            <a:lvl1pPr>
              <a:defRPr sz="25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D85C518D-E803-4C76-A45A-E175B405F279}"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284DCDF1-0051-43DA-B516-C85E48C9937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B20E3DAF-B268-4109-894B-7B5CDFFA64A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79" y="273506"/>
            <a:ext cx="401304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814" y="273504"/>
            <a:ext cx="6817832" cy="5852432"/>
          </a:xfrm>
        </p:spPr>
        <p:txBody>
          <a:bodyPr/>
          <a:lstStyle>
            <a:lvl1pPr>
              <a:defRPr sz="3200"/>
            </a:lvl1pPr>
            <a:lvl2pPr>
              <a:defRPr sz="2800"/>
            </a:lvl2pPr>
            <a:lvl3pPr>
              <a:defRPr sz="25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79" y="1435556"/>
            <a:ext cx="4013049" cy="4690382"/>
          </a:xfrm>
        </p:spPr>
        <p:txBody>
          <a:bodyPr/>
          <a:lstStyle>
            <a:lvl1pPr marL="0" indent="0">
              <a:buNone/>
              <a:defRPr sz="1400"/>
            </a:lvl1pPr>
            <a:lvl2pPr marL="455381" indent="0">
              <a:buNone/>
              <a:defRPr sz="1200"/>
            </a:lvl2pPr>
            <a:lvl3pPr marL="910761" indent="0">
              <a:buNone/>
              <a:defRPr sz="1100"/>
            </a:lvl3pPr>
            <a:lvl4pPr marL="1366137" indent="0">
              <a:buNone/>
              <a:defRPr sz="900"/>
            </a:lvl4pPr>
            <a:lvl5pPr marL="1821512" indent="0">
              <a:buNone/>
              <a:defRPr sz="900"/>
            </a:lvl5pPr>
            <a:lvl6pPr marL="2276888" indent="0">
              <a:buNone/>
              <a:defRPr sz="900"/>
            </a:lvl6pPr>
            <a:lvl7pPr marL="2732262" indent="0">
              <a:buNone/>
              <a:defRPr sz="900"/>
            </a:lvl7pPr>
            <a:lvl8pPr marL="3187646" indent="0">
              <a:buNone/>
              <a:defRPr sz="900"/>
            </a:lvl8pPr>
            <a:lvl9pPr marL="364302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799869D-FE70-4376-B771-0AFF4CB0ACE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142" y="4800599"/>
            <a:ext cx="7316742" cy="56741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1142" y="612323"/>
            <a:ext cx="7316742" cy="4114800"/>
          </a:xfrm>
        </p:spPr>
        <p:txBody>
          <a:bodyPr/>
          <a:lstStyle>
            <a:lvl1pPr marL="0" indent="0">
              <a:buNone/>
              <a:defRPr sz="3200"/>
            </a:lvl1pPr>
            <a:lvl2pPr marL="455381" indent="0">
              <a:buNone/>
              <a:defRPr sz="2800"/>
            </a:lvl2pPr>
            <a:lvl3pPr marL="910761" indent="0">
              <a:buNone/>
              <a:defRPr sz="2500"/>
            </a:lvl3pPr>
            <a:lvl4pPr marL="1366137" indent="0">
              <a:buNone/>
              <a:defRPr sz="2000"/>
            </a:lvl4pPr>
            <a:lvl5pPr marL="1821512" indent="0">
              <a:buNone/>
              <a:defRPr sz="2000"/>
            </a:lvl5pPr>
            <a:lvl6pPr marL="2276888" indent="0">
              <a:buNone/>
              <a:defRPr sz="2000"/>
            </a:lvl6pPr>
            <a:lvl7pPr marL="2732262" indent="0">
              <a:buNone/>
              <a:defRPr sz="2000"/>
            </a:lvl7pPr>
            <a:lvl8pPr marL="3187646" indent="0">
              <a:buNone/>
              <a:defRPr sz="2000"/>
            </a:lvl8pPr>
            <a:lvl9pPr marL="3643020" indent="0">
              <a:buNone/>
              <a:defRPr sz="2000"/>
            </a:lvl9pPr>
          </a:lstStyle>
          <a:p>
            <a:pPr lvl="0"/>
            <a:endParaRPr lang="zh-CN" altLang="en-US" noProof="0" smtClean="0"/>
          </a:p>
        </p:txBody>
      </p:sp>
      <p:sp>
        <p:nvSpPr>
          <p:cNvPr id="4" name="文本占位符 3"/>
          <p:cNvSpPr>
            <a:spLocks noGrp="1"/>
          </p:cNvSpPr>
          <p:nvPr>
            <p:ph type="body" sz="half" idx="2"/>
          </p:nvPr>
        </p:nvSpPr>
        <p:spPr>
          <a:xfrm>
            <a:off x="2391142" y="5368018"/>
            <a:ext cx="7316742" cy="804182"/>
          </a:xfrm>
        </p:spPr>
        <p:txBody>
          <a:bodyPr/>
          <a:lstStyle>
            <a:lvl1pPr marL="0" indent="0">
              <a:buNone/>
              <a:defRPr sz="1400"/>
            </a:lvl1pPr>
            <a:lvl2pPr marL="455381" indent="0">
              <a:buNone/>
              <a:defRPr sz="1200"/>
            </a:lvl2pPr>
            <a:lvl3pPr marL="910761" indent="0">
              <a:buNone/>
              <a:defRPr sz="1100"/>
            </a:lvl3pPr>
            <a:lvl4pPr marL="1366137" indent="0">
              <a:buNone/>
              <a:defRPr sz="900"/>
            </a:lvl4pPr>
            <a:lvl5pPr marL="1821512" indent="0">
              <a:buNone/>
              <a:defRPr sz="900"/>
            </a:lvl5pPr>
            <a:lvl6pPr marL="2276888" indent="0">
              <a:buNone/>
              <a:defRPr sz="900"/>
            </a:lvl6pPr>
            <a:lvl7pPr marL="2732262" indent="0">
              <a:buNone/>
              <a:defRPr sz="900"/>
            </a:lvl7pPr>
            <a:lvl8pPr marL="3187646" indent="0">
              <a:buNone/>
              <a:defRPr sz="900"/>
            </a:lvl8pPr>
            <a:lvl9pPr marL="364302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87636F0C-A357-406B-86BE-290A037C50B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A2B75984-D912-4393-83C8-48C57615B81C}"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96977" y="274866"/>
            <a:ext cx="2688671" cy="58510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29100" y="274866"/>
            <a:ext cx="7893663" cy="58510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5A297806-1CE4-432D-8EB8-578417676B7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29099" y="274864"/>
            <a:ext cx="107565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29099" y="1600200"/>
            <a:ext cx="10756500" cy="4525736"/>
          </a:xfrm>
        </p:spPr>
        <p:txBody>
          <a:bodyPr/>
          <a:lstStyle/>
          <a:p>
            <a:pPr lvl="0"/>
            <a:endParaRPr lang="zh-CN" altLang="en-US" noProof="0" smtClean="0"/>
          </a:p>
        </p:txBody>
      </p:sp>
      <p:sp>
        <p:nvSpPr>
          <p:cNvPr id="4" name="Rectangle 9"/>
          <p:cNvSpPr>
            <a:spLocks noGrp="1" noChangeArrowheads="1"/>
          </p:cNvSpPr>
          <p:nvPr>
            <p:ph type="dt" sz="half" idx="10"/>
          </p:nvPr>
        </p:nvSpPr>
        <p:spPr>
          <a:ln/>
        </p:spPr>
        <p:txBody>
          <a:bodyPr/>
          <a:lstStyle>
            <a:lvl1pPr>
              <a:defRPr/>
            </a:lvl1pPr>
          </a:lstStyle>
          <a:p>
            <a:pPr>
              <a:defRPr/>
            </a:pPr>
            <a:endParaRPr lang="de-DE" altLang="zh-CN">
              <a:solidFill>
                <a:srgbClr val="000000"/>
              </a:solidFill>
            </a:endParaRPr>
          </a:p>
          <a:p>
            <a:pPr>
              <a:defRPr/>
            </a:pPr>
            <a:r>
              <a:rPr lang="de-DE" altLang="zh-CN">
                <a:solidFill>
                  <a:srgbClr val="000000"/>
                </a:solidFill>
              </a:rPr>
              <a:t>Page </a:t>
            </a:r>
            <a:fld id="{6DEDC1B8-EFED-4E3E-8973-815AA528D9A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78" y="325442"/>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828" marR="0" indent="-342828" algn="l" defTabSz="914208"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794" marR="0" indent="-285690" algn="l" defTabSz="914208"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760" marR="0" indent="-228552" algn="l" defTabSz="914208"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864" marR="0" indent="-228552" algn="l" defTabSz="914208"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967" marR="0" indent="-228552" algn="l" defTabSz="914208"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80"/>
          <p:cNvSpPr>
            <a:spLocks noGrp="1" noChangeArrowheads="1"/>
          </p:cNvSpPr>
          <p:nvPr>
            <p:ph type="dt" sz="half" idx="10"/>
          </p:nvPr>
        </p:nvSpPr>
        <p:spPr>
          <a:xfrm>
            <a:off x="7910514" y="6402388"/>
            <a:ext cx="1409700" cy="1101725"/>
          </a:xfrm>
          <a:prstGeom prst="rect">
            <a:avLst/>
          </a:prstGeom>
          <a:ln/>
        </p:spPr>
        <p:txBody>
          <a:bodyPr lIns="91421" tIns="45710" rIns="91421" bIns="45710"/>
          <a:lstStyle>
            <a:lvl1pPr>
              <a:defRPr/>
            </a:lvl1pPr>
          </a:lstStyle>
          <a:p>
            <a:pPr>
              <a:defRPr/>
            </a:pPr>
            <a:endParaRPr lang="de-DE" altLang="zh-CN" sz="1800">
              <a:solidFill>
                <a:srgbClr val="000000"/>
              </a:solidFill>
              <a:latin typeface="Arial" charset="0"/>
              <a:ea typeface="宋体" charset="-122"/>
            </a:endParaRPr>
          </a:p>
          <a:p>
            <a:pPr>
              <a:defRPr/>
            </a:pPr>
            <a:r>
              <a:rPr lang="de-DE" altLang="zh-CN" sz="1800">
                <a:solidFill>
                  <a:srgbClr val="000000"/>
                </a:solidFill>
                <a:latin typeface="Arial" charset="0"/>
                <a:ea typeface="宋体" charset="-122"/>
              </a:rPr>
              <a:t>Page </a:t>
            </a:r>
            <a:fld id="{27BAD101-71B3-4BE7-88E6-C163410DF254}" type="slidenum">
              <a:rPr lang="de-DE" altLang="zh-CN" sz="1800">
                <a:solidFill>
                  <a:srgbClr val="000000"/>
                </a:solidFill>
                <a:latin typeface="Arial" charset="0"/>
                <a:ea typeface="宋体" charset="-122"/>
              </a:rPr>
              <a:pPr>
                <a:defRPr/>
              </a:pPr>
              <a:t>‹#›</a:t>
            </a:fld>
            <a:endParaRPr lang="en-GB" altLang="zh-CN" sz="1800">
              <a:solidFill>
                <a:srgbClr val="000000"/>
              </a:solidFill>
              <a:latin typeface="Arial" charset="0"/>
              <a:ea typeface="宋体" charset="-122"/>
            </a:endParaRPr>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7009" y="414122"/>
            <a:ext cx="10801276" cy="572400"/>
          </a:xfrm>
          <a:prstGeom prst="rect">
            <a:avLst/>
          </a:prstGeom>
        </p:spPr>
        <p:txBody>
          <a:bodyPr/>
          <a:lstStyle>
            <a:lvl1pPr>
              <a:defRPr sz="2800">
                <a:latin typeface="FrutigerNext LT Regular" pitchFamily="34" charset="0"/>
              </a:defRPr>
            </a:lvl1p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xfrm>
            <a:off x="7908188" y="6400801"/>
            <a:ext cx="1409647" cy="1102178"/>
          </a:xfrm>
          <a:prstGeom prst="rect">
            <a:avLst/>
          </a:prstGeom>
          <a:ln/>
        </p:spPr>
        <p:txBody>
          <a:bodyPr lIns="91641" tIns="45821" rIns="91641" bIns="45821"/>
          <a:lstStyle>
            <a:lvl1pPr>
              <a:defRPr/>
            </a:lvl1pPr>
          </a:lstStyle>
          <a:p>
            <a:pPr>
              <a:defRPr/>
            </a:pPr>
            <a:endParaRPr lang="de-DE" altLang="zh-CN" sz="1800">
              <a:solidFill>
                <a:srgbClr val="000000"/>
              </a:solidFill>
              <a:latin typeface="Arial" charset="0"/>
              <a:ea typeface="宋体" charset="-122"/>
            </a:endParaRPr>
          </a:p>
          <a:p>
            <a:pPr>
              <a:defRPr/>
            </a:pPr>
            <a:r>
              <a:rPr lang="de-DE" altLang="zh-CN" sz="1800">
                <a:solidFill>
                  <a:srgbClr val="000000"/>
                </a:solidFill>
                <a:latin typeface="Arial" charset="0"/>
                <a:ea typeface="宋体" charset="-122"/>
              </a:rPr>
              <a:t>Page </a:t>
            </a:r>
            <a:fld id="{B20E3DAF-B268-4109-894B-7B5CDFFA64A0}" type="slidenum">
              <a:rPr lang="de-DE" altLang="zh-CN" sz="1800">
                <a:solidFill>
                  <a:srgbClr val="000000"/>
                </a:solidFill>
                <a:latin typeface="Arial" charset="0"/>
                <a:ea typeface="宋体" charset="-122"/>
              </a:rPr>
              <a:pPr>
                <a:defRPr/>
              </a:pPr>
              <a:t>‹#›</a:t>
            </a:fld>
            <a:endParaRPr lang="en-GB" altLang="zh-CN" sz="1800">
              <a:solidFill>
                <a:srgbClr val="000000"/>
              </a:solidFill>
              <a:latin typeface="Arial" charset="0"/>
              <a:ea typeface="宋体" charset="-122"/>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3" name="标题 1"/>
          <p:cNvSpPr>
            <a:spLocks noGrp="1"/>
          </p:cNvSpPr>
          <p:nvPr>
            <p:ph type="title"/>
          </p:nvPr>
        </p:nvSpPr>
        <p:spPr>
          <a:xfrm>
            <a:off x="522385" y="325449"/>
            <a:ext cx="11150423" cy="871537"/>
          </a:xfrm>
          <a:prstGeom prst="rect">
            <a:avLst/>
          </a:prstGeom>
        </p:spPr>
        <p:txBody>
          <a:bodyPr/>
          <a:lstStyle>
            <a:lvl1pPr>
              <a:defRPr>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5" name="Rectangle 68"/>
          <p:cNvSpPr>
            <a:spLocks noGrp="1" noChangeArrowheads="1"/>
          </p:cNvSpPr>
          <p:nvPr>
            <p:ph idx="1"/>
          </p:nvPr>
        </p:nvSpPr>
        <p:spPr bwMode="auto">
          <a:xfrm>
            <a:off x="1007796" y="1628779"/>
            <a:ext cx="10179584" cy="4194175"/>
          </a:xfrm>
          <a:prstGeom prst="rect">
            <a:avLst/>
          </a:prstGeom>
          <a:noFill/>
          <a:ln w="9525">
            <a:noFill/>
            <a:miter lim="800000"/>
            <a:headEnd/>
            <a:tailEnd/>
          </a:ln>
        </p:spPr>
        <p:txBody>
          <a:bodyPr/>
          <a:lstStyle>
            <a:lvl1pPr marL="342828" marR="0" indent="-342828" algn="l" defTabSz="914208" rtl="0" eaLnBrk="0" fontAlgn="base" latinLnBrk="0" hangingPunct="0">
              <a:lnSpc>
                <a:spcPct val="140000"/>
              </a:lnSpc>
              <a:spcBef>
                <a:spcPct val="0"/>
              </a:spcBef>
              <a:spcAft>
                <a:spcPct val="0"/>
              </a:spcAft>
              <a:buClr>
                <a:srgbClr val="777777"/>
              </a:buClr>
              <a:buSzPct val="60000"/>
              <a:buFont typeface="Wingdings" pitchFamily="2" charset="2"/>
              <a:buChar char="l"/>
              <a:tabLst/>
              <a:defRPr sz="2000">
                <a:solidFill>
                  <a:schemeClr val="tx1"/>
                </a:solidFill>
                <a:latin typeface="+mn-ea"/>
                <a:ea typeface="+mn-ea"/>
              </a:defRPr>
            </a:lvl1pPr>
            <a:lvl2pPr marL="742794" marR="0" indent="-285690" algn="l" defTabSz="914208" rtl="0" eaLnBrk="0" fontAlgn="base" latinLnBrk="0" hangingPunct="0">
              <a:lnSpc>
                <a:spcPct val="140000"/>
              </a:lnSpc>
              <a:spcBef>
                <a:spcPct val="0"/>
              </a:spcBef>
              <a:spcAft>
                <a:spcPct val="0"/>
              </a:spcAft>
              <a:buClrTx/>
              <a:buSzPct val="50000"/>
              <a:buFont typeface="Wingdings" pitchFamily="2" charset="2"/>
              <a:buChar char="p"/>
              <a:tabLst/>
              <a:defRPr>
                <a:solidFill>
                  <a:schemeClr val="tx1"/>
                </a:solidFill>
                <a:latin typeface="+mn-ea"/>
                <a:ea typeface="+mn-ea"/>
              </a:defRPr>
            </a:lvl2pPr>
            <a:lvl3pPr marL="1142760" marR="0" indent="-228552" algn="l" defTabSz="914208" rtl="0" eaLnBrk="0" fontAlgn="base" latinLnBrk="0" hangingPunct="0">
              <a:lnSpc>
                <a:spcPct val="140000"/>
              </a:lnSpc>
              <a:spcBef>
                <a:spcPct val="0"/>
              </a:spcBef>
              <a:spcAft>
                <a:spcPct val="0"/>
              </a:spcAft>
              <a:buClrTx/>
              <a:buSzPct val="50000"/>
              <a:buFont typeface="Wingdings" pitchFamily="2" charset="2"/>
              <a:buChar char="n"/>
              <a:tabLst/>
              <a:defRPr>
                <a:solidFill>
                  <a:schemeClr val="tx1"/>
                </a:solidFill>
                <a:latin typeface="+mn-ea"/>
                <a:ea typeface="+mn-ea"/>
              </a:defRPr>
            </a:lvl3pPr>
            <a:lvl4pPr marL="1599864" marR="0" indent="-228552" algn="l" defTabSz="914208" rtl="0" eaLnBrk="0" fontAlgn="base" latinLnBrk="0" hangingPunct="0">
              <a:lnSpc>
                <a:spcPct val="140000"/>
              </a:lnSpc>
              <a:spcBef>
                <a:spcPct val="0"/>
              </a:spcBef>
              <a:spcAft>
                <a:spcPct val="0"/>
              </a:spcAft>
              <a:buClrTx/>
              <a:buSzTx/>
              <a:buFontTx/>
              <a:buChar char="–"/>
              <a:tabLst/>
              <a:defRPr>
                <a:solidFill>
                  <a:schemeClr val="tx1"/>
                </a:solidFill>
                <a:latin typeface="+mn-ea"/>
                <a:ea typeface="+mn-ea"/>
              </a:defRPr>
            </a:lvl4pPr>
            <a:lvl5pPr marL="2056967" marR="0" indent="-228552" algn="l" defTabSz="914208" rtl="0" eaLnBrk="0" fontAlgn="base" latinLnBrk="0" hangingPunct="0">
              <a:lnSpc>
                <a:spcPct val="140000"/>
              </a:lnSpc>
              <a:spcBef>
                <a:spcPct val="0"/>
              </a:spcBef>
              <a:spcAft>
                <a:spcPct val="0"/>
              </a:spcAft>
              <a:buClrTx/>
              <a:buSzTx/>
              <a:buFont typeface="Arial" charset="0"/>
              <a:buChar char="~"/>
              <a:tabLst/>
              <a:defRPr>
                <a:solidFill>
                  <a:schemeClr val="tx1"/>
                </a:solidFill>
                <a:latin typeface="+mn-ea"/>
                <a:ea typeface="+mn-ea"/>
              </a:defRPr>
            </a:lvl5p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dirty="0" smtClean="0"/>
          </a:p>
        </p:txBody>
      </p:sp>
    </p:spTree>
  </p:cSld>
  <p:clrMapOvr>
    <a:masterClrMapping/>
  </p:clrMapOvr>
  <p:transition advClick="0" advTm="800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9" name="Freeform 6"/>
          <p:cNvSpPr>
            <a:spLocks/>
          </p:cNvSpPr>
          <p:nvPr userDrawn="1"/>
        </p:nvSpPr>
        <p:spPr bwMode="auto">
          <a:xfrm>
            <a:off x="8345546" y="1337381"/>
            <a:ext cx="3848101" cy="3436939"/>
          </a:xfrm>
          <a:custGeom>
            <a:avLst/>
            <a:gdLst>
              <a:gd name="T0" fmla="*/ 0 w 1208"/>
              <a:gd name="T1" fmla="*/ 1077 h 1077"/>
              <a:gd name="T2" fmla="*/ 375 w 1208"/>
              <a:gd name="T3" fmla="*/ 0 h 1077"/>
              <a:gd name="T4" fmla="*/ 1208 w 1208"/>
              <a:gd name="T5" fmla="*/ 0 h 1077"/>
              <a:gd name="T6" fmla="*/ 1208 w 1208"/>
              <a:gd name="T7" fmla="*/ 1077 h 1077"/>
              <a:gd name="T8" fmla="*/ 0 w 1208"/>
              <a:gd name="T9" fmla="*/ 1077 h 1077"/>
            </a:gdLst>
            <a:ahLst/>
            <a:cxnLst>
              <a:cxn ang="0">
                <a:pos x="T0" y="T1"/>
              </a:cxn>
              <a:cxn ang="0">
                <a:pos x="T2" y="T3"/>
              </a:cxn>
              <a:cxn ang="0">
                <a:pos x="T4" y="T5"/>
              </a:cxn>
              <a:cxn ang="0">
                <a:pos x="T6" y="T7"/>
              </a:cxn>
              <a:cxn ang="0">
                <a:pos x="T8" y="T9"/>
              </a:cxn>
            </a:cxnLst>
            <a:rect l="0" t="0" r="r" b="b"/>
            <a:pathLst>
              <a:path w="1208" h="1077">
                <a:moveTo>
                  <a:pt x="0" y="1077"/>
                </a:moveTo>
                <a:cubicBezTo>
                  <a:pt x="120" y="501"/>
                  <a:pt x="267" y="176"/>
                  <a:pt x="375" y="0"/>
                </a:cubicBezTo>
                <a:cubicBezTo>
                  <a:pt x="375" y="0"/>
                  <a:pt x="1208" y="0"/>
                  <a:pt x="1208" y="0"/>
                </a:cubicBezTo>
                <a:cubicBezTo>
                  <a:pt x="1208" y="1077"/>
                  <a:pt x="1208" y="1077"/>
                  <a:pt x="1208" y="1077"/>
                </a:cubicBezTo>
                <a:lnTo>
                  <a:pt x="0" y="1077"/>
                </a:lnTo>
                <a:close/>
              </a:path>
            </a:pathLst>
          </a:custGeom>
          <a:gradFill>
            <a:gsLst>
              <a:gs pos="15000">
                <a:schemeClr val="bg1">
                  <a:lumMod val="85000"/>
                </a:schemeClr>
              </a:gs>
              <a:gs pos="80000">
                <a:schemeClr val="bg1">
                  <a:lumMod val="65000"/>
                </a:schemeClr>
              </a:gs>
            </a:gsLst>
            <a:lin ang="5400000" scaled="0"/>
          </a:gradFill>
          <a:ln>
            <a:noFill/>
          </a:ln>
        </p:spPr>
        <p:txBody>
          <a:bodyPr vert="horz" wrap="square" lIns="91327" tIns="45663" rIns="91327" bIns="45663" numCol="1" anchor="t" anchorCtr="0" compatLnSpc="1">
            <a:prstTxWarp prst="textNoShape">
              <a:avLst/>
            </a:prstTxWarp>
          </a:bodyP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10" name="Freeform 5"/>
          <p:cNvSpPr>
            <a:spLocks/>
          </p:cNvSpPr>
          <p:nvPr userDrawn="1"/>
        </p:nvSpPr>
        <p:spPr bwMode="auto">
          <a:xfrm>
            <a:off x="3177" y="1337381"/>
            <a:ext cx="8864600" cy="3436939"/>
          </a:xfrm>
          <a:custGeom>
            <a:avLst/>
            <a:gdLst>
              <a:gd name="T0" fmla="*/ 2484 w 2783"/>
              <a:gd name="T1" fmla="*/ 1077 h 1077"/>
              <a:gd name="T2" fmla="*/ 2783 w 2783"/>
              <a:gd name="T3" fmla="*/ 0 h 1077"/>
              <a:gd name="T4" fmla="*/ 0 w 2783"/>
              <a:gd name="T5" fmla="*/ 0 h 1077"/>
              <a:gd name="T6" fmla="*/ 0 w 2783"/>
              <a:gd name="T7" fmla="*/ 1077 h 1077"/>
              <a:gd name="T8" fmla="*/ 2484 w 2783"/>
              <a:gd name="T9" fmla="*/ 1077 h 1077"/>
            </a:gdLst>
            <a:ahLst/>
            <a:cxnLst>
              <a:cxn ang="0">
                <a:pos x="T0" y="T1"/>
              </a:cxn>
              <a:cxn ang="0">
                <a:pos x="T2" y="T3"/>
              </a:cxn>
              <a:cxn ang="0">
                <a:pos x="T4" y="T5"/>
              </a:cxn>
              <a:cxn ang="0">
                <a:pos x="T6" y="T7"/>
              </a:cxn>
              <a:cxn ang="0">
                <a:pos x="T8" y="T9"/>
              </a:cxn>
            </a:cxnLst>
            <a:rect l="0" t="0" r="r" b="b"/>
            <a:pathLst>
              <a:path w="2783" h="1077">
                <a:moveTo>
                  <a:pt x="2484" y="1077"/>
                </a:moveTo>
                <a:cubicBezTo>
                  <a:pt x="2695" y="564"/>
                  <a:pt x="2765" y="218"/>
                  <a:pt x="2783" y="0"/>
                </a:cubicBezTo>
                <a:cubicBezTo>
                  <a:pt x="2783" y="0"/>
                  <a:pt x="0" y="0"/>
                  <a:pt x="0" y="0"/>
                </a:cubicBezTo>
                <a:cubicBezTo>
                  <a:pt x="0" y="1077"/>
                  <a:pt x="0" y="1077"/>
                  <a:pt x="0" y="1077"/>
                </a:cubicBezTo>
                <a:cubicBezTo>
                  <a:pt x="0" y="1077"/>
                  <a:pt x="2484" y="1077"/>
                  <a:pt x="2484" y="1077"/>
                </a:cubicBezTo>
                <a:close/>
              </a:path>
            </a:pathLst>
          </a:custGeom>
          <a:blipFill dpi="0" rotWithShape="1">
            <a:blip r:embed="rId2" cstate="email"/>
            <a:srcRect/>
            <a:stretch>
              <a:fillRect/>
            </a:stretch>
          </a:blipFill>
          <a:ln>
            <a:noFill/>
          </a:ln>
        </p:spPr>
        <p:txBody>
          <a:bodyPr vert="horz" wrap="square" lIns="91327" tIns="45663" rIns="91327" bIns="45663" numCol="1" anchor="t" anchorCtr="0" compatLnSpc="1">
            <a:prstTxWarp prst="textNoShape">
              <a:avLst/>
            </a:prstTxWarp>
          </a:bodyP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11" name="Text Box 7"/>
          <p:cNvSpPr txBox="1">
            <a:spLocks noChangeArrowheads="1"/>
          </p:cNvSpPr>
          <p:nvPr userDrawn="1"/>
        </p:nvSpPr>
        <p:spPr bwMode="auto">
          <a:xfrm>
            <a:off x="9855278" y="4144983"/>
            <a:ext cx="1470179" cy="276948"/>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91327" tIns="45663" rIns="91327" bIns="45663">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1">
              <a:buClr>
                <a:srgbClr val="CC9900"/>
              </a:buClr>
              <a:buFont typeface="Wingdings" pitchFamily="2" charset="2"/>
              <a:buNone/>
              <a:defRPr/>
            </a:pPr>
            <a:r>
              <a:rPr lang="en-US" altLang="zh-CN" sz="1200" b="1" dirty="0" smtClean="0">
                <a:solidFill>
                  <a:srgbClr val="FFFFFF"/>
                </a:solidFill>
                <a:latin typeface="FrutigerNext LT Bold" pitchFamily="34" charset="0"/>
                <a:ea typeface="MS PGothic" pitchFamily="34" charset="-128"/>
              </a:rPr>
              <a:t>www.huawei.com</a:t>
            </a:r>
          </a:p>
        </p:txBody>
      </p:sp>
      <p:sp>
        <p:nvSpPr>
          <p:cNvPr id="68" name="Rectangle 86"/>
          <p:cNvSpPr>
            <a:spLocks noChangeArrowheads="1"/>
          </p:cNvSpPr>
          <p:nvPr userDrawn="1"/>
        </p:nvSpPr>
        <p:spPr bwMode="auto">
          <a:xfrm>
            <a:off x="10404478" y="5527769"/>
            <a:ext cx="955675" cy="99853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1327" tIns="45663" rIns="91327" bIns="45663"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64" name="Rectangle 12"/>
          <p:cNvSpPr>
            <a:spLocks noGrp="1" noChangeArrowheads="1"/>
          </p:cNvSpPr>
          <p:nvPr>
            <p:ph type="ctrTitle"/>
          </p:nvPr>
        </p:nvSpPr>
        <p:spPr>
          <a:xfrm>
            <a:off x="896964" y="2130608"/>
            <a:ext cx="7350127" cy="1470025"/>
          </a:xfrm>
        </p:spPr>
        <p:txBody>
          <a:bodyPr/>
          <a:lstStyle>
            <a:lvl1pPr>
              <a:defRPr sz="4000">
                <a:solidFill>
                  <a:schemeClr val="bg1"/>
                </a:solidFill>
                <a:effectLst>
                  <a:outerShdw blurRad="50800" dist="38100" dir="2700000" algn="tl" rotWithShape="0">
                    <a:prstClr val="black">
                      <a:alpha val="40000"/>
                    </a:prstClr>
                  </a:outerShdw>
                </a:effectLst>
              </a:defRPr>
            </a:lvl1pPr>
          </a:lstStyle>
          <a:p>
            <a:r>
              <a:rPr lang="zh-CN" altLang="en-US" dirty="0" smtClean="0"/>
              <a:t>单击此处编辑母版标题样式</a:t>
            </a:r>
            <a:endParaRPr lang="zh-CN" altLang="en-US" dirty="0"/>
          </a:p>
        </p:txBody>
      </p:sp>
      <p:sp>
        <p:nvSpPr>
          <p:cNvPr id="1508365" name="Rectangle 13"/>
          <p:cNvSpPr>
            <a:spLocks noGrp="1" noChangeArrowheads="1"/>
          </p:cNvSpPr>
          <p:nvPr>
            <p:ph type="subTitle" idx="1"/>
          </p:nvPr>
        </p:nvSpPr>
        <p:spPr>
          <a:xfrm>
            <a:off x="896939" y="4108451"/>
            <a:ext cx="7348537" cy="533400"/>
          </a:xfrm>
        </p:spPr>
        <p:txBody>
          <a:bodyPr anchor="ctr"/>
          <a:lstStyle>
            <a:lvl1pPr marL="0" indent="0">
              <a:buFontTx/>
              <a:buNone/>
              <a:defRPr>
                <a:solidFill>
                  <a:schemeClr val="bg1"/>
                </a:solidFill>
                <a:effectLst>
                  <a:outerShdw blurRad="50800" dist="38100" dir="2700000" algn="tl" rotWithShape="0">
                    <a:prstClr val="black">
                      <a:alpha val="40000"/>
                    </a:prstClr>
                  </a:outerShdw>
                </a:effectLst>
              </a:defRPr>
            </a:lvl1pPr>
          </a:lstStyle>
          <a:p>
            <a:r>
              <a:rPr lang="zh-CN" altLang="en-US" smtClean="0"/>
              <a:t>单击此处编辑母版副标题样式</a:t>
            </a:r>
            <a:endParaRPr lang="zh-CN" altLang="en-US"/>
          </a:p>
        </p:txBody>
      </p:sp>
      <p:sp>
        <p:nvSpPr>
          <p:cNvPr id="1508366" name="Rectangle 14"/>
          <p:cNvSpPr>
            <a:spLocks noChangeArrowheads="1"/>
          </p:cNvSpPr>
          <p:nvPr userDrawn="1"/>
        </p:nvSpPr>
        <p:spPr bwMode="auto">
          <a:xfrm>
            <a:off x="-2460580" y="528639"/>
            <a:ext cx="2460626" cy="5307012"/>
          </a:xfrm>
          <a:prstGeom prst="rect">
            <a:avLst/>
          </a:prstGeom>
          <a:noFill/>
          <a:ln w="9525">
            <a:noFill/>
            <a:miter lim="800000"/>
            <a:headEnd/>
            <a:tailEnd/>
          </a:ln>
          <a:effectLst/>
        </p:spPr>
        <p:txBody>
          <a:bodyPr lIns="87691" tIns="43843" rIns="87691" bIns="43843"/>
          <a:lstStyle/>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英文标题</a:t>
            </a:r>
            <a:r>
              <a:rPr lang="en-US" altLang="zh-CN" sz="1200" dirty="0">
                <a:solidFill>
                  <a:srgbClr val="F8F8F8"/>
                </a:solidFill>
                <a:latin typeface="Arial" charset="0"/>
                <a:ea typeface="华文细黑"/>
                <a:cs typeface="SimSun" pitchFamily="2" charset="-122"/>
              </a:rPr>
              <a:t>:32-35pt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Medium</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中文标题</a:t>
            </a:r>
            <a:r>
              <a:rPr lang="en-US" altLang="zh-CN" sz="1200" dirty="0">
                <a:solidFill>
                  <a:srgbClr val="F8F8F8"/>
                </a:solidFill>
                <a:latin typeface="Arial" charset="0"/>
                <a:ea typeface="华文细黑"/>
                <a:cs typeface="SimSun" pitchFamily="2" charset="-122"/>
              </a:rPr>
              <a:t>:30-32pt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黑体</a:t>
            </a: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英文正文</a:t>
            </a:r>
            <a:r>
              <a:rPr lang="en-US" altLang="zh-CN" sz="1200" dirty="0">
                <a:solidFill>
                  <a:srgbClr val="F8F8F8"/>
                </a:solidFill>
                <a:latin typeface="Arial" charset="0"/>
                <a:ea typeface="华文细黑"/>
                <a:cs typeface="SimSun" pitchFamily="2" charset="-122"/>
              </a:rPr>
              <a:t>:20-22pt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 </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 :18pt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Regular</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中文正文</a:t>
            </a:r>
            <a:r>
              <a:rPr lang="en-US" altLang="zh-CN" sz="1200" dirty="0">
                <a:solidFill>
                  <a:srgbClr val="F8F8F8"/>
                </a:solidFill>
                <a:latin typeface="Arial" charset="0"/>
                <a:ea typeface="华文细黑"/>
                <a:cs typeface="SimSun" pitchFamily="2" charset="-122"/>
              </a:rPr>
              <a:t>:18-20pt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细黑体 </a:t>
            </a:r>
            <a:endParaRPr lang="zh-CN" altLang="en-US" sz="1200" dirty="0">
              <a:solidFill>
                <a:srgbClr val="080808"/>
              </a:solidFill>
              <a:latin typeface="Arial" charset="0"/>
              <a:ea typeface="华文细黑"/>
              <a:cs typeface="SimSun" pitchFamily="2" charset="-122"/>
            </a:endParaRPr>
          </a:p>
        </p:txBody>
      </p:sp>
      <p:sp>
        <p:nvSpPr>
          <p:cNvPr id="1508367" name="Rectangle 15"/>
          <p:cNvSpPr>
            <a:spLocks noChangeArrowheads="1"/>
          </p:cNvSpPr>
          <p:nvPr userDrawn="1"/>
        </p:nvSpPr>
        <p:spPr bwMode="auto">
          <a:xfrm>
            <a:off x="12361910" y="5444855"/>
            <a:ext cx="1227137" cy="323149"/>
          </a:xfrm>
          <a:prstGeom prst="rect">
            <a:avLst/>
          </a:prstGeom>
          <a:solidFill>
            <a:srgbClr val="F8F8F8"/>
          </a:solidFill>
          <a:ln w="9525" algn="ctr">
            <a:noFill/>
            <a:miter lim="800000"/>
            <a:headEnd/>
            <a:tailEnd/>
          </a:ln>
          <a:effectLst/>
        </p:spPr>
        <p:txBody>
          <a:bodyPr lIns="91311" tIns="45655" rIns="91311" bIns="45655" anchor="ctr">
            <a:spAutoFit/>
          </a:bodyPr>
          <a:lstStyle/>
          <a:p>
            <a:pPr algn="ctr" defTabSz="876810" eaLnBrk="0" hangingPunct="0"/>
            <a:endParaRPr lang="zh-CN" altLang="zh-CN" sz="1500" dirty="0">
              <a:solidFill>
                <a:srgbClr val="000000"/>
              </a:solidFill>
              <a:latin typeface="FrutigerNext LT Regular"/>
              <a:ea typeface="MS PGothic" pitchFamily="34" charset="-128"/>
            </a:endParaRPr>
          </a:p>
        </p:txBody>
      </p:sp>
      <p:grpSp>
        <p:nvGrpSpPr>
          <p:cNvPr id="2" name="Group 16"/>
          <p:cNvGrpSpPr>
            <a:grpSpLocks/>
          </p:cNvGrpSpPr>
          <p:nvPr userDrawn="1"/>
        </p:nvGrpSpPr>
        <p:grpSpPr bwMode="auto">
          <a:xfrm>
            <a:off x="12473023" y="5278535"/>
            <a:ext cx="989012" cy="184151"/>
            <a:chOff x="6657" y="3492"/>
            <a:chExt cx="527" cy="121"/>
          </a:xfrm>
        </p:grpSpPr>
        <p:sp>
          <p:nvSpPr>
            <p:cNvPr id="1508369"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0"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1"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2"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3" name="Group 21"/>
          <p:cNvGrpSpPr>
            <a:grpSpLocks/>
          </p:cNvGrpSpPr>
          <p:nvPr userDrawn="1"/>
        </p:nvGrpSpPr>
        <p:grpSpPr bwMode="auto">
          <a:xfrm>
            <a:off x="12473023" y="6204125"/>
            <a:ext cx="989012" cy="182563"/>
            <a:chOff x="6657" y="4103"/>
            <a:chExt cx="527" cy="121"/>
          </a:xfrm>
        </p:grpSpPr>
        <p:sp>
          <p:nvSpPr>
            <p:cNvPr id="1508374"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5"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6"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77"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26"/>
          <p:cNvGrpSpPr>
            <a:grpSpLocks/>
          </p:cNvGrpSpPr>
          <p:nvPr userDrawn="1"/>
        </p:nvGrpSpPr>
        <p:grpSpPr bwMode="auto">
          <a:xfrm>
            <a:off x="12473023" y="6450105"/>
            <a:ext cx="989012" cy="182563"/>
            <a:chOff x="6657" y="4266"/>
            <a:chExt cx="527" cy="121"/>
          </a:xfrm>
        </p:grpSpPr>
        <p:sp>
          <p:nvSpPr>
            <p:cNvPr id="1508379"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0"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1"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2"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31"/>
          <p:cNvGrpSpPr>
            <a:grpSpLocks/>
          </p:cNvGrpSpPr>
          <p:nvPr userDrawn="1"/>
        </p:nvGrpSpPr>
        <p:grpSpPr bwMode="auto">
          <a:xfrm>
            <a:off x="12473023" y="5527849"/>
            <a:ext cx="989012" cy="182563"/>
            <a:chOff x="6657" y="3656"/>
            <a:chExt cx="527" cy="121"/>
          </a:xfrm>
        </p:grpSpPr>
        <p:sp>
          <p:nvSpPr>
            <p:cNvPr id="1508384"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5"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6"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87"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36"/>
          <p:cNvGrpSpPr>
            <a:grpSpLocks/>
          </p:cNvGrpSpPr>
          <p:nvPr userDrawn="1"/>
        </p:nvGrpSpPr>
        <p:grpSpPr bwMode="auto">
          <a:xfrm>
            <a:off x="12473023" y="5957981"/>
            <a:ext cx="989012" cy="182563"/>
            <a:chOff x="6657" y="3941"/>
            <a:chExt cx="527" cy="121"/>
          </a:xfrm>
        </p:grpSpPr>
        <p:sp>
          <p:nvSpPr>
            <p:cNvPr id="1508389"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0"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1"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2"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41"/>
          <p:cNvGrpSpPr>
            <a:grpSpLocks/>
          </p:cNvGrpSpPr>
          <p:nvPr userDrawn="1"/>
        </p:nvGrpSpPr>
        <p:grpSpPr bwMode="auto">
          <a:xfrm>
            <a:off x="12473023" y="6697757"/>
            <a:ext cx="989012" cy="182563"/>
            <a:chOff x="6657" y="4430"/>
            <a:chExt cx="527" cy="121"/>
          </a:xfrm>
        </p:grpSpPr>
        <p:sp>
          <p:nvSpPr>
            <p:cNvPr id="1508394"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5"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6"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397"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46"/>
          <p:cNvGrpSpPr>
            <a:grpSpLocks/>
          </p:cNvGrpSpPr>
          <p:nvPr userDrawn="1"/>
        </p:nvGrpSpPr>
        <p:grpSpPr bwMode="auto">
          <a:xfrm>
            <a:off x="12473023" y="5032473"/>
            <a:ext cx="989012" cy="184151"/>
            <a:chOff x="6657" y="3329"/>
            <a:chExt cx="527" cy="122"/>
          </a:xfrm>
        </p:grpSpPr>
        <p:sp>
          <p:nvSpPr>
            <p:cNvPr id="1508399"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0"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1"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2"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51"/>
          <p:cNvGrpSpPr>
            <a:grpSpLocks/>
          </p:cNvGrpSpPr>
          <p:nvPr userDrawn="1"/>
        </p:nvGrpSpPr>
        <p:grpSpPr bwMode="auto">
          <a:xfrm>
            <a:off x="12473023" y="4600749"/>
            <a:ext cx="989012" cy="182563"/>
            <a:chOff x="6657" y="3043"/>
            <a:chExt cx="527" cy="121"/>
          </a:xfrm>
        </p:grpSpPr>
        <p:sp>
          <p:nvSpPr>
            <p:cNvPr id="1508404"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5"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6"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07"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56"/>
          <p:cNvGrpSpPr>
            <a:grpSpLocks/>
          </p:cNvGrpSpPr>
          <p:nvPr userDrawn="1"/>
        </p:nvGrpSpPr>
        <p:grpSpPr bwMode="auto">
          <a:xfrm>
            <a:off x="12473023" y="4354610"/>
            <a:ext cx="989012" cy="184151"/>
            <a:chOff x="6657" y="2881"/>
            <a:chExt cx="527" cy="121"/>
          </a:xfrm>
        </p:grpSpPr>
        <p:sp>
          <p:nvSpPr>
            <p:cNvPr id="1508409"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0"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1"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508412"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sp>
        <p:nvSpPr>
          <p:cNvPr id="1508413" name="Rectangle 61"/>
          <p:cNvSpPr>
            <a:spLocks noChangeArrowheads="1"/>
          </p:cNvSpPr>
          <p:nvPr userDrawn="1"/>
        </p:nvSpPr>
        <p:spPr bwMode="auto">
          <a:xfrm>
            <a:off x="12269819" y="2263775"/>
            <a:ext cx="1401762" cy="2654300"/>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配色参考方案：</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（仅供参考）</a:t>
            </a:r>
          </a:p>
        </p:txBody>
      </p:sp>
      <p:sp>
        <p:nvSpPr>
          <p:cNvPr id="1508414" name="Rectangle 62"/>
          <p:cNvSpPr>
            <a:spLocks noChangeArrowheads="1"/>
          </p:cNvSpPr>
          <p:nvPr userDrawn="1"/>
        </p:nvSpPr>
        <p:spPr bwMode="auto">
          <a:xfrm>
            <a:off x="12269819" y="-61909"/>
            <a:ext cx="1401762" cy="838201"/>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客户或者合作伙伴的标志放在右上角</a:t>
            </a:r>
            <a:r>
              <a:rPr lang="en-US" altLang="zh-CN" sz="1200" dirty="0">
                <a:solidFill>
                  <a:srgbClr val="F8F8F8"/>
                </a:solidFill>
                <a:latin typeface="华文细黑" pitchFamily="2" charset="-122"/>
                <a:ea typeface="华文细黑"/>
                <a:cs typeface="SimSun" pitchFamily="2" charset="-122"/>
              </a:rPr>
              <a:t>.</a:t>
            </a:r>
          </a:p>
        </p:txBody>
      </p:sp>
      <p:sp>
        <p:nvSpPr>
          <p:cNvPr id="64" name="Rectangle 19"/>
          <p:cNvSpPr>
            <a:spLocks noGrp="1" noChangeArrowheads="1"/>
          </p:cNvSpPr>
          <p:nvPr>
            <p:ph type="dt" sz="quarter" idx="2"/>
          </p:nvPr>
        </p:nvSpPr>
        <p:spPr bwMode="auto">
          <a:xfrm>
            <a:off x="876354" y="479427"/>
            <a:ext cx="1625601" cy="205184"/>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defTabSz="913277" fontAlgn="auto">
              <a:spcBef>
                <a:spcPts val="0"/>
              </a:spcBef>
              <a:spcAft>
                <a:spcPts val="0"/>
              </a:spcAft>
              <a:buClrTx/>
              <a:buFont typeface="Wingdings" pitchFamily="2" charset="2"/>
              <a:buNone/>
              <a:defRPr sz="1300">
                <a:latin typeface="+mn-lt"/>
                <a:ea typeface="+mn-ea"/>
              </a:defRPr>
            </a:lvl1pPr>
          </a:lstStyle>
          <a:p>
            <a:pPr>
              <a:defRPr/>
            </a:pPr>
            <a:endParaRPr lang="en-US" altLang="zh-CN" kern="0" dirty="0">
              <a:solidFill>
                <a:sysClr val="windowText" lastClr="000000"/>
              </a:solidFill>
              <a:latin typeface="FrutigerNext LT Medium"/>
            </a:endParaRPr>
          </a:p>
        </p:txBody>
      </p:sp>
      <p:sp>
        <p:nvSpPr>
          <p:cNvPr id="113" name="Rectangle 13"/>
          <p:cNvSpPr>
            <a:spLocks noChangeArrowheads="1"/>
          </p:cNvSpPr>
          <p:nvPr userDrawn="1"/>
        </p:nvSpPr>
        <p:spPr bwMode="auto">
          <a:xfrm>
            <a:off x="10156852" y="476261"/>
            <a:ext cx="1366839" cy="2051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3262" eaLnBrk="0" hangingPunct="0">
              <a:buClr>
                <a:srgbClr val="CC9900"/>
              </a:buClr>
              <a:buFont typeface="Wingdings" pitchFamily="2" charset="2"/>
              <a:buNone/>
            </a:pPr>
            <a:r>
              <a:rPr lang="en-US" altLang="zh-CN" sz="1300" b="1" dirty="0">
                <a:solidFill>
                  <a:srgbClr val="666666"/>
                </a:solidFill>
                <a:latin typeface="FrutigerNext LT Bold" pitchFamily="34" charset="0"/>
                <a:ea typeface="ＭＳ Ｐゴシック" pitchFamily="34" charset="-128"/>
              </a:rPr>
              <a:t>Security Level: </a:t>
            </a:r>
          </a:p>
        </p:txBody>
      </p:sp>
      <p:sp>
        <p:nvSpPr>
          <p:cNvPr id="114" name="Text Box 5"/>
          <p:cNvSpPr txBox="1">
            <a:spLocks noChangeArrowheads="1"/>
          </p:cNvSpPr>
          <p:nvPr userDrawn="1"/>
        </p:nvSpPr>
        <p:spPr bwMode="auto">
          <a:xfrm>
            <a:off x="876377" y="6231033"/>
            <a:ext cx="3025436" cy="20518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27"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3761">
              <a:buClr>
                <a:srgbClr val="CC9900"/>
              </a:buClr>
              <a:buFont typeface="Wingdings" pitchFamily="2" charset="2"/>
              <a:buNone/>
              <a:defRPr/>
            </a:pPr>
            <a:r>
              <a:rPr lang="en-US" altLang="zh-CN" sz="1300" b="1" dirty="0" smtClean="0">
                <a:solidFill>
                  <a:srgbClr val="000000"/>
                </a:solidFill>
                <a:latin typeface="FrutigerNext LT Bold" pitchFamily="34" charset="0"/>
                <a:ea typeface="MS PGothic" pitchFamily="34" charset="-128"/>
              </a:rPr>
              <a:t>HUAWEI TECHNOLOGIES CO., LTD.</a:t>
            </a:r>
          </a:p>
        </p:txBody>
      </p:sp>
      <p:pic>
        <p:nvPicPr>
          <p:cNvPr id="115" name="Picture 77" descr="Logo"/>
          <p:cNvPicPr>
            <a:picLocks noChangeAspect="1" noChangeArrowheads="1"/>
          </p:cNvPicPr>
          <p:nvPr userDrawn="1"/>
        </p:nvPicPr>
        <p:blipFill>
          <a:blip r:embed="rId3" cstate="email"/>
          <a:srcRect/>
          <a:stretch>
            <a:fillRect/>
          </a:stretch>
        </p:blipFill>
        <p:spPr bwMode="auto">
          <a:xfrm>
            <a:off x="10610904" y="5696917"/>
            <a:ext cx="706439" cy="704851"/>
          </a:xfrm>
          <a:prstGeom prst="rect">
            <a:avLst/>
          </a:prstGeom>
          <a:noFill/>
        </p:spPr>
      </p:pic>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118" y="5688"/>
            <a:ext cx="10975975"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31" y="4407077"/>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31" y="2906722"/>
            <a:ext cx="10366375" cy="1500187"/>
          </a:xfrm>
        </p:spPr>
        <p:txBody>
          <a:bodyPr anchor="b"/>
          <a:lstStyle>
            <a:lvl1pPr marL="0" indent="0">
              <a:buNone/>
              <a:defRPr sz="2000"/>
            </a:lvl1pPr>
            <a:lvl2pPr marL="456640" indent="0">
              <a:buNone/>
              <a:defRPr sz="1700"/>
            </a:lvl2pPr>
            <a:lvl3pPr marL="913277" indent="0">
              <a:buNone/>
              <a:defRPr sz="1600"/>
            </a:lvl3pPr>
            <a:lvl4pPr marL="1369913" indent="0">
              <a:buNone/>
              <a:defRPr sz="1300"/>
            </a:lvl4pPr>
            <a:lvl5pPr marL="1826552" indent="0">
              <a:buNone/>
              <a:defRPr sz="1300"/>
            </a:lvl5pPr>
            <a:lvl6pPr marL="2283188" indent="0">
              <a:buNone/>
              <a:defRPr sz="1300"/>
            </a:lvl6pPr>
            <a:lvl7pPr marL="2739829" indent="0">
              <a:buNone/>
              <a:defRPr sz="1300"/>
            </a:lvl7pPr>
            <a:lvl8pPr marL="3196464" indent="0">
              <a:buNone/>
              <a:defRPr sz="1300"/>
            </a:lvl8pPr>
            <a:lvl9pPr marL="3653102" indent="0">
              <a:buNone/>
              <a:defRPr sz="1300"/>
            </a:lvl9pPr>
          </a:lstStyle>
          <a:p>
            <a:pPr lvl="0"/>
            <a:r>
              <a:rPr lang="zh-CN" altLang="en-US" smtClean="0"/>
              <a:t>单击此处编辑母版文本样式</a:t>
            </a:r>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600206"/>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77" y="1600206"/>
            <a:ext cx="5411788" cy="4525963"/>
          </a:xfrm>
        </p:spPr>
        <p:txBody>
          <a:bodyPr/>
          <a:lstStyle>
            <a:lvl1pPr>
              <a:defRPr sz="2800"/>
            </a:lvl1pPr>
            <a:lvl2pPr>
              <a:defRPr sz="2400"/>
            </a:lvl2pPr>
            <a:lvl3pPr>
              <a:defRPr sz="20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2" name="Text Box 6"/>
          <p:cNvSpPr txBox="1">
            <a:spLocks noChangeArrowheads="1"/>
          </p:cNvSpPr>
          <p:nvPr userDrawn="1"/>
        </p:nvSpPr>
        <p:spPr bwMode="auto">
          <a:xfrm>
            <a:off x="4417022" y="2132017"/>
            <a:ext cx="3418097" cy="850900"/>
          </a:xfrm>
          <a:prstGeom prst="rect">
            <a:avLst/>
          </a:prstGeom>
          <a:noFill/>
          <a:ln w="9525">
            <a:noFill/>
            <a:miter lim="800000"/>
            <a:headEnd/>
            <a:tailEnd/>
          </a:ln>
        </p:spPr>
        <p:txBody>
          <a:bodyPr wrap="none" lIns="95410" tIns="47707" rIns="95410" bIns="47707">
            <a:spAutoFit/>
          </a:bodyPr>
          <a:lstStyle/>
          <a:p>
            <a:pPr defTabSz="954556" eaLnBrk="0" hangingPunct="0">
              <a:defRPr/>
            </a:pPr>
            <a:r>
              <a:rPr lang="en-US" altLang="zh-CN" sz="4900" dirty="0">
                <a:solidFill>
                  <a:srgbClr val="FFFFFF"/>
                </a:solidFill>
                <a:latin typeface="FrutigerNext LT Medium" pitchFamily="34" charset="0"/>
                <a:ea typeface="MS PGothic" pitchFamily="34" charset="-128"/>
              </a:rPr>
              <a:t>Thank You!</a:t>
            </a:r>
            <a:endParaRPr lang="en-US" altLang="zh-CN" sz="4900" dirty="0">
              <a:solidFill>
                <a:srgbClr val="000000"/>
              </a:solidFill>
              <a:latin typeface="FrutigerNext LT Medium" pitchFamily="34" charset="0"/>
              <a:ea typeface="MS PGothic" pitchFamily="34" charset="-128"/>
            </a:endParaRPr>
          </a:p>
        </p:txBody>
      </p:sp>
      <p:sp>
        <p:nvSpPr>
          <p:cNvPr id="3" name="Text Box 7"/>
          <p:cNvSpPr txBox="1">
            <a:spLocks noChangeArrowheads="1"/>
          </p:cNvSpPr>
          <p:nvPr userDrawn="1"/>
        </p:nvSpPr>
        <p:spPr bwMode="auto">
          <a:xfrm>
            <a:off x="4748906" y="3330584"/>
            <a:ext cx="2848275" cy="482113"/>
          </a:xfrm>
          <a:prstGeom prst="rect">
            <a:avLst/>
          </a:prstGeom>
          <a:noFill/>
          <a:ln w="9525">
            <a:noFill/>
            <a:miter lim="800000"/>
            <a:headEnd/>
            <a:tailEnd/>
          </a:ln>
        </p:spPr>
        <p:txBody>
          <a:bodyPr wrap="none" lIns="95410" tIns="47707" rIns="95410" bIns="47707">
            <a:spAutoFit/>
          </a:bodyPr>
          <a:lstStyle/>
          <a:p>
            <a:pPr defTabSz="954556" eaLnBrk="0" hangingPunct="0">
              <a:defRPr/>
            </a:pPr>
            <a:r>
              <a:rPr lang="en-US" altLang="zh-CN" sz="2500" dirty="0">
                <a:solidFill>
                  <a:srgbClr val="FFFFFF"/>
                </a:solidFill>
                <a:latin typeface="FrutigerNext LT Regular" pitchFamily="34" charset="0"/>
                <a:ea typeface="MS PGothic" pitchFamily="34" charset="-128"/>
              </a:rPr>
              <a:t>www.huawei.com</a:t>
            </a:r>
            <a:endParaRPr lang="en-US" altLang="zh-CN" sz="4900" dirty="0">
              <a:solidFill>
                <a:srgbClr val="000000"/>
              </a:solidFill>
              <a:latin typeface="FrutigerNext LT Regular" pitchFamily="34" charset="0"/>
              <a:ea typeface="MS PGothic" pitchFamily="34" charset="-128"/>
            </a:endParaRPr>
          </a:p>
        </p:txBody>
      </p:sp>
      <p:sp>
        <p:nvSpPr>
          <p:cNvPr id="4" name="Text Box 3"/>
          <p:cNvSpPr txBox="1">
            <a:spLocks noChangeArrowheads="1"/>
          </p:cNvSpPr>
          <p:nvPr userDrawn="1"/>
        </p:nvSpPr>
        <p:spPr bwMode="auto">
          <a:xfrm>
            <a:off x="3938715" y="2674938"/>
            <a:ext cx="4223409" cy="1014412"/>
          </a:xfrm>
          <a:prstGeom prst="rect">
            <a:avLst/>
          </a:prstGeom>
          <a:noFill/>
          <a:ln w="9525">
            <a:noFill/>
            <a:miter lim="800000"/>
            <a:headEnd/>
            <a:tailEnd/>
          </a:ln>
        </p:spPr>
        <p:txBody>
          <a:bodyPr lIns="109503" tIns="54751" rIns="109503" bIns="54751">
            <a:spAutoFit/>
          </a:bodyPr>
          <a:lstStyle/>
          <a:p>
            <a:pPr algn="ctr" defTabSz="1095760" eaLnBrk="0" hangingPunct="0">
              <a:defRPr/>
            </a:pPr>
            <a:r>
              <a:rPr lang="en-US" altLang="zh-CN" sz="5800" b="1" dirty="0">
                <a:solidFill>
                  <a:srgbClr val="990000"/>
                </a:solidFill>
                <a:latin typeface="FrutigerNext LT Regular" pitchFamily="34" charset="0"/>
                <a:ea typeface="ＭＳ Ｐゴシック" pitchFamily="34" charset="-128"/>
              </a:rPr>
              <a:t>Thank you</a:t>
            </a:r>
          </a:p>
        </p:txBody>
      </p:sp>
      <p:sp>
        <p:nvSpPr>
          <p:cNvPr id="5" name="Text Box 4"/>
          <p:cNvSpPr txBox="1">
            <a:spLocks noChangeArrowheads="1"/>
          </p:cNvSpPr>
          <p:nvPr userDrawn="1"/>
        </p:nvSpPr>
        <p:spPr bwMode="auto">
          <a:xfrm>
            <a:off x="3984264" y="3716338"/>
            <a:ext cx="4132303" cy="646112"/>
          </a:xfrm>
          <a:prstGeom prst="rect">
            <a:avLst/>
          </a:prstGeom>
          <a:noFill/>
          <a:ln w="9525">
            <a:noFill/>
            <a:miter lim="800000"/>
            <a:headEnd/>
            <a:tailEnd/>
          </a:ln>
        </p:spPr>
        <p:txBody>
          <a:bodyPr lIns="109503" tIns="54751" rIns="109503" bIns="54751">
            <a:spAutoFit/>
          </a:bodyPr>
          <a:lstStyle/>
          <a:p>
            <a:pPr algn="ctr" defTabSz="1095760" eaLnBrk="0" hangingPunct="0">
              <a:defRPr/>
            </a:pPr>
            <a:r>
              <a:rPr lang="en-US" altLang="zh-CN" sz="3400" b="1" dirty="0">
                <a:solidFill>
                  <a:srgbClr val="666666"/>
                </a:solidFill>
                <a:latin typeface="FrutigerNext LT Regular" pitchFamily="34" charset="0"/>
                <a:ea typeface="ＭＳ Ｐゴシック" pitchFamily="34" charset="-128"/>
              </a:rPr>
              <a:t>www.huawei.com</a:t>
            </a:r>
            <a:endParaRPr lang="en-US" altLang="zh-CN" sz="2800" b="1" dirty="0">
              <a:solidFill>
                <a:srgbClr val="990000"/>
              </a:solidFill>
              <a:latin typeface="FrutigerNext LT Regular" pitchFamily="34" charset="0"/>
              <a:ea typeface="ＭＳ Ｐゴシック" pitchFamily="34" charset="-128"/>
            </a:endParaRPr>
          </a:p>
        </p:txBody>
      </p:sp>
      <p:sp>
        <p:nvSpPr>
          <p:cNvPr id="6" name="Text Box 5"/>
          <p:cNvSpPr txBox="1">
            <a:spLocks noChangeArrowheads="1"/>
          </p:cNvSpPr>
          <p:nvPr userDrawn="1"/>
        </p:nvSpPr>
        <p:spPr bwMode="auto">
          <a:xfrm>
            <a:off x="912686" y="5129228"/>
            <a:ext cx="10275444" cy="1258887"/>
          </a:xfrm>
          <a:prstGeom prst="rect">
            <a:avLst/>
          </a:prstGeom>
          <a:noFill/>
          <a:ln w="9525" algn="ctr">
            <a:noFill/>
            <a:miter lim="800000"/>
            <a:headEnd/>
            <a:tailEnd/>
          </a:ln>
        </p:spPr>
        <p:txBody>
          <a:bodyPr lIns="103930" tIns="51963" rIns="103930" bIns="51963">
            <a:spAutoFit/>
          </a:bodyPr>
          <a:lstStyle/>
          <a:p>
            <a:pPr algn="ctr" defTabSz="1052014" eaLnBrk="0" hangingPunct="0">
              <a:defRPr/>
            </a:pPr>
            <a:r>
              <a:rPr lang="en-US" altLang="zh-CN" sz="2100" b="1" dirty="0">
                <a:solidFill>
                  <a:srgbClr val="2D2015"/>
                </a:solidFill>
                <a:latin typeface="FrutigerNext LT Regular" pitchFamily="34" charset="0"/>
              </a:rPr>
              <a:t>Copyright©2011 Huawei Technologies Co., Ltd. All Rights Reserved. </a:t>
            </a:r>
            <a:endParaRPr lang="en-US" altLang="zh-CN" b="1" dirty="0">
              <a:solidFill>
                <a:srgbClr val="2D2015"/>
              </a:solidFill>
              <a:latin typeface="FrutigerNext LT Regular" pitchFamily="34" charset="0"/>
              <a:ea typeface="ＭＳ Ｐゴシック" pitchFamily="34" charset="-128"/>
            </a:endParaRPr>
          </a:p>
          <a:p>
            <a:pPr algn="ctr" defTabSz="1052014" eaLnBrk="0" hangingPunct="0">
              <a:defRPr/>
            </a:pPr>
            <a:r>
              <a:rPr lang="en-US" altLang="zh-CN" sz="1800" b="1" dirty="0">
                <a:solidFill>
                  <a:srgbClr val="2D2015"/>
                </a:solidFill>
                <a:latin typeface="FrutigerNext LT Regular" pitchFamily="34" charset="0"/>
                <a:ea typeface="ＭＳ Ｐゴシック" pitchFamily="34" charset="-128"/>
              </a:rPr>
              <a:t>The information contained in this document is for reference purpose only, and is subject to change or withdrawal according to specific customer requirements and conditions without notice. </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68" y="274637"/>
            <a:ext cx="10975975"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21" y="1535122"/>
            <a:ext cx="5387975" cy="639763"/>
          </a:xfrm>
        </p:spPr>
        <p:txBody>
          <a:bodyPr anchor="b"/>
          <a:lstStyle>
            <a:lvl1pPr marL="0" indent="0">
              <a:buNone/>
              <a:defRPr sz="2400" b="1"/>
            </a:lvl1pPr>
            <a:lvl2pPr marL="456640" indent="0">
              <a:buNone/>
              <a:defRPr sz="2000" b="1"/>
            </a:lvl2pPr>
            <a:lvl3pPr marL="913277" indent="0">
              <a:buNone/>
              <a:defRPr sz="1700" b="1"/>
            </a:lvl3pPr>
            <a:lvl4pPr marL="1369913" indent="0">
              <a:buNone/>
              <a:defRPr sz="1600" b="1"/>
            </a:lvl4pPr>
            <a:lvl5pPr marL="1826552" indent="0">
              <a:buNone/>
              <a:defRPr sz="1600" b="1"/>
            </a:lvl5pPr>
            <a:lvl6pPr marL="2283188" indent="0">
              <a:buNone/>
              <a:defRPr sz="1600" b="1"/>
            </a:lvl6pPr>
            <a:lvl7pPr marL="2739829" indent="0">
              <a:buNone/>
              <a:defRPr sz="1600" b="1"/>
            </a:lvl7pPr>
            <a:lvl8pPr marL="3196464" indent="0">
              <a:buNone/>
              <a:defRPr sz="1600" b="1"/>
            </a:lvl8pPr>
            <a:lvl9pPr marL="365310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21" y="2174875"/>
            <a:ext cx="5387975"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122"/>
            <a:ext cx="5391150" cy="639763"/>
          </a:xfrm>
        </p:spPr>
        <p:txBody>
          <a:bodyPr anchor="b"/>
          <a:lstStyle>
            <a:lvl1pPr marL="0" indent="0">
              <a:buNone/>
              <a:defRPr sz="2400" b="1"/>
            </a:lvl1pPr>
            <a:lvl2pPr marL="456640" indent="0">
              <a:buNone/>
              <a:defRPr sz="2000" b="1"/>
            </a:lvl2pPr>
            <a:lvl3pPr marL="913277" indent="0">
              <a:buNone/>
              <a:defRPr sz="1700" b="1"/>
            </a:lvl3pPr>
            <a:lvl4pPr marL="1369913" indent="0">
              <a:buNone/>
              <a:defRPr sz="1600" b="1"/>
            </a:lvl4pPr>
            <a:lvl5pPr marL="1826552" indent="0">
              <a:buNone/>
              <a:defRPr sz="1600" b="1"/>
            </a:lvl5pPr>
            <a:lvl6pPr marL="2283188" indent="0">
              <a:buNone/>
              <a:defRPr sz="1600" b="1"/>
            </a:lvl6pPr>
            <a:lvl7pPr marL="2739829" indent="0">
              <a:buNone/>
              <a:defRPr sz="1600" b="1"/>
            </a:lvl7pPr>
            <a:lvl8pPr marL="3196464" indent="0">
              <a:buNone/>
              <a:defRPr sz="1600" b="1"/>
            </a:lvl8pPr>
            <a:lvl9pPr marL="365310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4875"/>
            <a:ext cx="5391150" cy="3951288"/>
          </a:xfrm>
        </p:spPr>
        <p:txBody>
          <a:bodyPr/>
          <a:lstStyle>
            <a:lvl1pPr>
              <a:defRPr sz="2400"/>
            </a:lvl1pPr>
            <a:lvl2pPr>
              <a:defRPr sz="2000"/>
            </a:lvl2pPr>
            <a:lvl3pPr>
              <a:defRPr sz="17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49" y="273053"/>
            <a:ext cx="4011611"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78" y="273063"/>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49" y="1435118"/>
            <a:ext cx="4011611" cy="4691063"/>
          </a:xfrm>
        </p:spPr>
        <p:txBody>
          <a:bodyPr/>
          <a:lstStyle>
            <a:lvl1pPr marL="0" indent="0">
              <a:buNone/>
              <a:defRPr sz="1300"/>
            </a:lvl1pPr>
            <a:lvl2pPr marL="456640" indent="0">
              <a:buNone/>
              <a:defRPr sz="1200"/>
            </a:lvl2pPr>
            <a:lvl3pPr marL="913277" indent="0">
              <a:buNone/>
              <a:defRPr sz="900"/>
            </a:lvl3pPr>
            <a:lvl4pPr marL="1369913" indent="0">
              <a:buNone/>
              <a:defRPr sz="900"/>
            </a:lvl4pPr>
            <a:lvl5pPr marL="1826552" indent="0">
              <a:buNone/>
              <a:defRPr sz="900"/>
            </a:lvl5pPr>
            <a:lvl6pPr marL="2283188" indent="0">
              <a:buNone/>
              <a:defRPr sz="900"/>
            </a:lvl6pPr>
            <a:lvl7pPr marL="2739829" indent="0">
              <a:buNone/>
              <a:defRPr sz="900"/>
            </a:lvl7pPr>
            <a:lvl8pPr marL="3196464" indent="0">
              <a:buNone/>
              <a:defRPr sz="900"/>
            </a:lvl8pPr>
            <a:lvl9pPr marL="3653102" indent="0">
              <a:buNone/>
              <a:defRPr sz="900"/>
            </a:lvl9pPr>
          </a:lstStyle>
          <a:p>
            <a:pPr lvl="0"/>
            <a:r>
              <a:rPr lang="zh-CN" altLang="en-US" smtClean="0"/>
              <a:t>单击此处编辑母版文本样式</a:t>
            </a: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804" y="4800693"/>
            <a:ext cx="7316788" cy="56673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804" y="612776"/>
            <a:ext cx="7316788" cy="4114800"/>
          </a:xfrm>
        </p:spPr>
        <p:txBody>
          <a:bodyPr/>
          <a:lstStyle>
            <a:lvl1pPr marL="0" indent="0">
              <a:buNone/>
              <a:defRPr sz="3200"/>
            </a:lvl1pPr>
            <a:lvl2pPr marL="456640" indent="0">
              <a:buNone/>
              <a:defRPr sz="2800"/>
            </a:lvl2pPr>
            <a:lvl3pPr marL="913277" indent="0">
              <a:buNone/>
              <a:defRPr sz="2400"/>
            </a:lvl3pPr>
            <a:lvl4pPr marL="1369913" indent="0">
              <a:buNone/>
              <a:defRPr sz="2000"/>
            </a:lvl4pPr>
            <a:lvl5pPr marL="1826552" indent="0">
              <a:buNone/>
              <a:defRPr sz="2000"/>
            </a:lvl5pPr>
            <a:lvl6pPr marL="2283188" indent="0">
              <a:buNone/>
              <a:defRPr sz="2000"/>
            </a:lvl6pPr>
            <a:lvl7pPr marL="2739829" indent="0">
              <a:buNone/>
              <a:defRPr sz="2000"/>
            </a:lvl7pPr>
            <a:lvl8pPr marL="3196464" indent="0">
              <a:buNone/>
              <a:defRPr sz="2000"/>
            </a:lvl8pPr>
            <a:lvl9pPr marL="3653102"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90804" y="5367437"/>
            <a:ext cx="7316788" cy="804863"/>
          </a:xfrm>
        </p:spPr>
        <p:txBody>
          <a:bodyPr/>
          <a:lstStyle>
            <a:lvl1pPr marL="0" indent="0">
              <a:buNone/>
              <a:defRPr sz="1300"/>
            </a:lvl1pPr>
            <a:lvl2pPr marL="456640" indent="0">
              <a:buNone/>
              <a:defRPr sz="1200"/>
            </a:lvl2pPr>
            <a:lvl3pPr marL="913277" indent="0">
              <a:buNone/>
              <a:defRPr sz="900"/>
            </a:lvl3pPr>
            <a:lvl4pPr marL="1369913" indent="0">
              <a:buNone/>
              <a:defRPr sz="900"/>
            </a:lvl4pPr>
            <a:lvl5pPr marL="1826552" indent="0">
              <a:buNone/>
              <a:defRPr sz="900"/>
            </a:lvl5pPr>
            <a:lvl6pPr marL="2283188" indent="0">
              <a:buNone/>
              <a:defRPr sz="900"/>
            </a:lvl6pPr>
            <a:lvl7pPr marL="2739829" indent="0">
              <a:buNone/>
              <a:defRPr sz="900"/>
            </a:lvl7pPr>
            <a:lvl8pPr marL="3196464" indent="0">
              <a:buNone/>
              <a:defRPr sz="900"/>
            </a:lvl8pPr>
            <a:lvl9pPr marL="3653102" indent="0">
              <a:buNone/>
              <a:defRPr sz="900"/>
            </a:lvl9pPr>
          </a:lstStyle>
          <a:p>
            <a:pPr lvl="0"/>
            <a:r>
              <a:rPr lang="zh-CN" altLang="en-US" smtClean="0"/>
              <a:t>单击此处编辑母版文本样式</a:t>
            </a: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49" y="274643"/>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643"/>
            <a:ext cx="8080374"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97002" y="414115"/>
            <a:ext cx="10801276" cy="572400"/>
          </a:xfrm>
          <a:prstGeom prst="rect">
            <a:avLst/>
          </a:prstGeom>
        </p:spPr>
        <p:txBody>
          <a:bodyPr/>
          <a:lstStyle>
            <a:lvl1pPr>
              <a:defRPr sz="2800">
                <a:latin typeface="FrutigerNext LT Regular" pitchFamily="34" charset="0"/>
              </a:defRPr>
            </a:lvl1pPr>
          </a:lstStyle>
          <a:p>
            <a:r>
              <a:rPr lang="zh-CN" altLang="en-US" dirty="0" smtClean="0"/>
              <a:t>单击此处编辑母版标题样式</a:t>
            </a:r>
            <a:endParaRPr lang="zh-CN" altLang="en-US" dirty="0"/>
          </a:p>
        </p:txBody>
      </p:sp>
    </p:spTree>
  </p:cSld>
  <p:clrMapOvr>
    <a:masterClrMapping/>
  </p:clrMapOvr>
  <p:transition advClick="0"/>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6" y="336813"/>
            <a:ext cx="10457621" cy="759668"/>
          </a:xfrm>
          <a:prstGeom prst="rect">
            <a:avLst/>
          </a:prstGeom>
          <a:noFill/>
          <a:ln w="9525" algn="ctr">
            <a:noFill/>
            <a:miter lim="800000"/>
            <a:headEnd/>
            <a:tailEnd/>
          </a:ln>
          <a:effectLst/>
        </p:spPr>
        <p:txBody>
          <a:bodyPr vert="horz" wrap="square" lIns="91386" tIns="45690" rIns="91386" bIns="45690" numCol="1" anchor="ctr" anchorCtr="0" compatLnSpc="1">
            <a:prstTxWarp prst="textNoShape">
              <a:avLst/>
            </a:prstTxWarp>
          </a:bodyPr>
          <a:lstStyle>
            <a:lvl1pPr marL="0" indent="0">
              <a:buFont typeface="Arial" pitchFamily="34" charset="0"/>
              <a:buNone/>
              <a:defRPr lang="zh-CN" altLang="en-US" sz="3200" b="1" dirty="0">
                <a:solidFill>
                  <a:srgbClr val="C00000"/>
                </a:solidFill>
                <a:latin typeface="微软雅黑" pitchFamily="34" charset="-122"/>
                <a:ea typeface="微软雅黑" pitchFamily="34"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18075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6" y="2130439"/>
            <a:ext cx="10365899" cy="1470025"/>
          </a:xfrm>
          <a:prstGeom prst="rect">
            <a:avLst/>
          </a:prstGeom>
        </p:spPr>
        <p:txBody>
          <a:bodyPr lIns="91588" tIns="45798" rIns="91588" bIns="45798"/>
          <a:lstStyle/>
          <a:p>
            <a:r>
              <a:rPr lang="en-US" altLang="zh-CN" smtClean="0"/>
              <a:t>Click to edit Master title style</a:t>
            </a:r>
            <a:endParaRPr lang="zh-CN" altLang="en-US"/>
          </a:p>
        </p:txBody>
      </p:sp>
      <p:sp>
        <p:nvSpPr>
          <p:cNvPr id="3" name="副标题 2"/>
          <p:cNvSpPr>
            <a:spLocks noGrp="1"/>
          </p:cNvSpPr>
          <p:nvPr>
            <p:ph type="subTitle" idx="1"/>
          </p:nvPr>
        </p:nvSpPr>
        <p:spPr>
          <a:xfrm>
            <a:off x="1829284" y="3886200"/>
            <a:ext cx="8536623" cy="1752600"/>
          </a:xfrm>
          <a:prstGeom prst="rect">
            <a:avLst/>
          </a:prstGeom>
        </p:spPr>
        <p:txBody>
          <a:bodyPr lIns="91588" tIns="45798" rIns="91588" bIns="45798"/>
          <a:lstStyle>
            <a:lvl1pPr marL="0" indent="0" algn="ctr">
              <a:buNone/>
              <a:defRPr/>
            </a:lvl1pPr>
            <a:lvl2pPr marL="585853" indent="0" algn="ctr">
              <a:buNone/>
              <a:defRPr/>
            </a:lvl2pPr>
            <a:lvl3pPr marL="1171712" indent="0" algn="ctr">
              <a:buNone/>
              <a:defRPr/>
            </a:lvl3pPr>
            <a:lvl4pPr marL="1757567" indent="0" algn="ctr">
              <a:buNone/>
              <a:defRPr/>
            </a:lvl4pPr>
            <a:lvl5pPr marL="2343424" indent="0" algn="ctr">
              <a:buNone/>
              <a:defRPr/>
            </a:lvl5pPr>
            <a:lvl6pPr marL="2929279" indent="0" algn="ctr">
              <a:buNone/>
              <a:defRPr/>
            </a:lvl6pPr>
            <a:lvl7pPr marL="3515135" indent="0" algn="ctr">
              <a:buNone/>
              <a:defRPr/>
            </a:lvl7pPr>
            <a:lvl8pPr marL="4100991" indent="0" algn="ctr">
              <a:buNone/>
              <a:defRPr/>
            </a:lvl8pPr>
            <a:lvl9pPr marL="4686848" indent="0" algn="ctr">
              <a:buNone/>
              <a:defRPr/>
            </a:lvl9pPr>
          </a:lstStyle>
          <a:p>
            <a:r>
              <a:rPr lang="en-US" altLang="zh-CN" smtClean="0"/>
              <a:t>Click to edit Master subtitle style</a:t>
            </a:r>
            <a:endParaRPr lang="zh-CN" altLang="en-US"/>
          </a:p>
        </p:txBody>
      </p:sp>
    </p:spTree>
  </p:cSld>
  <p:clrMapOvr>
    <a:masterClrMapping/>
  </p:clrMapOvr>
  <p:transition spd="slow"/>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xfrm>
            <a:off x="7908184" y="6400801"/>
            <a:ext cx="1409647" cy="1102178"/>
          </a:xfrm>
          <a:prstGeom prst="rect">
            <a:avLst/>
          </a:prstGeom>
          <a:ln/>
        </p:spPr>
        <p:txBody>
          <a:bodyPr lIns="91601" tIns="45805" rIns="91601" bIns="45805"/>
          <a:lstStyle>
            <a:lvl1pPr>
              <a:defRPr/>
            </a:lvl1pPr>
          </a:lstStyle>
          <a:p>
            <a:pPr>
              <a:defRPr/>
            </a:pPr>
            <a:endParaRPr lang="de-DE" altLang="zh-CN">
              <a:solidFill>
                <a:prstClr val="black"/>
              </a:solidFill>
            </a:endParaRPr>
          </a:p>
          <a:p>
            <a:pPr>
              <a:defRPr/>
            </a:pPr>
            <a:r>
              <a:rPr lang="de-DE" altLang="zh-CN">
                <a:solidFill>
                  <a:prstClr val="black"/>
                </a:solidFill>
              </a:rPr>
              <a:t>Page </a:t>
            </a:r>
            <a:fld id="{284DCDF1-0051-43DA-B516-C85E48C99377}"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95451" y="336813"/>
            <a:ext cx="10457621" cy="759668"/>
          </a:xfrm>
          <a:prstGeom prst="rect">
            <a:avLst/>
          </a:prstGeom>
          <a:noFill/>
          <a:ln w="9525" algn="ctr">
            <a:noFill/>
            <a:miter lim="800000"/>
            <a:headEnd/>
            <a:tailEnd/>
          </a:ln>
          <a:effectLst/>
        </p:spPr>
        <p:txBody>
          <a:bodyPr vert="horz" wrap="square" lIns="91431" tIns="45715" rIns="91431" bIns="45715" numCol="1" anchor="ctr" anchorCtr="0" compatLnSpc="1">
            <a:prstTxWarp prst="textNoShape">
              <a:avLst/>
            </a:prstTxWarp>
          </a:bodyPr>
          <a:lstStyle>
            <a:lvl1pPr marL="0" indent="0">
              <a:buFont typeface="Arial" pitchFamily="34" charset="0"/>
              <a:buNone/>
              <a:defRPr lang="zh-CN" altLang="en-US" sz="4000" b="0" dirty="0">
                <a:solidFill>
                  <a:srgbClr val="CC0000"/>
                </a:solidFill>
                <a:latin typeface="FrutigerNext LT Regular" pitchFamily="34" charset="0"/>
                <a:ea typeface="黑体" pitchFamily="49" charset="-122"/>
              </a:defRPr>
            </a:lvl1pPr>
          </a:lstStyle>
          <a:p>
            <a:pPr lvl="0"/>
            <a:r>
              <a:rPr lang="en-US" altLang="zh-CN" dirty="0" smtClean="0"/>
              <a:t>HEADLINE TEXT TO BE PLACED HERE</a:t>
            </a:r>
            <a:endParaRPr lang="zh-CN" altLang="en-US" dirty="0"/>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96989" y="325479"/>
            <a:ext cx="10440988" cy="871537"/>
          </a:xfrm>
        </p:spPr>
        <p:txBody>
          <a:bodyPr/>
          <a:lstStyle>
            <a:lvl1pPr>
              <a:defRPr>
                <a:latin typeface="Arial" pitchFamily="34" charset="0"/>
                <a:cs typeface="Arial" pitchFamily="34" charset="0"/>
              </a:defRPr>
            </a:lvl1pPr>
          </a:lstStyle>
          <a:p>
            <a:r>
              <a:rPr lang="zh-CN" altLang="en-US" smtClean="0"/>
              <a:t>单击此处编辑母版标题样式</a:t>
            </a:r>
            <a:endParaRPr lang="zh-CN" altLang="en-US"/>
          </a:p>
        </p:txBody>
      </p:sp>
    </p:spTree>
  </p:cSld>
  <p:clrMapOvr>
    <a:masterClrMapping/>
  </p:clrMapOvr>
  <p:transition advClick="0"/>
</p:sldLayout>
</file>

<file path=ppt/slideLayouts/slideLayout9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pic>
        <p:nvPicPr>
          <p:cNvPr id="4" name="Picture 78" descr="内页元素3-1"/>
          <p:cNvPicPr>
            <a:picLocks noChangeAspect="1" noChangeArrowheads="1"/>
          </p:cNvPicPr>
          <p:nvPr/>
        </p:nvPicPr>
        <p:blipFill>
          <a:blip r:embed="rId2" cstate="print"/>
          <a:srcRect/>
          <a:stretch>
            <a:fillRect/>
          </a:stretch>
        </p:blipFill>
        <p:spPr bwMode="auto">
          <a:xfrm>
            <a:off x="125" y="29"/>
            <a:ext cx="12193588" cy="6492875"/>
          </a:xfrm>
          <a:prstGeom prst="rect">
            <a:avLst/>
          </a:prstGeom>
          <a:noFill/>
          <a:ln w="9525">
            <a:noFill/>
            <a:miter lim="800000"/>
            <a:headEnd/>
            <a:tailEnd/>
          </a:ln>
        </p:spPr>
      </p:pic>
      <p:sp>
        <p:nvSpPr>
          <p:cNvPr id="5" name="Text Box 79"/>
          <p:cNvSpPr txBox="1">
            <a:spLocks noChangeArrowheads="1"/>
          </p:cNvSpPr>
          <p:nvPr/>
        </p:nvSpPr>
        <p:spPr bwMode="auto">
          <a:xfrm>
            <a:off x="870065" y="6467713"/>
            <a:ext cx="2347928" cy="264195"/>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FrutigerNext LT Bold" pitchFamily="1" charset="0"/>
                <a:ea typeface="MS PGothic" pitchFamily="34" charset="-128"/>
                <a:sym typeface="Lucida Grande"/>
              </a:rPr>
              <a:t>HISILICON SEMICONDUCTOR</a:t>
            </a:r>
          </a:p>
        </p:txBody>
      </p:sp>
      <p:grpSp>
        <p:nvGrpSpPr>
          <p:cNvPr id="6" name="Group 81"/>
          <p:cNvGrpSpPr>
            <a:grpSpLocks/>
          </p:cNvGrpSpPr>
          <p:nvPr/>
        </p:nvGrpSpPr>
        <p:grpSpPr bwMode="auto">
          <a:xfrm>
            <a:off x="121" y="6216651"/>
            <a:ext cx="12195175" cy="635000"/>
            <a:chOff x="0" y="3920"/>
            <a:chExt cx="7682" cy="400"/>
          </a:xfrm>
        </p:grpSpPr>
        <p:pic>
          <p:nvPicPr>
            <p:cNvPr id="7" name="Picture 82"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8" name="Picture 83"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9" name="Picture 84"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0" name="Text Box 85"/>
          <p:cNvSpPr txBox="1">
            <a:spLocks noChangeArrowheads="1"/>
          </p:cNvSpPr>
          <p:nvPr/>
        </p:nvSpPr>
        <p:spPr bwMode="auto">
          <a:xfrm>
            <a:off x="870013" y="6458187"/>
            <a:ext cx="2796471"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Arial" charset="0"/>
                <a:ea typeface="MS PGothic" pitchFamily="34" charset="-128"/>
                <a:sym typeface="Lucida Grande"/>
              </a:rPr>
              <a:t>HUAWEI TECHNOLOGIES CO., LTD.</a:t>
            </a:r>
          </a:p>
        </p:txBody>
      </p:sp>
      <p:sp>
        <p:nvSpPr>
          <p:cNvPr id="11" name="Rectangle 86"/>
          <p:cNvSpPr>
            <a:spLocks noChangeArrowheads="1"/>
          </p:cNvSpPr>
          <p:nvPr/>
        </p:nvSpPr>
        <p:spPr bwMode="auto">
          <a:xfrm>
            <a:off x="7910575" y="6474062"/>
            <a:ext cx="674238" cy="263700"/>
          </a:xfrm>
          <a:prstGeom prst="rect">
            <a:avLst/>
          </a:prstGeom>
          <a:noFill/>
          <a:ln w="9525" algn="ctr">
            <a:noFill/>
            <a:miter lim="800000"/>
            <a:headEnd/>
            <a:tailEnd/>
          </a:ln>
          <a:effectLst/>
        </p:spPr>
        <p:txBody>
          <a:bodyPr wrap="none" lIns="78231" tIns="39119" rIns="78231" bIns="39119">
            <a:spAutoFit/>
          </a:bodyPr>
          <a:lstStyle/>
          <a:p>
            <a:pPr defTabSz="782965" eaLnBrk="0" hangingPunct="0">
              <a:defRPr/>
            </a:pPr>
            <a:r>
              <a:rPr lang="de-DE" altLang="zh-CN" sz="1200" dirty="0">
                <a:solidFill>
                  <a:prstClr val="black"/>
                </a:solidFill>
                <a:latin typeface="Calibri" pitchFamily="34" charset="0"/>
                <a:ea typeface="MS PGothic" pitchFamily="34" charset="-128"/>
                <a:sym typeface="Lucida Grande"/>
              </a:rPr>
              <a:t>Page </a:t>
            </a:r>
            <a:fld id="{B8D4712B-3289-4F14-874A-A31F6FEBC5BA}" type="slidenum">
              <a:rPr lang="de-DE" altLang="zh-CN" sz="1200">
                <a:solidFill>
                  <a:prstClr val="black"/>
                </a:solidFill>
                <a:latin typeface="Calibri" pitchFamily="34" charset="0"/>
                <a:ea typeface="MS PGothic" pitchFamily="34" charset="-128"/>
                <a:sym typeface="Lucida Grande"/>
              </a:rPr>
              <a:pPr defTabSz="782965" eaLnBrk="0" hangingPunct="0">
                <a:defRPr/>
              </a:pPr>
              <a:t>‹#›</a:t>
            </a:fld>
            <a:endParaRPr lang="en-GB" altLang="zh-CN" sz="1200" dirty="0">
              <a:solidFill>
                <a:prstClr val="black"/>
              </a:solidFill>
              <a:latin typeface="Calibri" pitchFamily="34" charset="0"/>
              <a:ea typeface="MS PGothic" pitchFamily="34" charset="-128"/>
              <a:sym typeface="Lucida Grande"/>
            </a:endParaRPr>
          </a:p>
        </p:txBody>
      </p:sp>
      <p:pic>
        <p:nvPicPr>
          <p:cNvPr id="12" name="Picture 87" descr="图片3副本"/>
          <p:cNvPicPr>
            <a:picLocks noChangeAspect="1" noChangeArrowheads="1"/>
          </p:cNvPicPr>
          <p:nvPr/>
        </p:nvPicPr>
        <p:blipFill>
          <a:blip r:embed="rId4" cstate="print"/>
          <a:srcRect/>
          <a:stretch>
            <a:fillRect/>
          </a:stretch>
        </p:blipFill>
        <p:spPr bwMode="auto">
          <a:xfrm>
            <a:off x="10182249" y="6386788"/>
            <a:ext cx="1295400" cy="307975"/>
          </a:xfrm>
          <a:prstGeom prst="rect">
            <a:avLst/>
          </a:prstGeom>
          <a:noFill/>
          <a:ln w="9525">
            <a:noFill/>
            <a:miter lim="800000"/>
            <a:headEnd/>
            <a:tailEnd/>
          </a:ln>
        </p:spPr>
      </p:pic>
      <p:sp>
        <p:nvSpPr>
          <p:cNvPr id="13" name="Rectangle 138"/>
          <p:cNvSpPr>
            <a:spLocks noChangeArrowheads="1"/>
          </p:cNvSpPr>
          <p:nvPr/>
        </p:nvSpPr>
        <p:spPr bwMode="auto">
          <a:xfrm>
            <a:off x="-2460506" y="528639"/>
            <a:ext cx="2460626" cy="5307012"/>
          </a:xfrm>
          <a:prstGeom prst="rect">
            <a:avLst/>
          </a:prstGeom>
          <a:noFill/>
          <a:ln w="9525">
            <a:noFill/>
            <a:miter lim="800000"/>
            <a:headEnd/>
            <a:tailEnd/>
          </a:ln>
          <a:effectLst/>
        </p:spPr>
        <p:txBody>
          <a:bodyPr lIns="87655" tIns="43824" rIns="87655" bIns="43824"/>
          <a:lstStyle/>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英文标题</a:t>
            </a:r>
            <a:r>
              <a:rPr lang="en-US" altLang="zh-CN" sz="1200" dirty="0">
                <a:solidFill>
                  <a:srgbClr val="F8F8F8"/>
                </a:solidFill>
                <a:latin typeface="Arial" charset="0"/>
                <a:ea typeface="华文细黑"/>
                <a:sym typeface="Lucida Grande"/>
              </a:rPr>
              <a:t>:32-35pt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Medium</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中文标题</a:t>
            </a:r>
            <a:r>
              <a:rPr lang="en-US" altLang="zh-CN" sz="1200" dirty="0">
                <a:solidFill>
                  <a:srgbClr val="F8F8F8"/>
                </a:solidFill>
                <a:latin typeface="Arial" charset="0"/>
                <a:ea typeface="华文细黑"/>
                <a:sym typeface="Lucida Grande"/>
              </a:rPr>
              <a:t>:30-32pt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 R153 G0 B0</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黑体</a:t>
            </a: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endParaRPr lang="zh-CN" altLang="en-US"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英文正文</a:t>
            </a:r>
            <a:r>
              <a:rPr lang="en-US" altLang="zh-CN" sz="1200" dirty="0">
                <a:solidFill>
                  <a:srgbClr val="F8F8F8"/>
                </a:solidFill>
                <a:latin typeface="Arial" charset="0"/>
                <a:ea typeface="华文细黑"/>
                <a:sym typeface="Lucida Grande"/>
              </a:rPr>
              <a:t>:20-22pt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 </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 :18pt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内部使用字体 </a:t>
            </a:r>
            <a:r>
              <a:rPr lang="en-US" altLang="zh-CN" sz="1200" dirty="0">
                <a:solidFill>
                  <a:srgbClr val="F8F8F8"/>
                </a:solidFill>
                <a:latin typeface="FrutigerNext LT Medium"/>
                <a:ea typeface="华文细黑"/>
                <a:sym typeface="Lucida Grande"/>
              </a:rPr>
              <a:t>:</a:t>
            </a:r>
          </a:p>
          <a:p>
            <a:pPr marL="342350" indent="-342350" algn="r" defTabSz="913514">
              <a:lnSpc>
                <a:spcPct val="125000"/>
              </a:lnSpc>
              <a:spcBef>
                <a:spcPct val="20000"/>
              </a:spcBef>
              <a:defRPr/>
            </a:pPr>
            <a:r>
              <a:rPr lang="en-US" altLang="zh-CN" sz="1200" dirty="0" err="1">
                <a:solidFill>
                  <a:srgbClr val="F8F8F8"/>
                </a:solidFill>
                <a:latin typeface="FrutigerNext LT Medium"/>
                <a:ea typeface="华文细黑"/>
                <a:sym typeface="Lucida Grande"/>
              </a:rPr>
              <a:t>FrutigerNext</a:t>
            </a:r>
            <a:r>
              <a:rPr lang="en-US" altLang="zh-CN" sz="1200" dirty="0">
                <a:solidFill>
                  <a:srgbClr val="F8F8F8"/>
                </a:solidFill>
                <a:latin typeface="FrutigerNext LT Medium"/>
                <a:ea typeface="华文细黑"/>
                <a:sym typeface="Lucida Grande"/>
              </a:rPr>
              <a:t> LT Regular</a:t>
            </a:r>
          </a:p>
          <a:p>
            <a:pPr marL="342350" indent="-342350" algn="r" defTabSz="913514">
              <a:lnSpc>
                <a:spcPct val="125000"/>
              </a:lnSpc>
              <a:spcBef>
                <a:spcPct val="20000"/>
              </a:spcBef>
              <a:defRPr/>
            </a:pPr>
            <a:r>
              <a:rPr lang="zh-CN" altLang="en-US" sz="1200" dirty="0">
                <a:solidFill>
                  <a:srgbClr val="F8F8F8"/>
                </a:solidFill>
                <a:latin typeface="FrutigerNext LT Medium"/>
                <a:ea typeface="华文细黑"/>
                <a:sym typeface="Lucida Grande"/>
              </a:rPr>
              <a:t>外部使用字体 </a:t>
            </a:r>
            <a:r>
              <a:rPr lang="en-US" altLang="zh-CN" sz="1200" dirty="0">
                <a:solidFill>
                  <a:srgbClr val="F8F8F8"/>
                </a:solidFill>
                <a:latin typeface="FrutigerNext LT Medium"/>
                <a:ea typeface="华文细黑"/>
                <a:sym typeface="Lucida Grande"/>
              </a:rPr>
              <a:t>: Arial</a:t>
            </a:r>
          </a:p>
          <a:p>
            <a:pPr marL="342350" indent="-342350" algn="r" defTabSz="913514">
              <a:lnSpc>
                <a:spcPct val="75000"/>
              </a:lnSpc>
              <a:spcBef>
                <a:spcPct val="20000"/>
              </a:spcBef>
              <a:defRPr/>
            </a:pPr>
            <a:endParaRPr lang="en-US" altLang="zh-CN" sz="1200" dirty="0">
              <a:solidFill>
                <a:srgbClr val="F8F8F8"/>
              </a:solidFill>
              <a:latin typeface="Arial" charset="0"/>
              <a:ea typeface="华文细黑"/>
              <a:sym typeface="Lucida Grande"/>
            </a:endParaRP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中文正文</a:t>
            </a:r>
            <a:r>
              <a:rPr lang="en-US" altLang="zh-CN" sz="1200" dirty="0">
                <a:solidFill>
                  <a:srgbClr val="F8F8F8"/>
                </a:solidFill>
                <a:latin typeface="Arial" charset="0"/>
                <a:ea typeface="华文细黑"/>
                <a:sym typeface="Lucida Grande"/>
              </a:rPr>
              <a:t>:18-20pt</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子目录</a:t>
            </a:r>
            <a:r>
              <a:rPr lang="en-US" altLang="zh-CN" sz="1200" dirty="0">
                <a:solidFill>
                  <a:srgbClr val="F8F8F8"/>
                </a:solidFill>
                <a:latin typeface="Arial" charset="0"/>
                <a:ea typeface="华文细黑"/>
                <a:sym typeface="Lucida Grande"/>
              </a:rPr>
              <a:t>(2-5</a:t>
            </a:r>
            <a:r>
              <a:rPr lang="zh-CN" altLang="en-US" sz="1200" dirty="0">
                <a:solidFill>
                  <a:srgbClr val="F8F8F8"/>
                </a:solidFill>
                <a:latin typeface="Arial" charset="0"/>
                <a:ea typeface="华文细黑"/>
                <a:sym typeface="Lucida Grande"/>
              </a:rPr>
              <a:t>级</a:t>
            </a:r>
            <a:r>
              <a:rPr lang="en-US" altLang="zh-CN" sz="1200" dirty="0">
                <a:solidFill>
                  <a:srgbClr val="F8F8F8"/>
                </a:solidFill>
                <a:latin typeface="Arial" charset="0"/>
                <a:ea typeface="华文细黑"/>
                <a:sym typeface="Lucida Grande"/>
              </a:rPr>
              <a:t>):18pt </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颜色</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黑色</a:t>
            </a:r>
          </a:p>
          <a:p>
            <a:pPr marL="342350" indent="-342350" algn="r" defTabSz="913514">
              <a:lnSpc>
                <a:spcPct val="125000"/>
              </a:lnSpc>
              <a:spcBef>
                <a:spcPct val="20000"/>
              </a:spcBef>
              <a:defRPr/>
            </a:pPr>
            <a:r>
              <a:rPr lang="zh-CN" altLang="en-US" sz="1200" dirty="0">
                <a:solidFill>
                  <a:srgbClr val="F8F8F8"/>
                </a:solidFill>
                <a:latin typeface="Arial" charset="0"/>
                <a:ea typeface="华文细黑"/>
                <a:sym typeface="Lucida Grande"/>
              </a:rPr>
              <a:t>字体</a:t>
            </a:r>
            <a:r>
              <a:rPr lang="en-US" altLang="zh-CN" sz="1200" dirty="0">
                <a:solidFill>
                  <a:srgbClr val="F8F8F8"/>
                </a:solidFill>
                <a:latin typeface="Arial" charset="0"/>
                <a:ea typeface="华文细黑"/>
                <a:sym typeface="Lucida Grande"/>
              </a:rPr>
              <a:t>:</a:t>
            </a:r>
            <a:r>
              <a:rPr lang="zh-CN" altLang="en-US" sz="1200" dirty="0">
                <a:solidFill>
                  <a:srgbClr val="F8F8F8"/>
                </a:solidFill>
                <a:latin typeface="Arial" charset="0"/>
                <a:ea typeface="华文细黑"/>
                <a:sym typeface="Lucida Grande"/>
              </a:rPr>
              <a:t>细黑体 </a:t>
            </a:r>
            <a:endParaRPr lang="zh-CN" altLang="en-US" sz="1200" dirty="0">
              <a:solidFill>
                <a:srgbClr val="080808"/>
              </a:solidFill>
              <a:latin typeface="Arial" charset="0"/>
              <a:ea typeface="华文细黑"/>
              <a:sym typeface="Lucida Grande"/>
            </a:endParaRPr>
          </a:p>
        </p:txBody>
      </p:sp>
      <p:sp>
        <p:nvSpPr>
          <p:cNvPr id="14" name="Rectangle 139"/>
          <p:cNvSpPr>
            <a:spLocks noChangeArrowheads="1"/>
          </p:cNvSpPr>
          <p:nvPr/>
        </p:nvSpPr>
        <p:spPr bwMode="auto">
          <a:xfrm>
            <a:off x="12361881" y="5445399"/>
            <a:ext cx="1227137" cy="322263"/>
          </a:xfrm>
          <a:prstGeom prst="rect">
            <a:avLst/>
          </a:prstGeom>
          <a:solidFill>
            <a:srgbClr val="F8F8F8"/>
          </a:solidFill>
          <a:ln w="9525" algn="ctr">
            <a:noFill/>
            <a:miter lim="800000"/>
            <a:headEnd/>
            <a:tailEnd/>
          </a:ln>
          <a:effectLst/>
        </p:spPr>
        <p:txBody>
          <a:bodyPr lIns="91278" tIns="45637" rIns="91278" bIns="45637" anchor="ctr">
            <a:spAutoFit/>
          </a:bodyPr>
          <a:lstStyle/>
          <a:p>
            <a:pPr defTabSz="876480" eaLnBrk="0" hangingPunct="0">
              <a:defRPr/>
            </a:pPr>
            <a:endParaRPr lang="zh-CN" altLang="zh-CN" sz="1500" dirty="0">
              <a:solidFill>
                <a:prstClr val="black"/>
              </a:solidFill>
              <a:latin typeface="FrutigerNext LT Regular" pitchFamily="34" charset="0"/>
              <a:ea typeface="MS PGothic" pitchFamily="34" charset="-128"/>
              <a:sym typeface="Lucida Grande"/>
            </a:endParaRPr>
          </a:p>
        </p:txBody>
      </p:sp>
      <p:grpSp>
        <p:nvGrpSpPr>
          <p:cNvPr id="15" name="Group 140"/>
          <p:cNvGrpSpPr>
            <a:grpSpLocks/>
          </p:cNvGrpSpPr>
          <p:nvPr/>
        </p:nvGrpSpPr>
        <p:grpSpPr bwMode="auto">
          <a:xfrm>
            <a:off x="12473099" y="5278575"/>
            <a:ext cx="989013" cy="184151"/>
            <a:chOff x="6657" y="3492"/>
            <a:chExt cx="527" cy="121"/>
          </a:xfrm>
        </p:grpSpPr>
        <p:sp>
          <p:nvSpPr>
            <p:cNvPr id="16"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7"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8"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19"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0" name="Group 145"/>
          <p:cNvGrpSpPr>
            <a:grpSpLocks/>
          </p:cNvGrpSpPr>
          <p:nvPr/>
        </p:nvGrpSpPr>
        <p:grpSpPr bwMode="auto">
          <a:xfrm>
            <a:off x="12473099" y="6204214"/>
            <a:ext cx="989013" cy="182563"/>
            <a:chOff x="6657" y="4103"/>
            <a:chExt cx="527" cy="121"/>
          </a:xfrm>
        </p:grpSpPr>
        <p:sp>
          <p:nvSpPr>
            <p:cNvPr id="21"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2"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3"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4"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25" name="Group 150"/>
          <p:cNvGrpSpPr>
            <a:grpSpLocks/>
          </p:cNvGrpSpPr>
          <p:nvPr/>
        </p:nvGrpSpPr>
        <p:grpSpPr bwMode="auto">
          <a:xfrm>
            <a:off x="12473099" y="6450146"/>
            <a:ext cx="989013" cy="182563"/>
            <a:chOff x="6657" y="4266"/>
            <a:chExt cx="527" cy="121"/>
          </a:xfrm>
        </p:grpSpPr>
        <p:sp>
          <p:nvSpPr>
            <p:cNvPr id="26"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7"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8"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29"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0" name="Group 155"/>
          <p:cNvGrpSpPr>
            <a:grpSpLocks/>
          </p:cNvGrpSpPr>
          <p:nvPr/>
        </p:nvGrpSpPr>
        <p:grpSpPr bwMode="auto">
          <a:xfrm>
            <a:off x="12473099" y="5527938"/>
            <a:ext cx="989013" cy="182563"/>
            <a:chOff x="6657" y="3656"/>
            <a:chExt cx="527" cy="121"/>
          </a:xfrm>
        </p:grpSpPr>
        <p:sp>
          <p:nvSpPr>
            <p:cNvPr id="31"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2"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3"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4"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35" name="Group 160"/>
          <p:cNvGrpSpPr>
            <a:grpSpLocks/>
          </p:cNvGrpSpPr>
          <p:nvPr/>
        </p:nvGrpSpPr>
        <p:grpSpPr bwMode="auto">
          <a:xfrm>
            <a:off x="12473099" y="5958022"/>
            <a:ext cx="989013" cy="182563"/>
            <a:chOff x="6657" y="3941"/>
            <a:chExt cx="527" cy="121"/>
          </a:xfrm>
        </p:grpSpPr>
        <p:sp>
          <p:nvSpPr>
            <p:cNvPr id="36"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7"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8"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39"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0" name="Group 165"/>
          <p:cNvGrpSpPr>
            <a:grpSpLocks/>
          </p:cNvGrpSpPr>
          <p:nvPr/>
        </p:nvGrpSpPr>
        <p:grpSpPr bwMode="auto">
          <a:xfrm>
            <a:off x="12473099" y="6697802"/>
            <a:ext cx="989013" cy="182563"/>
            <a:chOff x="6657" y="4430"/>
            <a:chExt cx="527" cy="121"/>
          </a:xfrm>
        </p:grpSpPr>
        <p:sp>
          <p:nvSpPr>
            <p:cNvPr id="41"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2"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3"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4"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45" name="Group 170"/>
          <p:cNvGrpSpPr>
            <a:grpSpLocks/>
          </p:cNvGrpSpPr>
          <p:nvPr/>
        </p:nvGrpSpPr>
        <p:grpSpPr bwMode="auto">
          <a:xfrm>
            <a:off x="12473099" y="5032522"/>
            <a:ext cx="989013" cy="184151"/>
            <a:chOff x="6657" y="3329"/>
            <a:chExt cx="527" cy="122"/>
          </a:xfrm>
        </p:grpSpPr>
        <p:sp>
          <p:nvSpPr>
            <p:cNvPr id="46"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7"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8"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49"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0" name="Group 175"/>
          <p:cNvGrpSpPr>
            <a:grpSpLocks/>
          </p:cNvGrpSpPr>
          <p:nvPr/>
        </p:nvGrpSpPr>
        <p:grpSpPr bwMode="auto">
          <a:xfrm>
            <a:off x="12473099" y="4600846"/>
            <a:ext cx="989013" cy="182563"/>
            <a:chOff x="6657" y="3043"/>
            <a:chExt cx="527" cy="121"/>
          </a:xfrm>
        </p:grpSpPr>
        <p:sp>
          <p:nvSpPr>
            <p:cNvPr id="51"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2"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3"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4"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grpSp>
        <p:nvGrpSpPr>
          <p:cNvPr id="55" name="Group 180"/>
          <p:cNvGrpSpPr>
            <a:grpSpLocks/>
          </p:cNvGrpSpPr>
          <p:nvPr/>
        </p:nvGrpSpPr>
        <p:grpSpPr bwMode="auto">
          <a:xfrm>
            <a:off x="12473099" y="4354658"/>
            <a:ext cx="989013" cy="184151"/>
            <a:chOff x="6657" y="2881"/>
            <a:chExt cx="527" cy="121"/>
          </a:xfrm>
        </p:grpSpPr>
        <p:sp>
          <p:nvSpPr>
            <p:cNvPr id="56"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7"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8"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sp>
          <p:nvSpPr>
            <p:cNvPr id="59"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defRPr/>
              </a:pPr>
              <a:endParaRPr lang="zh-CN" altLang="en-US" sz="1700" dirty="0">
                <a:solidFill>
                  <a:prstClr val="black"/>
                </a:solidFill>
                <a:effectLst>
                  <a:outerShdw blurRad="38100" dist="38100" dir="2700000" algn="tl">
                    <a:srgbClr val="000000">
                      <a:alpha val="43137"/>
                    </a:srgbClr>
                  </a:outerShdw>
                </a:effectLst>
                <a:latin typeface="Arial" charset="0"/>
                <a:sym typeface="Lucida Grande"/>
              </a:endParaRPr>
            </a:p>
          </p:txBody>
        </p:sp>
      </p:grpSp>
      <p:sp>
        <p:nvSpPr>
          <p:cNvPr id="60" name="Rectangle 185"/>
          <p:cNvSpPr>
            <a:spLocks noChangeArrowheads="1"/>
          </p:cNvSpPr>
          <p:nvPr/>
        </p:nvSpPr>
        <p:spPr bwMode="auto">
          <a:xfrm>
            <a:off x="12269806" y="2263775"/>
            <a:ext cx="1401762" cy="2654300"/>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配色参考方案：</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建议同一页面内不超过四种颜色，以下是９组配色方案，同一页面内只选择一组使用。</a:t>
            </a:r>
          </a:p>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（仅供参考）</a:t>
            </a:r>
          </a:p>
        </p:txBody>
      </p:sp>
      <p:sp>
        <p:nvSpPr>
          <p:cNvPr id="61" name="Rectangle 186"/>
          <p:cNvSpPr>
            <a:spLocks noChangeArrowheads="1"/>
          </p:cNvSpPr>
          <p:nvPr/>
        </p:nvSpPr>
        <p:spPr bwMode="auto">
          <a:xfrm>
            <a:off x="12269806" y="-61898"/>
            <a:ext cx="1401762" cy="838201"/>
          </a:xfrm>
          <a:prstGeom prst="rect">
            <a:avLst/>
          </a:prstGeom>
          <a:noFill/>
          <a:ln w="9525">
            <a:noFill/>
            <a:miter lim="800000"/>
            <a:headEnd/>
            <a:tailEnd/>
          </a:ln>
          <a:effectLst/>
        </p:spPr>
        <p:txBody>
          <a:bodyPr lIns="87655" tIns="43824" rIns="87655" bIns="43824"/>
          <a:lstStyle/>
          <a:p>
            <a:pPr marL="342350" indent="-342350" defTabSz="913514">
              <a:lnSpc>
                <a:spcPct val="120000"/>
              </a:lnSpc>
              <a:spcBef>
                <a:spcPct val="20000"/>
              </a:spcBef>
              <a:defRPr/>
            </a:pPr>
            <a:r>
              <a:rPr lang="zh-CN" altLang="en-US" sz="1200" dirty="0">
                <a:solidFill>
                  <a:srgbClr val="F8F8F8"/>
                </a:solidFill>
                <a:latin typeface="华文细黑" pitchFamily="2" charset="-122"/>
                <a:ea typeface="华文细黑"/>
                <a:sym typeface="Lucida Grande"/>
              </a:rPr>
              <a:t>客户或者合作伙伴的标志放在右上角</a:t>
            </a:r>
            <a:r>
              <a:rPr lang="en-US" altLang="zh-CN" sz="1200" dirty="0">
                <a:solidFill>
                  <a:srgbClr val="F8F8F8"/>
                </a:solidFill>
                <a:latin typeface="华文细黑" pitchFamily="2" charset="-122"/>
                <a:ea typeface="华文细黑"/>
                <a:sym typeface="Lucida Grande"/>
              </a:rPr>
              <a:t>.</a:t>
            </a:r>
          </a:p>
        </p:txBody>
      </p:sp>
      <p:sp>
        <p:nvSpPr>
          <p:cNvPr id="62" name="Text Box 85"/>
          <p:cNvSpPr txBox="1">
            <a:spLocks noChangeArrowheads="1"/>
          </p:cNvSpPr>
          <p:nvPr/>
        </p:nvSpPr>
        <p:spPr bwMode="auto">
          <a:xfrm>
            <a:off x="4872128" y="6469304"/>
            <a:ext cx="1671004" cy="263719"/>
          </a:xfrm>
          <a:prstGeom prst="rect">
            <a:avLst/>
          </a:prstGeom>
          <a:noFill/>
          <a:ln w="9525">
            <a:noFill/>
            <a:miter lim="800000"/>
            <a:headEnd/>
            <a:tailEnd/>
          </a:ln>
        </p:spPr>
        <p:txBody>
          <a:bodyPr wrap="none" lIns="78231" tIns="39119" rIns="78231" bIns="39119">
            <a:spAutoFit/>
          </a:bodyPr>
          <a:lstStyle/>
          <a:p>
            <a:pPr defTabSz="782965" eaLnBrk="0" hangingPunct="0">
              <a:defRPr/>
            </a:pPr>
            <a:r>
              <a:rPr lang="en-US" altLang="zh-CN" sz="1200" dirty="0">
                <a:solidFill>
                  <a:prstClr val="black"/>
                </a:solidFill>
                <a:latin typeface="Calibri" pitchFamily="34" charset="0"/>
                <a:ea typeface="MS PGothic" pitchFamily="34" charset="-128"/>
                <a:sym typeface="Lucida Grande"/>
              </a:rPr>
              <a:t>HUAWEI CONFIDENTIAL</a:t>
            </a:r>
          </a:p>
        </p:txBody>
      </p:sp>
      <p:sp>
        <p:nvSpPr>
          <p:cNvPr id="2" name="标题 1"/>
          <p:cNvSpPr>
            <a:spLocks noGrp="1"/>
          </p:cNvSpPr>
          <p:nvPr>
            <p:ph type="title"/>
          </p:nvPr>
        </p:nvSpPr>
        <p:spPr>
          <a:xfrm>
            <a:off x="781193" y="90488"/>
            <a:ext cx="10975974" cy="15097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81193" y="1600200"/>
            <a:ext cx="10975974" cy="5257800"/>
          </a:xfrm>
          <a:prstGeom prst="rect">
            <a:avLst/>
          </a:prstGeom>
        </p:spPr>
        <p:txBody>
          <a:bodyPr/>
          <a:lstStyle/>
          <a:p>
            <a:pPr lvl="0"/>
            <a:endParaRPr lang="zh-CN" altLang="en-US" noProof="0" smtClean="0">
              <a:sym typeface="Lucida Grande" charset="0"/>
            </a:endParaRPr>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image" Target="../media/image20.png"/><Relationship Id="rId2" Type="http://schemas.openxmlformats.org/officeDocument/2006/relationships/slideLayout" Target="../slideLayouts/slideLayout44.xml"/><Relationship Id="rId16" Type="http://schemas.openxmlformats.org/officeDocument/2006/relationships/image" Target="../media/image19.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10.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20.png"/><Relationship Id="rId2" Type="http://schemas.openxmlformats.org/officeDocument/2006/relationships/slideLayout" Target="../slideLayouts/slideLayout58.xml"/><Relationship Id="rId16" Type="http://schemas.openxmlformats.org/officeDocument/2006/relationships/image" Target="../media/image19.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1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3.xml"/><Relationship Id="rId7" Type="http://schemas.openxmlformats.org/officeDocument/2006/relationships/image" Target="../media/image15.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2.xml"/><Relationship Id="rId5" Type="http://schemas.openxmlformats.org/officeDocument/2006/relationships/slideLayout" Target="../slideLayouts/slideLayout75.xml"/><Relationship Id="rId10" Type="http://schemas.openxmlformats.org/officeDocument/2006/relationships/image" Target="../media/image24.png"/><Relationship Id="rId4" Type="http://schemas.openxmlformats.org/officeDocument/2006/relationships/slideLayout" Target="../slideLayouts/slideLayout74.xml"/><Relationship Id="rId9" Type="http://schemas.openxmlformats.org/officeDocument/2006/relationships/image" Target="../media/image23.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theme" Target="../theme/theme1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image" Target="../media/image28.png"/><Relationship Id="rId2" Type="http://schemas.openxmlformats.org/officeDocument/2006/relationships/slideLayout" Target="../slideLayouts/slideLayout77.xml"/><Relationship Id="rId16" Type="http://schemas.openxmlformats.org/officeDocument/2006/relationships/image" Target="../media/image27.png"/><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image" Target="../media/image26.png"/><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image" Target="../media/image25.jpeg"/></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89.xml"/><Relationship Id="rId1" Type="http://schemas.openxmlformats.org/officeDocument/2006/relationships/slideLayout" Target="../slideLayouts/slideLayout88.xml"/><Relationship Id="rId4" Type="http://schemas.openxmlformats.org/officeDocument/2006/relationships/image" Target="../media/image31.jpeg"/></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92.xml"/><Relationship Id="rId7" Type="http://schemas.openxmlformats.org/officeDocument/2006/relationships/image" Target="../media/image33.png"/><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image" Target="../media/image32.png"/><Relationship Id="rId5" Type="http://schemas.openxmlformats.org/officeDocument/2006/relationships/theme" Target="../theme/theme15.xml"/><Relationship Id="rId4" Type="http://schemas.openxmlformats.org/officeDocument/2006/relationships/slideLayout" Target="../slideLayouts/slideLayout93.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16.xml"/><Relationship Id="rId1" Type="http://schemas.openxmlformats.org/officeDocument/2006/relationships/slideLayout" Target="../slideLayouts/slideLayout94.xml"/></Relationships>
</file>

<file path=ppt/slideMasters/_rels/slideMaster17.xml.rels><?xml version="1.0" encoding="UTF-8" standalone="yes"?>
<Relationships xmlns="http://schemas.openxmlformats.org/package/2006/relationships"><Relationship Id="rId3" Type="http://schemas.openxmlformats.org/officeDocument/2006/relationships/theme" Target="../theme/theme17.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png"/></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99.xml"/><Relationship Id="rId7" Type="http://schemas.openxmlformats.org/officeDocument/2006/relationships/image" Target="../media/image14.png"/><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image" Target="../media/image1.png"/><Relationship Id="rId5" Type="http://schemas.openxmlformats.org/officeDocument/2006/relationships/theme" Target="../theme/theme18.xml"/><Relationship Id="rId4" Type="http://schemas.openxmlformats.org/officeDocument/2006/relationships/slideLayout" Target="../slideLayouts/slideLayout100.xml"/></Relationships>
</file>

<file path=ppt/slideMasters/_rels/slideMaster19.xml.rels><?xml version="1.0" encoding="UTF-8" standalone="yes"?>
<Relationships xmlns="http://schemas.openxmlformats.org/package/2006/relationships"><Relationship Id="rId3" Type="http://schemas.openxmlformats.org/officeDocument/2006/relationships/slideLayout" Target="../slideLayouts/slideLayout103.xml"/><Relationship Id="rId7" Type="http://schemas.openxmlformats.org/officeDocument/2006/relationships/image" Target="../media/image14.png"/><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image" Target="../media/image1.png"/><Relationship Id="rId5" Type="http://schemas.openxmlformats.org/officeDocument/2006/relationships/theme" Target="../theme/theme19.xml"/><Relationship Id="rId4" Type="http://schemas.openxmlformats.org/officeDocument/2006/relationships/slideLayout" Target="../slideLayouts/slideLayout10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theme" Target="../theme/theme2.xml"/><Relationship Id="rId4" Type="http://schemas.openxmlformats.org/officeDocument/2006/relationships/image" Target="../media/image4.png"/></Relationships>
</file>

<file path=ppt/slideMasters/_rels/slideMaster20.xml.rels><?xml version="1.0" encoding="UTF-8" standalone="yes"?>
<Relationships xmlns="http://schemas.openxmlformats.org/package/2006/relationships"><Relationship Id="rId3" Type="http://schemas.openxmlformats.org/officeDocument/2006/relationships/slideLayout" Target="../slideLayouts/slideLayout107.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microsoft.com/office/2007/relationships/hdphoto" Target="../media/hdphoto1.wdp"/><Relationship Id="rId5" Type="http://schemas.openxmlformats.org/officeDocument/2006/relationships/image" Target="../media/image37.png"/><Relationship Id="rId4" Type="http://schemas.openxmlformats.org/officeDocument/2006/relationships/theme" Target="../theme/theme20.xml"/></Relationships>
</file>

<file path=ppt/slideMasters/_rels/slideMaster2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110.xml"/><Relationship Id="rId7" Type="http://schemas.openxmlformats.org/officeDocument/2006/relationships/theme" Target="../theme/theme21.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5" Type="http://schemas.openxmlformats.org/officeDocument/2006/relationships/slideLayout" Target="../slideLayouts/slideLayout112.xml"/><Relationship Id="rId4" Type="http://schemas.openxmlformats.org/officeDocument/2006/relationships/slideLayout" Target="../slideLayouts/slideLayout111.xml"/><Relationship Id="rId9" Type="http://schemas.openxmlformats.org/officeDocument/2006/relationships/image" Target="../media/image33.png"/></Relationships>
</file>

<file path=ppt/slideMasters/_rels/slideMaster22.xml.rels><?xml version="1.0" encoding="UTF-8" standalone="yes"?>
<Relationships xmlns="http://schemas.openxmlformats.org/package/2006/relationships"><Relationship Id="rId3" Type="http://schemas.openxmlformats.org/officeDocument/2006/relationships/slideLayout" Target="../slideLayouts/slideLayout116.xml"/><Relationship Id="rId7" Type="http://schemas.openxmlformats.org/officeDocument/2006/relationships/image" Target="../media/image14.png"/><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image" Target="../media/image1.png"/><Relationship Id="rId5" Type="http://schemas.openxmlformats.org/officeDocument/2006/relationships/theme" Target="../theme/theme22.xml"/><Relationship Id="rId4" Type="http://schemas.openxmlformats.org/officeDocument/2006/relationships/slideLayout" Target="../slideLayouts/slideLayout117.xml"/></Relationships>
</file>

<file path=ppt/slideMasters/_rels/slideMaster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theme" Target="../theme/theme23.xml"/><Relationship Id="rId1" Type="http://schemas.openxmlformats.org/officeDocument/2006/relationships/slideLayout" Target="../slideLayouts/slideLayout118.xml"/><Relationship Id="rId4" Type="http://schemas.openxmlformats.org/officeDocument/2006/relationships/image" Target="../media/image18.png"/></Relationships>
</file>

<file path=ppt/slideMasters/_rels/slideMaster24.xml.rels><?xml version="1.0" encoding="UTF-8" standalone="yes"?>
<Relationships xmlns="http://schemas.openxmlformats.org/package/2006/relationships"><Relationship Id="rId3" Type="http://schemas.openxmlformats.org/officeDocument/2006/relationships/theme" Target="../theme/theme24.xml"/><Relationship Id="rId2" Type="http://schemas.openxmlformats.org/officeDocument/2006/relationships/slideLayout" Target="../slideLayouts/slideLayout120.xml"/><Relationship Id="rId1" Type="http://schemas.openxmlformats.org/officeDocument/2006/relationships/slideLayout" Target="../slideLayouts/slideLayout119.xml"/></Relationships>
</file>

<file path=ppt/slideMasters/_rels/slideMaster25.xml.rels><?xml version="1.0" encoding="UTF-8" standalone="yes"?>
<Relationships xmlns="http://schemas.openxmlformats.org/package/2006/relationships"><Relationship Id="rId3" Type="http://schemas.openxmlformats.org/officeDocument/2006/relationships/slideLayout" Target="../slideLayouts/slideLayout123.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4" Type="http://schemas.openxmlformats.org/officeDocument/2006/relationships/theme" Target="../theme/theme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124.xml"/></Relationships>
</file>

<file path=ppt/slideMasters/_rels/slideMaster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27.xml"/><Relationship Id="rId7" Type="http://schemas.openxmlformats.org/officeDocument/2006/relationships/image" Target="../media/image1.png"/><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theme" Target="../theme/theme27.xml"/><Relationship Id="rId5" Type="http://schemas.openxmlformats.org/officeDocument/2006/relationships/slideLayout" Target="../slideLayouts/slideLayout129.xml"/><Relationship Id="rId4" Type="http://schemas.openxmlformats.org/officeDocument/2006/relationships/slideLayout" Target="../slideLayouts/slideLayout128.xml"/></Relationships>
</file>

<file path=ppt/slideMasters/_rels/slideMaster2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132.xml"/><Relationship Id="rId7" Type="http://schemas.openxmlformats.org/officeDocument/2006/relationships/image" Target="../media/image1.png"/><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theme" Target="../theme/theme28.xml"/><Relationship Id="rId5" Type="http://schemas.openxmlformats.org/officeDocument/2006/relationships/slideLayout" Target="../slideLayouts/slideLayout134.xml"/><Relationship Id="rId4" Type="http://schemas.openxmlformats.org/officeDocument/2006/relationships/slideLayout" Target="../slideLayouts/slideLayout133.xml"/></Relationships>
</file>

<file path=ppt/slideMasters/_rels/slideMaster29.xml.rels><?xml version="1.0" encoding="UTF-8" standalone="yes"?>
<Relationships xmlns="http://schemas.openxmlformats.org/package/2006/relationships"><Relationship Id="rId3" Type="http://schemas.openxmlformats.org/officeDocument/2006/relationships/slideLayout" Target="../slideLayouts/slideLayout137.xml"/><Relationship Id="rId7" Type="http://schemas.microsoft.com/office/2007/relationships/hdphoto" Target="../media/hdphoto1.wdp"/><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image" Target="../media/image37.png"/><Relationship Id="rId5" Type="http://schemas.openxmlformats.org/officeDocument/2006/relationships/theme" Target="../theme/theme29.xml"/><Relationship Id="rId4" Type="http://schemas.openxmlformats.org/officeDocument/2006/relationships/slideLayout" Target="../slideLayouts/slideLayout138.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Masters/_rels/slideMaster30.xml.rels><?xml version="1.0" encoding="UTF-8" standalone="yes"?>
<Relationships xmlns="http://schemas.openxmlformats.org/package/2006/relationships"><Relationship Id="rId3" Type="http://schemas.openxmlformats.org/officeDocument/2006/relationships/slideLayout" Target="../slideLayouts/slideLayout141.xml"/><Relationship Id="rId7" Type="http://schemas.openxmlformats.org/officeDocument/2006/relationships/image" Target="../media/image14.png"/><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image" Target="../media/image1.png"/><Relationship Id="rId5" Type="http://schemas.openxmlformats.org/officeDocument/2006/relationships/theme" Target="../theme/theme30.xml"/><Relationship Id="rId4" Type="http://schemas.openxmlformats.org/officeDocument/2006/relationships/slideLayout" Target="../slideLayouts/slideLayout142.xml"/></Relationships>
</file>

<file path=ppt/slideMasters/_rels/slideMaster31.xml.rels><?xml version="1.0" encoding="UTF-8" standalone="yes"?>
<Relationships xmlns="http://schemas.openxmlformats.org/package/2006/relationships"><Relationship Id="rId3" Type="http://schemas.openxmlformats.org/officeDocument/2006/relationships/theme" Target="../theme/theme31.xml"/><Relationship Id="rId2" Type="http://schemas.openxmlformats.org/officeDocument/2006/relationships/slideLayout" Target="../slideLayouts/slideLayout144.xml"/><Relationship Id="rId1" Type="http://schemas.openxmlformats.org/officeDocument/2006/relationships/slideLayout" Target="../slideLayouts/slideLayout143.xml"/><Relationship Id="rId4" Type="http://schemas.openxmlformats.org/officeDocument/2006/relationships/image" Target="../media/image31.jpeg"/></Relationships>
</file>

<file path=ppt/slideMasters/_rels/slideMaster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32.xml"/><Relationship Id="rId1" Type="http://schemas.openxmlformats.org/officeDocument/2006/relationships/slideLayout" Target="../slideLayouts/slideLayout145.xml"/></Relationships>
</file>

<file path=ppt/slideMasters/_rels/slideMaster33.xml.rels><?xml version="1.0" encoding="UTF-8" standalone="yes"?>
<Relationships xmlns="http://schemas.openxmlformats.org/package/2006/relationships"><Relationship Id="rId3" Type="http://schemas.openxmlformats.org/officeDocument/2006/relationships/theme" Target="../theme/theme33.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4" Type="http://schemas.openxmlformats.org/officeDocument/2006/relationships/image" Target="../media/image31.jpeg"/></Relationships>
</file>

<file path=ppt/slideMasters/_rels/slideMaster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theme" Target="../theme/theme34.xml"/><Relationship Id="rId1" Type="http://schemas.openxmlformats.org/officeDocument/2006/relationships/slideLayout" Target="../slideLayouts/slideLayout148.xml"/></Relationships>
</file>

<file path=ppt/slideMasters/_rels/slideMaster35.xml.rels><?xml version="1.0" encoding="UTF-8" standalone="yes"?>
<Relationships xmlns="http://schemas.openxmlformats.org/package/2006/relationships"><Relationship Id="rId3" Type="http://schemas.openxmlformats.org/officeDocument/2006/relationships/theme" Target="../theme/theme35.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4" Type="http://schemas.openxmlformats.org/officeDocument/2006/relationships/image" Target="../media/image31.jpeg"/></Relationships>
</file>

<file path=ppt/slideMasters/_rels/slideMaster36.xml.rels><?xml version="1.0" encoding="UTF-8" standalone="yes"?>
<Relationships xmlns="http://schemas.openxmlformats.org/package/2006/relationships"><Relationship Id="rId3" Type="http://schemas.openxmlformats.org/officeDocument/2006/relationships/slideLayout" Target="../slideLayouts/slideLayout153.xml"/><Relationship Id="rId2" Type="http://schemas.openxmlformats.org/officeDocument/2006/relationships/slideLayout" Target="../slideLayouts/slideLayout152.xml"/><Relationship Id="rId1" Type="http://schemas.openxmlformats.org/officeDocument/2006/relationships/slideLayout" Target="../slideLayouts/slideLayout151.xml"/><Relationship Id="rId5" Type="http://schemas.openxmlformats.org/officeDocument/2006/relationships/image" Target="../media/image39.jpeg"/><Relationship Id="rId4" Type="http://schemas.openxmlformats.org/officeDocument/2006/relationships/theme" Target="../theme/theme3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5.xml"/><Relationship Id="rId7" Type="http://schemas.openxmlformats.org/officeDocument/2006/relationships/theme" Target="../theme/theme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theme" Target="../theme/theme7.xml"/><Relationship Id="rId4"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6.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8.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4.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0.png"/><Relationship Id="rId2" Type="http://schemas.openxmlformats.org/officeDocument/2006/relationships/slideLayout" Target="../slideLayouts/slideLayout30.xml"/><Relationship Id="rId16" Type="http://schemas.openxmlformats.org/officeDocument/2006/relationships/image" Target="../media/image19.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9.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7170" name="Rectangle 197"/>
          <p:cNvSpPr>
            <a:spLocks noGrp="1" noChangeArrowheads="1"/>
          </p:cNvSpPr>
          <p:nvPr>
            <p:ph type="title"/>
          </p:nvPr>
        </p:nvSpPr>
        <p:spPr bwMode="auto">
          <a:xfrm>
            <a:off x="760423" y="0"/>
            <a:ext cx="10975975" cy="838200"/>
          </a:xfrm>
          <a:prstGeom prst="rect">
            <a:avLst/>
          </a:prstGeom>
          <a:noFill/>
          <a:ln w="9525" algn="ctr">
            <a:noFill/>
            <a:miter lim="800000"/>
            <a:headEnd/>
            <a:tailEnd/>
          </a:ln>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7171" name="Rectangle 198"/>
          <p:cNvSpPr>
            <a:spLocks noGrp="1" noChangeArrowheads="1"/>
          </p:cNvSpPr>
          <p:nvPr>
            <p:ph type="body" idx="1"/>
          </p:nvPr>
        </p:nvSpPr>
        <p:spPr bwMode="auto">
          <a:xfrm>
            <a:off x="781054" y="1600208"/>
            <a:ext cx="10975975" cy="4525963"/>
          </a:xfrm>
          <a:prstGeom prst="rect">
            <a:avLst/>
          </a:prstGeom>
          <a:noFill/>
          <a:ln w="9525" algn="ctr">
            <a:noFill/>
            <a:miter lim="800000"/>
            <a:headEnd/>
            <a:tailEnd/>
          </a:ln>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91"/>
            <a:ext cx="2401744" cy="263791"/>
          </a:xfrm>
          <a:prstGeom prst="rect">
            <a:avLst/>
          </a:prstGeom>
          <a:noFill/>
          <a:ln w="9525">
            <a:noFill/>
            <a:miter lim="800000"/>
            <a:headEnd/>
            <a:tailEnd/>
          </a:ln>
        </p:spPr>
        <p:txBody>
          <a:bodyPr wrap="none" lIns="78328" tIns="39164" rIns="78328" bIns="39164">
            <a:spAutoFit/>
          </a:bodyPr>
          <a:lstStyle/>
          <a:p>
            <a:pPr defTabSz="783895" eaLnBrk="0" hangingPunct="0">
              <a:defRPr/>
            </a:pPr>
            <a:r>
              <a:rPr lang="en-US" altLang="zh-CN" sz="1200" dirty="0">
                <a:solidFill>
                  <a:srgbClr val="000000"/>
                </a:solidFill>
                <a:latin typeface="FrutigerNext LT Bold" charset="0"/>
                <a:ea typeface="ＭＳ Ｐゴシック" pitchFamily="34" charset="-128"/>
              </a:rPr>
              <a:t>HISILICON SEMICONDUCTOR</a:t>
            </a:r>
          </a:p>
        </p:txBody>
      </p:sp>
      <p:grpSp>
        <p:nvGrpSpPr>
          <p:cNvPr id="3" name="Group 5"/>
          <p:cNvGrpSpPr>
            <a:grpSpLocks/>
          </p:cNvGrpSpPr>
          <p:nvPr/>
        </p:nvGrpSpPr>
        <p:grpSpPr bwMode="auto">
          <a:xfrm>
            <a:off x="4" y="6216650"/>
            <a:ext cx="12195175" cy="635000"/>
            <a:chOff x="0" y="3920"/>
            <a:chExt cx="7682" cy="400"/>
          </a:xfrm>
        </p:grpSpPr>
        <p:pic>
          <p:nvPicPr>
            <p:cNvPr id="7180" name="Picture 6"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7181" name="Picture 7"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7182" name="Picture 8"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MS PGothic" pitchFamily="34" charset="-128"/>
              </a:rPr>
              <a:t>Page </a:t>
            </a:r>
            <a:fld id="{6CCBC055-CE6F-4FF5-9AB9-E31CBD7940F2}" type="slidenum">
              <a:rPr lang="de-DE" altLang="zh-CN" sz="1200">
                <a:solidFill>
                  <a:srgbClr val="000000"/>
                </a:solidFill>
                <a:latin typeface="Arial" pitchFamily="34" charset="0"/>
                <a:ea typeface="MS PGothic" pitchFamily="34" charset="-128"/>
              </a:rPr>
              <a:pPr defTabSz="801351">
                <a:lnSpc>
                  <a:spcPct val="85000"/>
                </a:lnSpc>
                <a:defRPr/>
              </a:pPr>
              <a:t>‹#›</a:t>
            </a:fld>
            <a:endParaRPr lang="en-GB" altLang="zh-CN" sz="1200" dirty="0">
              <a:solidFill>
                <a:srgbClr val="000000"/>
              </a:solidFill>
              <a:latin typeface="Arial" pitchFamily="34" charset="0"/>
              <a:ea typeface="MS PGothic" pitchFamily="34" charset="-128"/>
            </a:endParaRPr>
          </a:p>
        </p:txBody>
      </p:sp>
      <p:sp>
        <p:nvSpPr>
          <p:cNvPr id="2"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MS PGothic" pitchFamily="34" charset="-128"/>
              </a:rPr>
              <a:t>Page </a:t>
            </a:r>
            <a:fld id="{F6A9B49D-731E-405A-BD67-4312B6911253}" type="slidenum">
              <a:rPr lang="de-DE" altLang="zh-CN" sz="1200">
                <a:solidFill>
                  <a:srgbClr val="000000"/>
                </a:solidFill>
                <a:latin typeface="Arial" pitchFamily="34" charset="0"/>
                <a:ea typeface="MS PGothic" pitchFamily="34" charset="-128"/>
              </a:rPr>
              <a:pPr defTabSz="801351">
                <a:lnSpc>
                  <a:spcPct val="85000"/>
                </a:lnSpc>
                <a:defRPr/>
              </a:pPr>
              <a:t>‹#›</a:t>
            </a:fld>
            <a:endParaRPr lang="en-GB" altLang="zh-CN" sz="1200" dirty="0">
              <a:solidFill>
                <a:srgbClr val="000000"/>
              </a:solidFill>
              <a:latin typeface="Arial" pitchFamily="34" charset="0"/>
              <a:ea typeface="MS PGothic" pitchFamily="34" charset="-128"/>
            </a:endParaRPr>
          </a:p>
        </p:txBody>
      </p:sp>
      <p:sp>
        <p:nvSpPr>
          <p:cNvPr id="28680" name="Text Box 8"/>
          <p:cNvSpPr txBox="1">
            <a:spLocks noChangeArrowheads="1"/>
          </p:cNvSpPr>
          <p:nvPr/>
        </p:nvSpPr>
        <p:spPr bwMode="auto">
          <a:xfrm>
            <a:off x="869955" y="6438901"/>
            <a:ext cx="2829590" cy="265496"/>
          </a:xfrm>
          <a:prstGeom prst="rect">
            <a:avLst/>
          </a:prstGeom>
          <a:noFill/>
          <a:ln w="9525">
            <a:noFill/>
            <a:miter lim="800000"/>
            <a:headEnd/>
            <a:tailEnd/>
          </a:ln>
        </p:spPr>
        <p:txBody>
          <a:bodyPr wrap="none" lIns="80011" tIns="40008" rIns="80011" bIns="40008">
            <a:spAutoFit/>
          </a:bodyPr>
          <a:lstStyle/>
          <a:p>
            <a:pPr defTabSz="801351" eaLnBrk="0" hangingPunct="0">
              <a:defRPr/>
            </a:pPr>
            <a:r>
              <a:rPr lang="en-US" altLang="zh-CN" sz="1200" dirty="0">
                <a:solidFill>
                  <a:srgbClr val="000000"/>
                </a:solidFill>
                <a:latin typeface="Arial"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28693" name="Rectangle 21"/>
          <p:cNvSpPr>
            <a:spLocks noChangeArrowheads="1"/>
          </p:cNvSpPr>
          <p:nvPr/>
        </p:nvSpPr>
        <p:spPr bwMode="auto">
          <a:xfrm>
            <a:off x="5194300" y="6438916"/>
            <a:ext cx="2051504" cy="265455"/>
          </a:xfrm>
          <a:prstGeom prst="rect">
            <a:avLst/>
          </a:prstGeom>
          <a:noFill/>
          <a:ln w="9525" algn="ctr">
            <a:noFill/>
            <a:miter lim="800000"/>
            <a:headEnd/>
            <a:tailEnd/>
          </a:ln>
          <a:effectLst/>
        </p:spPr>
        <p:txBody>
          <a:bodyPr wrap="none" lIns="79979" tIns="39988" rIns="79979" bIns="39988">
            <a:spAutoFit/>
          </a:bodyPr>
          <a:lstStyle/>
          <a:p>
            <a:pPr defTabSz="801351" eaLnBrk="0" hangingPunct="0">
              <a:defRPr/>
            </a:pPr>
            <a:r>
              <a:rPr lang="en-US" altLang="zh-CN" sz="1200" dirty="0">
                <a:solidFill>
                  <a:srgbClr val="000000"/>
                </a:solidFill>
                <a:latin typeface="Arial" pitchFamily="34" charset="0"/>
                <a:ea typeface="MS PGothic" pitchFamily="34" charset="-128"/>
              </a:rPr>
              <a:t>Commercial in Confidence </a:t>
            </a:r>
          </a:p>
        </p:txBody>
      </p:sp>
      <p:pic>
        <p:nvPicPr>
          <p:cNvPr id="7178" name="Picture 2" descr="Logo"/>
          <p:cNvPicPr preferRelativeResize="0">
            <a:picLocks noChangeArrowheads="1"/>
          </p:cNvPicPr>
          <p:nvPr/>
        </p:nvPicPr>
        <p:blipFill>
          <a:blip r:embed="rId4" cstate="print"/>
          <a:srcRect/>
          <a:stretch>
            <a:fillRect/>
          </a:stretch>
        </p:blipFill>
        <p:spPr bwMode="auto">
          <a:xfrm>
            <a:off x="11202992" y="6300788"/>
            <a:ext cx="455612" cy="457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665" r:id="rId1"/>
  </p:sldLayoutIdLst>
  <p:hf sldNum="0" hdr="0" ftr="0"/>
  <p:txStyles>
    <p:titleStyle>
      <a:lvl1pPr algn="l" rtl="0" eaLnBrk="1" fontAlgn="base" hangingPunct="1">
        <a:spcBef>
          <a:spcPct val="0"/>
        </a:spcBef>
        <a:spcAft>
          <a:spcPct val="0"/>
        </a:spcAft>
        <a:defRPr sz="3200" b="1">
          <a:solidFill>
            <a:srgbClr val="990000"/>
          </a:solidFill>
          <a:latin typeface="+mj-lt"/>
          <a:ea typeface="宋体" pitchFamily="2"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00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01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02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03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755" indent="-342755" algn="l" rtl="0" eaLnBrk="1" fontAlgn="base" hangingPunct="1">
        <a:spcBef>
          <a:spcPct val="20000"/>
        </a:spcBef>
        <a:spcAft>
          <a:spcPct val="0"/>
        </a:spcAft>
        <a:buClr>
          <a:srgbClr val="990000"/>
        </a:buClr>
        <a:buChar char="•"/>
        <a:defRPr sz="2400" b="1">
          <a:solidFill>
            <a:schemeClr val="tx1"/>
          </a:solidFill>
          <a:latin typeface="+mn-lt"/>
          <a:ea typeface="宋体" pitchFamily="2" charset="-122"/>
          <a:cs typeface="+mn-cs"/>
        </a:defRPr>
      </a:lvl1pPr>
      <a:lvl2pPr marL="742638" indent="-285630" algn="l" rtl="0" eaLnBrk="1" fontAlgn="base" hangingPunct="1">
        <a:spcBef>
          <a:spcPct val="20000"/>
        </a:spcBef>
        <a:spcAft>
          <a:spcPct val="0"/>
        </a:spcAft>
        <a:buFont typeface="Arial" pitchFamily="34" charset="0"/>
        <a:buChar char="›"/>
        <a:defRPr sz="2000">
          <a:solidFill>
            <a:schemeClr val="tx1"/>
          </a:solidFill>
          <a:latin typeface="+mn-lt"/>
          <a:ea typeface="宋体" pitchFamily="2" charset="-122"/>
        </a:defRPr>
      </a:lvl2pPr>
      <a:lvl3pPr marL="1142520" indent="-228504" algn="l" rtl="0" eaLnBrk="1" fontAlgn="base" hangingPunct="1">
        <a:spcBef>
          <a:spcPct val="20000"/>
        </a:spcBef>
        <a:spcAft>
          <a:spcPct val="0"/>
        </a:spcAft>
        <a:buFont typeface="FrutigerNext LT Medium" pitchFamily="34" charset="0"/>
        <a:buChar char="»"/>
        <a:defRPr>
          <a:solidFill>
            <a:schemeClr val="tx1"/>
          </a:solidFill>
          <a:latin typeface="+mn-lt"/>
          <a:ea typeface="宋体" pitchFamily="2" charset="-122"/>
        </a:defRPr>
      </a:lvl3pPr>
      <a:lvl4pPr marL="1599528" indent="-228504" algn="l" rtl="0" eaLnBrk="1" fontAlgn="base" hangingPunct="1">
        <a:spcBef>
          <a:spcPct val="20000"/>
        </a:spcBef>
        <a:spcAft>
          <a:spcPct val="0"/>
        </a:spcAft>
        <a:buChar char="–"/>
        <a:defRPr sz="1600">
          <a:solidFill>
            <a:schemeClr val="tx1"/>
          </a:solidFill>
          <a:latin typeface="+mn-lt"/>
          <a:ea typeface="宋体" pitchFamily="2" charset="-122"/>
        </a:defRPr>
      </a:lvl4pPr>
      <a:lvl5pPr marL="2056534" indent="-228504" algn="l" rtl="0" eaLnBrk="1" fontAlgn="base" hangingPunct="1">
        <a:spcBef>
          <a:spcPct val="20000"/>
        </a:spcBef>
        <a:spcAft>
          <a:spcPct val="0"/>
        </a:spcAft>
        <a:buFont typeface="Arial" pitchFamily="34" charset="0"/>
        <a:buChar char="~"/>
        <a:defRPr sz="1600">
          <a:solidFill>
            <a:schemeClr val="tx1"/>
          </a:solidFill>
          <a:latin typeface="+mn-lt"/>
          <a:ea typeface="宋体" pitchFamily="2" charset="-122"/>
        </a:defRPr>
      </a:lvl5pPr>
      <a:lvl6pPr marL="2513543"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0552"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7559"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4568" indent="-228504"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1006" tIns="45524" rIns="91006" bIns="45524"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1006" tIns="45524" rIns="91006" bIns="4552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4"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8" y="6466118"/>
            <a:ext cx="3102251" cy="308007"/>
          </a:xfrm>
          <a:prstGeom prst="rect">
            <a:avLst/>
          </a:prstGeom>
          <a:noFill/>
          <a:ln w="9525">
            <a:noFill/>
            <a:miter lim="800000"/>
            <a:headEnd/>
            <a:tailEnd/>
          </a:ln>
        </p:spPr>
        <p:txBody>
          <a:bodyPr wrap="none" lIns="91013" tIns="45531" rIns="91013" bIns="45531">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2"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8" y="6400803"/>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79"/>
            <a:ext cx="1945731" cy="307993"/>
          </a:xfrm>
          <a:prstGeom prst="rect">
            <a:avLst/>
          </a:prstGeom>
          <a:noFill/>
          <a:ln w="9525" algn="ctr">
            <a:noFill/>
            <a:miter lim="800000"/>
            <a:headEnd/>
            <a:tailEnd/>
          </a:ln>
          <a:effectLst/>
        </p:spPr>
        <p:txBody>
          <a:bodyPr wrap="none" lIns="91006" tIns="45524" rIns="91006" bIns="4552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889" r:id="rId1"/>
    <p:sldLayoutId id="2147494890" r:id="rId2"/>
    <p:sldLayoutId id="2147494891" r:id="rId3"/>
    <p:sldLayoutId id="2147494892" r:id="rId4"/>
    <p:sldLayoutId id="2147494893" r:id="rId5"/>
    <p:sldLayoutId id="2147494894" r:id="rId6"/>
    <p:sldLayoutId id="2147494895" r:id="rId7"/>
    <p:sldLayoutId id="2147494896" r:id="rId8"/>
    <p:sldLayoutId id="2147494897" r:id="rId9"/>
    <p:sldLayoutId id="2147494898" r:id="rId10"/>
    <p:sldLayoutId id="2147494899" r:id="rId11"/>
    <p:sldLayoutId id="2147494900" r:id="rId12"/>
    <p:sldLayoutId id="2147494901" r:id="rId13"/>
    <p:sldLayoutId id="2147494902"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286" algn="l" rtl="0" fontAlgn="base">
        <a:spcBef>
          <a:spcPct val="0"/>
        </a:spcBef>
        <a:spcAft>
          <a:spcPct val="0"/>
        </a:spcAft>
        <a:defRPr sz="3500" b="1">
          <a:solidFill>
            <a:srgbClr val="990000"/>
          </a:solidFill>
          <a:latin typeface="Arial" charset="0"/>
          <a:ea typeface="黑体" pitchFamily="2" charset="-122"/>
        </a:defRPr>
      </a:lvl6pPr>
      <a:lvl7pPr marL="910569" algn="l" rtl="0" fontAlgn="base">
        <a:spcBef>
          <a:spcPct val="0"/>
        </a:spcBef>
        <a:spcAft>
          <a:spcPct val="0"/>
        </a:spcAft>
        <a:defRPr sz="3500" b="1">
          <a:solidFill>
            <a:srgbClr val="990000"/>
          </a:solidFill>
          <a:latin typeface="Arial" charset="0"/>
          <a:ea typeface="黑体" pitchFamily="2" charset="-122"/>
        </a:defRPr>
      </a:lvl7pPr>
      <a:lvl8pPr marL="1365850" algn="l" rtl="0" fontAlgn="base">
        <a:spcBef>
          <a:spcPct val="0"/>
        </a:spcBef>
        <a:spcAft>
          <a:spcPct val="0"/>
        </a:spcAft>
        <a:defRPr sz="3500" b="1">
          <a:solidFill>
            <a:srgbClr val="990000"/>
          </a:solidFill>
          <a:latin typeface="Arial" charset="0"/>
          <a:ea typeface="黑体" pitchFamily="2" charset="-122"/>
        </a:defRPr>
      </a:lvl8pPr>
      <a:lvl9pPr marL="1821130" algn="l" rtl="0" fontAlgn="base">
        <a:spcBef>
          <a:spcPct val="0"/>
        </a:spcBef>
        <a:spcAft>
          <a:spcPct val="0"/>
        </a:spcAft>
        <a:defRPr sz="3500" b="1">
          <a:solidFill>
            <a:srgbClr val="990000"/>
          </a:solidFill>
          <a:latin typeface="Arial" charset="0"/>
          <a:ea typeface="黑体" pitchFamily="2" charset="-122"/>
        </a:defRPr>
      </a:lvl9pPr>
    </p:titleStyle>
    <p:bodyStyle>
      <a:lvl1pPr marL="338777" indent="-338777"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399" indent="-281516"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4020" indent="-224258"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491" indent="-225849"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371" indent="-222670"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467" indent="-226053" algn="l" rtl="0" fontAlgn="base">
        <a:lnSpc>
          <a:spcPct val="140000"/>
        </a:lnSpc>
        <a:spcBef>
          <a:spcPct val="0"/>
        </a:spcBef>
        <a:spcAft>
          <a:spcPct val="0"/>
        </a:spcAft>
        <a:defRPr sz="2200">
          <a:solidFill>
            <a:schemeClr val="tx1"/>
          </a:solidFill>
          <a:latin typeface="+mn-lt"/>
          <a:ea typeface="华文细黑" pitchFamily="2" charset="-122"/>
        </a:defRPr>
      </a:lvl6pPr>
      <a:lvl7pPr marL="2957747" indent="-226053" algn="l" rtl="0" fontAlgn="base">
        <a:lnSpc>
          <a:spcPct val="140000"/>
        </a:lnSpc>
        <a:spcBef>
          <a:spcPct val="0"/>
        </a:spcBef>
        <a:spcAft>
          <a:spcPct val="0"/>
        </a:spcAft>
        <a:defRPr sz="2200">
          <a:solidFill>
            <a:schemeClr val="tx1"/>
          </a:solidFill>
          <a:latin typeface="+mn-lt"/>
          <a:ea typeface="华文细黑" pitchFamily="2" charset="-122"/>
        </a:defRPr>
      </a:lvl7pPr>
      <a:lvl8pPr marL="3413030" indent="-226053" algn="l" rtl="0" fontAlgn="base">
        <a:lnSpc>
          <a:spcPct val="140000"/>
        </a:lnSpc>
        <a:spcBef>
          <a:spcPct val="0"/>
        </a:spcBef>
        <a:spcAft>
          <a:spcPct val="0"/>
        </a:spcAft>
        <a:defRPr sz="2200">
          <a:solidFill>
            <a:schemeClr val="tx1"/>
          </a:solidFill>
          <a:latin typeface="+mn-lt"/>
          <a:ea typeface="华文细黑" pitchFamily="2" charset="-122"/>
        </a:defRPr>
      </a:lvl8pPr>
      <a:lvl9pPr marL="3868309" indent="-226053"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569" rtl="0" eaLnBrk="1" latinLnBrk="0" hangingPunct="1">
        <a:defRPr sz="1800" kern="1200">
          <a:solidFill>
            <a:schemeClr val="tx1"/>
          </a:solidFill>
          <a:latin typeface="+mn-lt"/>
          <a:ea typeface="+mn-ea"/>
          <a:cs typeface="+mn-cs"/>
        </a:defRPr>
      </a:lvl1pPr>
      <a:lvl2pPr marL="455286" algn="l" defTabSz="910569" rtl="0" eaLnBrk="1" latinLnBrk="0" hangingPunct="1">
        <a:defRPr sz="1800" kern="1200">
          <a:solidFill>
            <a:schemeClr val="tx1"/>
          </a:solidFill>
          <a:latin typeface="+mn-lt"/>
          <a:ea typeface="+mn-ea"/>
          <a:cs typeface="+mn-cs"/>
        </a:defRPr>
      </a:lvl2pPr>
      <a:lvl3pPr marL="910569" algn="l" defTabSz="910569" rtl="0" eaLnBrk="1" latinLnBrk="0" hangingPunct="1">
        <a:defRPr sz="1800" kern="1200">
          <a:solidFill>
            <a:schemeClr val="tx1"/>
          </a:solidFill>
          <a:latin typeface="+mn-lt"/>
          <a:ea typeface="+mn-ea"/>
          <a:cs typeface="+mn-cs"/>
        </a:defRPr>
      </a:lvl3pPr>
      <a:lvl4pPr marL="1365850" algn="l" defTabSz="910569" rtl="0" eaLnBrk="1" latinLnBrk="0" hangingPunct="1">
        <a:defRPr sz="1800" kern="1200">
          <a:solidFill>
            <a:schemeClr val="tx1"/>
          </a:solidFill>
          <a:latin typeface="+mn-lt"/>
          <a:ea typeface="+mn-ea"/>
          <a:cs typeface="+mn-cs"/>
        </a:defRPr>
      </a:lvl4pPr>
      <a:lvl5pPr marL="1821130" algn="l" defTabSz="910569" rtl="0" eaLnBrk="1" latinLnBrk="0" hangingPunct="1">
        <a:defRPr sz="1800" kern="1200">
          <a:solidFill>
            <a:schemeClr val="tx1"/>
          </a:solidFill>
          <a:latin typeface="+mn-lt"/>
          <a:ea typeface="+mn-ea"/>
          <a:cs typeface="+mn-cs"/>
        </a:defRPr>
      </a:lvl5pPr>
      <a:lvl6pPr marL="2276410" algn="l" defTabSz="910569" rtl="0" eaLnBrk="1" latinLnBrk="0" hangingPunct="1">
        <a:defRPr sz="1800" kern="1200">
          <a:solidFill>
            <a:schemeClr val="tx1"/>
          </a:solidFill>
          <a:latin typeface="+mn-lt"/>
          <a:ea typeface="+mn-ea"/>
          <a:cs typeface="+mn-cs"/>
        </a:defRPr>
      </a:lvl6pPr>
      <a:lvl7pPr marL="2731688" algn="l" defTabSz="910569" rtl="0" eaLnBrk="1" latinLnBrk="0" hangingPunct="1">
        <a:defRPr sz="1800" kern="1200">
          <a:solidFill>
            <a:schemeClr val="tx1"/>
          </a:solidFill>
          <a:latin typeface="+mn-lt"/>
          <a:ea typeface="+mn-ea"/>
          <a:cs typeface="+mn-cs"/>
        </a:defRPr>
      </a:lvl7pPr>
      <a:lvl8pPr marL="3186976" algn="l" defTabSz="910569" rtl="0" eaLnBrk="1" latinLnBrk="0" hangingPunct="1">
        <a:defRPr sz="1800" kern="1200">
          <a:solidFill>
            <a:schemeClr val="tx1"/>
          </a:solidFill>
          <a:latin typeface="+mn-lt"/>
          <a:ea typeface="+mn-ea"/>
          <a:cs typeface="+mn-cs"/>
        </a:defRPr>
      </a:lvl8pPr>
      <a:lvl9pPr marL="3642254" algn="l" defTabSz="91056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1024" tIns="45534" rIns="91024" bIns="45534"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1024" tIns="45534" rIns="91024" bIns="45534"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2"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6" y="6466116"/>
            <a:ext cx="3102251" cy="308007"/>
          </a:xfrm>
          <a:prstGeom prst="rect">
            <a:avLst/>
          </a:prstGeom>
          <a:noFill/>
          <a:ln w="9525">
            <a:noFill/>
            <a:miter lim="800000"/>
            <a:headEnd/>
            <a:tailEnd/>
          </a:ln>
        </p:spPr>
        <p:txBody>
          <a:bodyPr wrap="none" lIns="91031" tIns="45541" rIns="91031" bIns="45541">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0"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6" y="6400801"/>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77"/>
            <a:ext cx="1945731" cy="307993"/>
          </a:xfrm>
          <a:prstGeom prst="rect">
            <a:avLst/>
          </a:prstGeom>
          <a:noFill/>
          <a:ln w="9525" algn="ctr">
            <a:noFill/>
            <a:miter lim="800000"/>
            <a:headEnd/>
            <a:tailEnd/>
          </a:ln>
          <a:effectLst/>
        </p:spPr>
        <p:txBody>
          <a:bodyPr wrap="none" lIns="91024" tIns="45534" rIns="91024" bIns="45534">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904" r:id="rId1"/>
    <p:sldLayoutId id="2147494905" r:id="rId2"/>
    <p:sldLayoutId id="2147494906" r:id="rId3"/>
    <p:sldLayoutId id="2147494907" r:id="rId4"/>
    <p:sldLayoutId id="2147494908" r:id="rId5"/>
    <p:sldLayoutId id="2147494909" r:id="rId6"/>
    <p:sldLayoutId id="2147494910" r:id="rId7"/>
    <p:sldLayoutId id="2147494911" r:id="rId8"/>
    <p:sldLayoutId id="2147494912" r:id="rId9"/>
    <p:sldLayoutId id="2147494913" r:id="rId10"/>
    <p:sldLayoutId id="2147494914" r:id="rId11"/>
    <p:sldLayoutId id="2147494915" r:id="rId12"/>
    <p:sldLayoutId id="2147494916" r:id="rId13"/>
    <p:sldLayoutId id="2147494917"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381" algn="l" rtl="0" fontAlgn="base">
        <a:spcBef>
          <a:spcPct val="0"/>
        </a:spcBef>
        <a:spcAft>
          <a:spcPct val="0"/>
        </a:spcAft>
        <a:defRPr sz="3500" b="1">
          <a:solidFill>
            <a:srgbClr val="990000"/>
          </a:solidFill>
          <a:latin typeface="Arial" charset="0"/>
          <a:ea typeface="黑体" pitchFamily="2" charset="-122"/>
        </a:defRPr>
      </a:lvl6pPr>
      <a:lvl7pPr marL="910761" algn="l" rtl="0" fontAlgn="base">
        <a:spcBef>
          <a:spcPct val="0"/>
        </a:spcBef>
        <a:spcAft>
          <a:spcPct val="0"/>
        </a:spcAft>
        <a:defRPr sz="3500" b="1">
          <a:solidFill>
            <a:srgbClr val="990000"/>
          </a:solidFill>
          <a:latin typeface="Arial" charset="0"/>
          <a:ea typeface="黑体" pitchFamily="2" charset="-122"/>
        </a:defRPr>
      </a:lvl7pPr>
      <a:lvl8pPr marL="1366137" algn="l" rtl="0" fontAlgn="base">
        <a:spcBef>
          <a:spcPct val="0"/>
        </a:spcBef>
        <a:spcAft>
          <a:spcPct val="0"/>
        </a:spcAft>
        <a:defRPr sz="3500" b="1">
          <a:solidFill>
            <a:srgbClr val="990000"/>
          </a:solidFill>
          <a:latin typeface="Arial" charset="0"/>
          <a:ea typeface="黑体" pitchFamily="2" charset="-122"/>
        </a:defRPr>
      </a:lvl8pPr>
      <a:lvl9pPr marL="1821512" algn="l" rtl="0" fontAlgn="base">
        <a:spcBef>
          <a:spcPct val="0"/>
        </a:spcBef>
        <a:spcAft>
          <a:spcPct val="0"/>
        </a:spcAft>
        <a:defRPr sz="3500" b="1">
          <a:solidFill>
            <a:srgbClr val="990000"/>
          </a:solidFill>
          <a:latin typeface="Arial" charset="0"/>
          <a:ea typeface="黑体" pitchFamily="2" charset="-122"/>
        </a:defRPr>
      </a:lvl9pPr>
    </p:titleStyle>
    <p:bodyStyle>
      <a:lvl1pPr marL="338847" indent="-338847"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553" indent="-281576"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4259" indent="-224306"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826" indent="-225897"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801" indent="-222716"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993" indent="-226101" algn="l" rtl="0" fontAlgn="base">
        <a:lnSpc>
          <a:spcPct val="140000"/>
        </a:lnSpc>
        <a:spcBef>
          <a:spcPct val="0"/>
        </a:spcBef>
        <a:spcAft>
          <a:spcPct val="0"/>
        </a:spcAft>
        <a:defRPr sz="2200">
          <a:solidFill>
            <a:schemeClr val="tx1"/>
          </a:solidFill>
          <a:latin typeface="+mn-lt"/>
          <a:ea typeface="华文细黑" pitchFamily="2" charset="-122"/>
        </a:defRPr>
      </a:lvl6pPr>
      <a:lvl7pPr marL="2958369" indent="-226101" algn="l" rtl="0" fontAlgn="base">
        <a:lnSpc>
          <a:spcPct val="140000"/>
        </a:lnSpc>
        <a:spcBef>
          <a:spcPct val="0"/>
        </a:spcBef>
        <a:spcAft>
          <a:spcPct val="0"/>
        </a:spcAft>
        <a:defRPr sz="2200">
          <a:solidFill>
            <a:schemeClr val="tx1"/>
          </a:solidFill>
          <a:latin typeface="+mn-lt"/>
          <a:ea typeface="华文细黑" pitchFamily="2" charset="-122"/>
        </a:defRPr>
      </a:lvl7pPr>
      <a:lvl8pPr marL="3413748" indent="-226101" algn="l" rtl="0" fontAlgn="base">
        <a:lnSpc>
          <a:spcPct val="140000"/>
        </a:lnSpc>
        <a:spcBef>
          <a:spcPct val="0"/>
        </a:spcBef>
        <a:spcAft>
          <a:spcPct val="0"/>
        </a:spcAft>
        <a:defRPr sz="2200">
          <a:solidFill>
            <a:schemeClr val="tx1"/>
          </a:solidFill>
          <a:latin typeface="+mn-lt"/>
          <a:ea typeface="华文细黑" pitchFamily="2" charset="-122"/>
        </a:defRPr>
      </a:lvl8pPr>
      <a:lvl9pPr marL="3869122" indent="-226101"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761" rtl="0" eaLnBrk="1" latinLnBrk="0" hangingPunct="1">
        <a:defRPr sz="1800" kern="1200">
          <a:solidFill>
            <a:schemeClr val="tx1"/>
          </a:solidFill>
          <a:latin typeface="+mn-lt"/>
          <a:ea typeface="+mn-ea"/>
          <a:cs typeface="+mn-cs"/>
        </a:defRPr>
      </a:lvl1pPr>
      <a:lvl2pPr marL="455381" algn="l" defTabSz="910761" rtl="0" eaLnBrk="1" latinLnBrk="0" hangingPunct="1">
        <a:defRPr sz="1800" kern="1200">
          <a:solidFill>
            <a:schemeClr val="tx1"/>
          </a:solidFill>
          <a:latin typeface="+mn-lt"/>
          <a:ea typeface="+mn-ea"/>
          <a:cs typeface="+mn-cs"/>
        </a:defRPr>
      </a:lvl2pPr>
      <a:lvl3pPr marL="910761" algn="l" defTabSz="910761" rtl="0" eaLnBrk="1" latinLnBrk="0" hangingPunct="1">
        <a:defRPr sz="1800" kern="1200">
          <a:solidFill>
            <a:schemeClr val="tx1"/>
          </a:solidFill>
          <a:latin typeface="+mn-lt"/>
          <a:ea typeface="+mn-ea"/>
          <a:cs typeface="+mn-cs"/>
        </a:defRPr>
      </a:lvl3pPr>
      <a:lvl4pPr marL="1366137" algn="l" defTabSz="910761" rtl="0" eaLnBrk="1" latinLnBrk="0" hangingPunct="1">
        <a:defRPr sz="1800" kern="1200">
          <a:solidFill>
            <a:schemeClr val="tx1"/>
          </a:solidFill>
          <a:latin typeface="+mn-lt"/>
          <a:ea typeface="+mn-ea"/>
          <a:cs typeface="+mn-cs"/>
        </a:defRPr>
      </a:lvl4pPr>
      <a:lvl5pPr marL="1821512" algn="l" defTabSz="910761" rtl="0" eaLnBrk="1" latinLnBrk="0" hangingPunct="1">
        <a:defRPr sz="1800" kern="1200">
          <a:solidFill>
            <a:schemeClr val="tx1"/>
          </a:solidFill>
          <a:latin typeface="+mn-lt"/>
          <a:ea typeface="+mn-ea"/>
          <a:cs typeface="+mn-cs"/>
        </a:defRPr>
      </a:lvl5pPr>
      <a:lvl6pPr marL="2276888" algn="l" defTabSz="910761" rtl="0" eaLnBrk="1" latinLnBrk="0" hangingPunct="1">
        <a:defRPr sz="1800" kern="1200">
          <a:solidFill>
            <a:schemeClr val="tx1"/>
          </a:solidFill>
          <a:latin typeface="+mn-lt"/>
          <a:ea typeface="+mn-ea"/>
          <a:cs typeface="+mn-cs"/>
        </a:defRPr>
      </a:lvl6pPr>
      <a:lvl7pPr marL="2732262" algn="l" defTabSz="910761" rtl="0" eaLnBrk="1" latinLnBrk="0" hangingPunct="1">
        <a:defRPr sz="1800" kern="1200">
          <a:solidFill>
            <a:schemeClr val="tx1"/>
          </a:solidFill>
          <a:latin typeface="+mn-lt"/>
          <a:ea typeface="+mn-ea"/>
          <a:cs typeface="+mn-cs"/>
        </a:defRPr>
      </a:lvl7pPr>
      <a:lvl8pPr marL="3187646" algn="l" defTabSz="910761" rtl="0" eaLnBrk="1" latinLnBrk="0" hangingPunct="1">
        <a:defRPr sz="1800" kern="1200">
          <a:solidFill>
            <a:schemeClr val="tx1"/>
          </a:solidFill>
          <a:latin typeface="+mn-lt"/>
          <a:ea typeface="+mn-ea"/>
          <a:cs typeface="+mn-cs"/>
        </a:defRPr>
      </a:lvl8pPr>
      <a:lvl9pPr marL="3643020" algn="l" defTabSz="910761"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2050" name="Picture 78" descr="内页元素3-1"/>
          <p:cNvPicPr>
            <a:picLocks noChangeAspect="1" noChangeArrowheads="1"/>
          </p:cNvPicPr>
          <p:nvPr/>
        </p:nvPicPr>
        <p:blipFill>
          <a:blip r:embed="rId7" cstate="email"/>
          <a:srcRect/>
          <a:stretch>
            <a:fillRect/>
          </a:stretch>
        </p:blipFill>
        <p:spPr bwMode="auto">
          <a:xfrm>
            <a:off x="3" y="2"/>
            <a:ext cx="12193059" cy="6492874"/>
          </a:xfrm>
          <a:prstGeom prst="rect">
            <a:avLst/>
          </a:prstGeom>
          <a:noFill/>
          <a:ln w="9525">
            <a:noFill/>
            <a:miter lim="800000"/>
            <a:headEnd/>
            <a:tailEnd/>
          </a:ln>
        </p:spPr>
      </p:pic>
      <p:sp>
        <p:nvSpPr>
          <p:cNvPr id="1470543" name="Text Box 79"/>
          <p:cNvSpPr txBox="1">
            <a:spLocks noChangeArrowheads="1"/>
          </p:cNvSpPr>
          <p:nvPr/>
        </p:nvSpPr>
        <p:spPr bwMode="auto">
          <a:xfrm>
            <a:off x="870178" y="6467483"/>
            <a:ext cx="2976756" cy="331968"/>
          </a:xfrm>
          <a:prstGeom prst="rect">
            <a:avLst/>
          </a:prstGeom>
          <a:noFill/>
          <a:ln w="9525">
            <a:noFill/>
            <a:miter lim="800000"/>
            <a:headEnd/>
            <a:tailEnd/>
          </a:ln>
        </p:spPr>
        <p:txBody>
          <a:bodyPr wrap="none" lIns="100457" tIns="50227" rIns="100457" bIns="50227">
            <a:spAutoFit/>
          </a:bodyPr>
          <a:lstStyle/>
          <a:p>
            <a:pPr defTabSz="1005360" eaLnBrk="0" hangingPunct="0">
              <a:defRPr/>
            </a:pPr>
            <a:r>
              <a:rPr lang="en-US" altLang="zh-CN" sz="1500" dirty="0">
                <a:solidFill>
                  <a:srgbClr val="000000"/>
                </a:solidFill>
                <a:latin typeface="FrutigerNext LT Bold" pitchFamily="1" charset="0"/>
                <a:ea typeface="ＭＳ Ｐゴシック" pitchFamily="34" charset="-128"/>
                <a:sym typeface="Lucida Grande" charset="0"/>
              </a:rPr>
              <a:t>HISILICON SEMICONDUCTOR</a:t>
            </a:r>
          </a:p>
        </p:txBody>
      </p:sp>
      <p:grpSp>
        <p:nvGrpSpPr>
          <p:cNvPr id="2" name="Group 81"/>
          <p:cNvGrpSpPr>
            <a:grpSpLocks/>
          </p:cNvGrpSpPr>
          <p:nvPr/>
        </p:nvGrpSpPr>
        <p:grpSpPr bwMode="auto">
          <a:xfrm>
            <a:off x="10" y="6216657"/>
            <a:ext cx="12195175" cy="635001"/>
            <a:chOff x="0" y="3920"/>
            <a:chExt cx="7682" cy="400"/>
          </a:xfrm>
        </p:grpSpPr>
        <p:pic>
          <p:nvPicPr>
            <p:cNvPr id="2108" name="Picture 82" descr="图片1"/>
            <p:cNvPicPr>
              <a:picLocks noChangeAspect="1" noChangeArrowheads="1"/>
            </p:cNvPicPr>
            <p:nvPr userDrawn="1"/>
          </p:nvPicPr>
          <p:blipFill>
            <a:blip r:embed="rId8" cstate="email"/>
            <a:srcRect/>
            <a:stretch>
              <a:fillRect/>
            </a:stretch>
          </p:blipFill>
          <p:spPr bwMode="auto">
            <a:xfrm>
              <a:off x="0" y="3920"/>
              <a:ext cx="5760" cy="400"/>
            </a:xfrm>
            <a:prstGeom prst="rect">
              <a:avLst/>
            </a:prstGeom>
            <a:noFill/>
            <a:ln w="9525">
              <a:noFill/>
              <a:miter lim="800000"/>
              <a:headEnd/>
              <a:tailEnd/>
            </a:ln>
          </p:spPr>
        </p:pic>
        <p:pic>
          <p:nvPicPr>
            <p:cNvPr id="2109" name="Picture 83" descr="图片1"/>
            <p:cNvPicPr>
              <a:picLocks noChangeAspect="1" noChangeArrowheads="1"/>
            </p:cNvPicPr>
            <p:nvPr userDrawn="1"/>
          </p:nvPicPr>
          <p:blipFill>
            <a:blip r:embed="rId8" cstate="email"/>
            <a:srcRect/>
            <a:stretch>
              <a:fillRect/>
            </a:stretch>
          </p:blipFill>
          <p:spPr bwMode="auto">
            <a:xfrm>
              <a:off x="1539" y="3920"/>
              <a:ext cx="5760" cy="400"/>
            </a:xfrm>
            <a:prstGeom prst="rect">
              <a:avLst/>
            </a:prstGeom>
            <a:noFill/>
            <a:ln w="9525">
              <a:noFill/>
              <a:miter lim="800000"/>
              <a:headEnd/>
              <a:tailEnd/>
            </a:ln>
          </p:spPr>
        </p:pic>
        <p:pic>
          <p:nvPicPr>
            <p:cNvPr id="2110" name="Picture 84" descr="图片1"/>
            <p:cNvPicPr>
              <a:picLocks noChangeAspect="1" noChangeArrowheads="1"/>
            </p:cNvPicPr>
            <p:nvPr userDrawn="1"/>
          </p:nvPicPr>
          <p:blipFill>
            <a:blip r:embed="rId9" cstate="email"/>
            <a:srcRect/>
            <a:stretch>
              <a:fillRect/>
            </a:stretch>
          </p:blipFill>
          <p:spPr bwMode="auto">
            <a:xfrm rot="10800000">
              <a:off x="6619" y="3920"/>
              <a:ext cx="1063" cy="400"/>
            </a:xfrm>
            <a:prstGeom prst="rect">
              <a:avLst/>
            </a:prstGeom>
            <a:noFill/>
            <a:ln w="9525">
              <a:noFill/>
              <a:miter lim="800000"/>
              <a:headEnd/>
              <a:tailEnd/>
            </a:ln>
          </p:spPr>
        </p:pic>
      </p:grpSp>
      <p:sp>
        <p:nvSpPr>
          <p:cNvPr id="2054" name="Rectangle 88"/>
          <p:cNvSpPr>
            <a:spLocks noGrp="1" noChangeArrowheads="1"/>
          </p:cNvSpPr>
          <p:nvPr>
            <p:ph type="title"/>
          </p:nvPr>
        </p:nvSpPr>
        <p:spPr bwMode="auto">
          <a:xfrm>
            <a:off x="781254" y="274643"/>
            <a:ext cx="10975658" cy="1143000"/>
          </a:xfrm>
          <a:prstGeom prst="rect">
            <a:avLst/>
          </a:prstGeom>
          <a:noFill/>
          <a:ln w="9525" algn="ctr">
            <a:noFill/>
            <a:miter lim="800000"/>
            <a:headEnd/>
            <a:tailEnd/>
          </a:ln>
        </p:spPr>
        <p:txBody>
          <a:bodyPr vert="horz" wrap="square" lIns="117224" tIns="58612" rIns="117224" bIns="58612" numCol="1" anchor="ctr" anchorCtr="0" compatLnSpc="1">
            <a:prstTxWarp prst="textNoShape">
              <a:avLst/>
            </a:prstTxWarp>
          </a:bodyPr>
          <a:lstStyle/>
          <a:p>
            <a:pPr lvl="0"/>
            <a:r>
              <a:rPr lang="zh-CN" altLang="en-US" smtClean="0"/>
              <a:t>单击此处编辑母版标题样式</a:t>
            </a:r>
          </a:p>
        </p:txBody>
      </p:sp>
      <p:sp>
        <p:nvSpPr>
          <p:cNvPr id="2055" name="Rectangle 89"/>
          <p:cNvSpPr>
            <a:spLocks noGrp="1" noChangeArrowheads="1"/>
          </p:cNvSpPr>
          <p:nvPr>
            <p:ph type="body" idx="1"/>
          </p:nvPr>
        </p:nvSpPr>
        <p:spPr bwMode="auto">
          <a:xfrm>
            <a:off x="781254" y="1600215"/>
            <a:ext cx="10975658" cy="4525963"/>
          </a:xfrm>
          <a:prstGeom prst="rect">
            <a:avLst/>
          </a:prstGeom>
          <a:noFill/>
          <a:ln w="9525" algn="ctr">
            <a:noFill/>
            <a:miter lim="800000"/>
            <a:headEnd/>
            <a:tailEnd/>
          </a:ln>
        </p:spPr>
        <p:txBody>
          <a:bodyPr vert="horz" wrap="square" lIns="117224" tIns="58612" rIns="117224" bIns="58612"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199" y="528647"/>
            <a:ext cx="2460207" cy="5307012"/>
          </a:xfrm>
          <a:prstGeom prst="rect">
            <a:avLst/>
          </a:prstGeom>
          <a:noFill/>
          <a:ln w="9525">
            <a:noFill/>
            <a:miter lim="800000"/>
            <a:headEnd/>
            <a:tailEnd/>
          </a:ln>
          <a:effectLst/>
        </p:spPr>
        <p:txBody>
          <a:bodyPr lIns="112556" tIns="56279" rIns="112556" bIns="56279"/>
          <a:lstStyle/>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英文标题</a:t>
            </a:r>
            <a:r>
              <a:rPr lang="en-US" altLang="zh-CN" sz="1500" dirty="0">
                <a:solidFill>
                  <a:srgbClr val="F8F8F8"/>
                </a:solidFill>
                <a:latin typeface="Arial" charset="0"/>
                <a:ea typeface="华文细黑" pitchFamily="2" charset="-122"/>
                <a:sym typeface="Lucida Grande" charset="0"/>
              </a:rPr>
              <a:t>:32-35pt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 R153 G0 B0</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591" indent="-439591" algn="r">
              <a:lnSpc>
                <a:spcPct val="125000"/>
              </a:lnSpc>
              <a:spcBef>
                <a:spcPct val="20000"/>
              </a:spcBef>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Medium</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591" indent="-439591" algn="r">
              <a:lnSpc>
                <a:spcPct val="75000"/>
              </a:lnSpc>
              <a:spcBef>
                <a:spcPct val="20000"/>
              </a:spcBef>
              <a:buClr>
                <a:srgbClr val="990000"/>
              </a:buClr>
              <a:defRPr/>
            </a:pPr>
            <a:endParaRPr lang="en-US" altLang="zh-CN"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中文标题</a:t>
            </a:r>
            <a:r>
              <a:rPr lang="en-US" altLang="zh-CN" sz="1500" dirty="0">
                <a:solidFill>
                  <a:srgbClr val="F8F8F8"/>
                </a:solidFill>
                <a:latin typeface="Arial" charset="0"/>
                <a:ea typeface="华文细黑" pitchFamily="2" charset="-122"/>
                <a:sym typeface="Lucida Grande" charset="0"/>
              </a:rPr>
              <a:t>:30-32pt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 R153 G0 B0</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字体</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黑体</a:t>
            </a: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endParaRPr lang="zh-CN" altLang="en-US"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英文正文</a:t>
            </a:r>
            <a:r>
              <a:rPr lang="en-US" altLang="zh-CN" sz="1500" dirty="0">
                <a:solidFill>
                  <a:srgbClr val="F8F8F8"/>
                </a:solidFill>
                <a:latin typeface="Arial" charset="0"/>
                <a:ea typeface="华文细黑" pitchFamily="2" charset="-122"/>
                <a:sym typeface="Lucida Grande" charset="0"/>
              </a:rPr>
              <a:t>:20-22pt</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子目录 </a:t>
            </a:r>
            <a:r>
              <a:rPr lang="en-US" altLang="zh-CN" sz="1500" dirty="0">
                <a:solidFill>
                  <a:srgbClr val="F8F8F8"/>
                </a:solidFill>
                <a:latin typeface="Arial" charset="0"/>
                <a:ea typeface="华文细黑" pitchFamily="2" charset="-122"/>
                <a:sym typeface="Lucida Grande" charset="0"/>
              </a:rPr>
              <a:t>(2-5</a:t>
            </a:r>
            <a:r>
              <a:rPr lang="zh-CN" altLang="en-US" sz="1500" dirty="0">
                <a:solidFill>
                  <a:srgbClr val="F8F8F8"/>
                </a:solidFill>
                <a:latin typeface="Arial" charset="0"/>
                <a:ea typeface="华文细黑" pitchFamily="2" charset="-122"/>
                <a:sym typeface="Lucida Grande" charset="0"/>
              </a:rPr>
              <a:t>级</a:t>
            </a:r>
            <a:r>
              <a:rPr lang="en-US" altLang="zh-CN" sz="1500" dirty="0">
                <a:solidFill>
                  <a:srgbClr val="F8F8F8"/>
                </a:solidFill>
                <a:latin typeface="Arial" charset="0"/>
                <a:ea typeface="华文细黑" pitchFamily="2" charset="-122"/>
                <a:sym typeface="Lucida Grande" charset="0"/>
              </a:rPr>
              <a:t>) :18pt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黑色</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591" indent="-439591" algn="r">
              <a:lnSpc>
                <a:spcPct val="125000"/>
              </a:lnSpc>
              <a:spcBef>
                <a:spcPct val="20000"/>
              </a:spcBef>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Regular</a:t>
            </a:r>
          </a:p>
          <a:p>
            <a:pPr marL="439591" indent="-439591" algn="r">
              <a:lnSpc>
                <a:spcPct val="125000"/>
              </a:lnSpc>
              <a:spcBef>
                <a:spcPct val="20000"/>
              </a:spcBef>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591" indent="-439591" algn="r">
              <a:lnSpc>
                <a:spcPct val="75000"/>
              </a:lnSpc>
              <a:spcBef>
                <a:spcPct val="20000"/>
              </a:spcBef>
              <a:buClr>
                <a:srgbClr val="990000"/>
              </a:buClr>
              <a:defRPr/>
            </a:pPr>
            <a:endParaRPr lang="en-US" altLang="zh-CN" sz="1500" dirty="0">
              <a:solidFill>
                <a:srgbClr val="F8F8F8"/>
              </a:solidFill>
              <a:latin typeface="Arial" charset="0"/>
              <a:ea typeface="华文细黑" pitchFamily="2" charset="-122"/>
              <a:sym typeface="Lucida Grande" charset="0"/>
            </a:endParaRP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中文正文</a:t>
            </a:r>
            <a:r>
              <a:rPr lang="en-US" altLang="zh-CN" sz="1500" dirty="0">
                <a:solidFill>
                  <a:srgbClr val="F8F8F8"/>
                </a:solidFill>
                <a:latin typeface="Arial" charset="0"/>
                <a:ea typeface="华文细黑" pitchFamily="2" charset="-122"/>
                <a:sym typeface="Lucida Grande" charset="0"/>
              </a:rPr>
              <a:t>:18-20pt</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子目录</a:t>
            </a:r>
            <a:r>
              <a:rPr lang="en-US" altLang="zh-CN" sz="1500" dirty="0">
                <a:solidFill>
                  <a:srgbClr val="F8F8F8"/>
                </a:solidFill>
                <a:latin typeface="Arial" charset="0"/>
                <a:ea typeface="华文细黑" pitchFamily="2" charset="-122"/>
                <a:sym typeface="Lucida Grande" charset="0"/>
              </a:rPr>
              <a:t>(2-5</a:t>
            </a:r>
            <a:r>
              <a:rPr lang="zh-CN" altLang="en-US" sz="1500" dirty="0">
                <a:solidFill>
                  <a:srgbClr val="F8F8F8"/>
                </a:solidFill>
                <a:latin typeface="Arial" charset="0"/>
                <a:ea typeface="华文细黑" pitchFamily="2" charset="-122"/>
                <a:sym typeface="Lucida Grande" charset="0"/>
              </a:rPr>
              <a:t>级</a:t>
            </a:r>
            <a:r>
              <a:rPr lang="en-US" altLang="zh-CN" sz="1500" dirty="0">
                <a:solidFill>
                  <a:srgbClr val="F8F8F8"/>
                </a:solidFill>
                <a:latin typeface="Arial" charset="0"/>
                <a:ea typeface="华文细黑" pitchFamily="2" charset="-122"/>
                <a:sym typeface="Lucida Grande" charset="0"/>
              </a:rPr>
              <a:t>):18pt </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颜色</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黑色</a:t>
            </a:r>
          </a:p>
          <a:p>
            <a:pPr marL="439591" indent="-439591" algn="r">
              <a:lnSpc>
                <a:spcPct val="125000"/>
              </a:lnSpc>
              <a:spcBef>
                <a:spcPct val="20000"/>
              </a:spcBef>
              <a:buClr>
                <a:srgbClr val="990000"/>
              </a:buClr>
              <a:defRPr/>
            </a:pPr>
            <a:r>
              <a:rPr lang="zh-CN" altLang="en-US" sz="1500" dirty="0">
                <a:solidFill>
                  <a:srgbClr val="F8F8F8"/>
                </a:solidFill>
                <a:latin typeface="Arial" charset="0"/>
                <a:ea typeface="华文细黑" pitchFamily="2" charset="-122"/>
                <a:sym typeface="Lucida Grande" charset="0"/>
              </a:rPr>
              <a:t>字体</a:t>
            </a:r>
            <a:r>
              <a:rPr lang="en-US" altLang="zh-CN" sz="1500" dirty="0">
                <a:solidFill>
                  <a:srgbClr val="F8F8F8"/>
                </a:solidFill>
                <a:latin typeface="Arial" charset="0"/>
                <a:ea typeface="华文细黑" pitchFamily="2" charset="-122"/>
                <a:sym typeface="Lucida Grande" charset="0"/>
              </a:rPr>
              <a:t>:</a:t>
            </a:r>
            <a:r>
              <a:rPr lang="zh-CN" altLang="en-US" sz="1500" dirty="0">
                <a:solidFill>
                  <a:srgbClr val="F8F8F8"/>
                </a:solidFill>
                <a:latin typeface="Arial" charset="0"/>
                <a:ea typeface="华文细黑" pitchFamily="2" charset="-122"/>
                <a:sym typeface="Lucida Grande" charset="0"/>
              </a:rPr>
              <a:t>细黑体 </a:t>
            </a:r>
            <a:endParaRPr lang="zh-CN" altLang="en-US" sz="1500" dirty="0">
              <a:solidFill>
                <a:srgbClr val="080808"/>
              </a:solidFill>
              <a:latin typeface="Arial" charset="0"/>
              <a:ea typeface="华文细黑" pitchFamily="2" charset="-122"/>
              <a:sym typeface="Lucida Grande" charset="0"/>
            </a:endParaRPr>
          </a:p>
        </p:txBody>
      </p:sp>
      <p:sp>
        <p:nvSpPr>
          <p:cNvPr id="1470603" name="Rectangle 139"/>
          <p:cNvSpPr>
            <a:spLocks noChangeArrowheads="1"/>
          </p:cNvSpPr>
          <p:nvPr/>
        </p:nvSpPr>
        <p:spPr bwMode="auto">
          <a:xfrm>
            <a:off x="12362445" y="5400490"/>
            <a:ext cx="1225868" cy="411536"/>
          </a:xfrm>
          <a:prstGeom prst="rect">
            <a:avLst/>
          </a:prstGeom>
          <a:solidFill>
            <a:srgbClr val="F8F8F8"/>
          </a:solidFill>
          <a:ln w="9525" algn="ctr">
            <a:noFill/>
            <a:miter lim="800000"/>
            <a:headEnd/>
            <a:tailEnd/>
          </a:ln>
          <a:effectLst/>
        </p:spPr>
        <p:txBody>
          <a:bodyPr lIns="117205" tIns="58601" rIns="117205" bIns="58601" anchor="ctr">
            <a:spAutoFit/>
          </a:bodyPr>
          <a:lstStyle/>
          <a:p>
            <a:pPr algn="ctr" defTabSz="1125434" eaLnBrk="0" hangingPunct="0">
              <a:defRPr/>
            </a:pPr>
            <a:endParaRPr lang="zh-CN" altLang="zh-CN" sz="1900" dirty="0">
              <a:solidFill>
                <a:srgbClr val="000000"/>
              </a:solidFill>
              <a:latin typeface="FrutigerNext LT Regular" pitchFamily="34" charset="0"/>
              <a:ea typeface="MS PGothic" pitchFamily="34" charset="-128"/>
              <a:sym typeface="Lucida Grande" charset="0"/>
            </a:endParaRPr>
          </a:p>
        </p:txBody>
      </p:sp>
      <p:grpSp>
        <p:nvGrpSpPr>
          <p:cNvPr id="3" name="Group 140"/>
          <p:cNvGrpSpPr>
            <a:grpSpLocks/>
          </p:cNvGrpSpPr>
          <p:nvPr/>
        </p:nvGrpSpPr>
        <p:grpSpPr bwMode="auto">
          <a:xfrm>
            <a:off x="12472540" y="5278438"/>
            <a:ext cx="988740"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4" name="Group 145"/>
          <p:cNvGrpSpPr>
            <a:grpSpLocks/>
          </p:cNvGrpSpPr>
          <p:nvPr/>
        </p:nvGrpSpPr>
        <p:grpSpPr bwMode="auto">
          <a:xfrm>
            <a:off x="12472540" y="6203957"/>
            <a:ext cx="988740"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5" name="Group 150"/>
          <p:cNvGrpSpPr>
            <a:grpSpLocks/>
          </p:cNvGrpSpPr>
          <p:nvPr/>
        </p:nvGrpSpPr>
        <p:grpSpPr bwMode="auto">
          <a:xfrm>
            <a:off x="12472540" y="6450020"/>
            <a:ext cx="988740"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6" name="Group 155"/>
          <p:cNvGrpSpPr>
            <a:grpSpLocks/>
          </p:cNvGrpSpPr>
          <p:nvPr/>
        </p:nvGrpSpPr>
        <p:grpSpPr bwMode="auto">
          <a:xfrm>
            <a:off x="12472540" y="5527689"/>
            <a:ext cx="988740"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7" name="Group 160"/>
          <p:cNvGrpSpPr>
            <a:grpSpLocks/>
          </p:cNvGrpSpPr>
          <p:nvPr/>
        </p:nvGrpSpPr>
        <p:grpSpPr bwMode="auto">
          <a:xfrm>
            <a:off x="12472540" y="5957894"/>
            <a:ext cx="988740"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8" name="Group 165"/>
          <p:cNvGrpSpPr>
            <a:grpSpLocks/>
          </p:cNvGrpSpPr>
          <p:nvPr/>
        </p:nvGrpSpPr>
        <p:grpSpPr bwMode="auto">
          <a:xfrm>
            <a:off x="12472540" y="6697675"/>
            <a:ext cx="988740"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9" name="Group 170"/>
          <p:cNvGrpSpPr>
            <a:grpSpLocks/>
          </p:cNvGrpSpPr>
          <p:nvPr/>
        </p:nvGrpSpPr>
        <p:grpSpPr bwMode="auto">
          <a:xfrm>
            <a:off x="12472540" y="5032375"/>
            <a:ext cx="988740"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10" name="Group 175"/>
          <p:cNvGrpSpPr>
            <a:grpSpLocks/>
          </p:cNvGrpSpPr>
          <p:nvPr/>
        </p:nvGrpSpPr>
        <p:grpSpPr bwMode="auto">
          <a:xfrm>
            <a:off x="12472540" y="4600576"/>
            <a:ext cx="988740"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grpSp>
        <p:nvGrpSpPr>
          <p:cNvPr id="11" name="Group 180"/>
          <p:cNvGrpSpPr>
            <a:grpSpLocks/>
          </p:cNvGrpSpPr>
          <p:nvPr/>
        </p:nvGrpSpPr>
        <p:grpSpPr bwMode="auto">
          <a:xfrm>
            <a:off x="12472540" y="4354519"/>
            <a:ext cx="988740"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p:spPr>
          <p:txBody>
            <a:bodyPr rot="10800000" wrap="none" anchor="ctr"/>
            <a:lstStyle/>
            <a:p>
              <a:pPr algn="ctr">
                <a:defRPr/>
              </a:pPr>
              <a:endParaRPr lang="zh-CN" altLang="en-US" sz="2000" dirty="0">
                <a:solidFill>
                  <a:srgbClr val="000000"/>
                </a:solidFill>
                <a:latin typeface="Lucida Grande" charset="0"/>
                <a:sym typeface="Lucida Grande" charset="0"/>
              </a:endParaRPr>
            </a:p>
          </p:txBody>
        </p:sp>
      </p:grpSp>
      <p:sp>
        <p:nvSpPr>
          <p:cNvPr id="1470649" name="Rectangle 185"/>
          <p:cNvSpPr>
            <a:spLocks noChangeArrowheads="1"/>
          </p:cNvSpPr>
          <p:nvPr/>
        </p:nvSpPr>
        <p:spPr bwMode="auto">
          <a:xfrm>
            <a:off x="12269290" y="2263775"/>
            <a:ext cx="1401598" cy="2654300"/>
          </a:xfrm>
          <a:prstGeom prst="rect">
            <a:avLst/>
          </a:prstGeom>
          <a:noFill/>
          <a:ln w="9525">
            <a:noFill/>
            <a:miter lim="800000"/>
            <a:headEnd/>
            <a:tailEnd/>
          </a:ln>
          <a:effectLst/>
        </p:spPr>
        <p:txBody>
          <a:bodyPr lIns="112556" tIns="56279" rIns="112556" bIns="56279"/>
          <a:lstStyle/>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配色参考方案：</a:t>
            </a:r>
          </a:p>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建议同一页面内不超过四种颜色，以下是９组配色方案，同一页面内只选择一组使用。</a:t>
            </a:r>
          </a:p>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（仅供参考）</a:t>
            </a:r>
          </a:p>
        </p:txBody>
      </p:sp>
      <p:sp>
        <p:nvSpPr>
          <p:cNvPr id="1470650" name="Rectangle 186"/>
          <p:cNvSpPr>
            <a:spLocks noChangeArrowheads="1"/>
          </p:cNvSpPr>
          <p:nvPr/>
        </p:nvSpPr>
        <p:spPr bwMode="auto">
          <a:xfrm>
            <a:off x="12269290" y="-61899"/>
            <a:ext cx="1401598" cy="838201"/>
          </a:xfrm>
          <a:prstGeom prst="rect">
            <a:avLst/>
          </a:prstGeom>
          <a:noFill/>
          <a:ln w="9525">
            <a:noFill/>
            <a:miter lim="800000"/>
            <a:headEnd/>
            <a:tailEnd/>
          </a:ln>
          <a:effectLst/>
        </p:spPr>
        <p:txBody>
          <a:bodyPr lIns="112556" tIns="56279" rIns="112556" bIns="56279"/>
          <a:lstStyle/>
          <a:p>
            <a:pPr marL="439591" indent="-439591">
              <a:lnSpc>
                <a:spcPct val="120000"/>
              </a:lnSpc>
              <a:spcBef>
                <a:spcPct val="20000"/>
              </a:spcBef>
              <a:buClr>
                <a:srgbClr val="990000"/>
              </a:buClr>
              <a:defRPr/>
            </a:pPr>
            <a:r>
              <a:rPr lang="zh-CN" altLang="en-US" sz="1500" dirty="0">
                <a:solidFill>
                  <a:srgbClr val="F8F8F8"/>
                </a:solidFill>
                <a:latin typeface="华文细黑" pitchFamily="2" charset="-122"/>
                <a:ea typeface="华文细黑" pitchFamily="2" charset="-122"/>
                <a:sym typeface="Lucida Grande" charset="0"/>
              </a:rPr>
              <a:t>客户或者合作伙伴的标志放在右上角</a:t>
            </a:r>
            <a:r>
              <a:rPr lang="en-US" altLang="zh-CN" sz="1500" dirty="0">
                <a:solidFill>
                  <a:srgbClr val="F8F8F8"/>
                </a:solidFill>
                <a:latin typeface="华文细黑" pitchFamily="2" charset="-122"/>
                <a:ea typeface="华文细黑" pitchFamily="2" charset="-122"/>
                <a:sym typeface="Lucida Grande" charset="0"/>
              </a:rPr>
              <a:t>.</a:t>
            </a:r>
          </a:p>
        </p:txBody>
      </p:sp>
      <p:sp>
        <p:nvSpPr>
          <p:cNvPr id="1470549" name="Text Box 85"/>
          <p:cNvSpPr txBox="1">
            <a:spLocks noChangeArrowheads="1"/>
          </p:cNvSpPr>
          <p:nvPr/>
        </p:nvSpPr>
        <p:spPr bwMode="auto">
          <a:xfrm>
            <a:off x="613565" y="6457952"/>
            <a:ext cx="3086844" cy="301198"/>
          </a:xfrm>
          <a:prstGeom prst="rect">
            <a:avLst/>
          </a:prstGeom>
          <a:noFill/>
          <a:ln w="9525">
            <a:noFill/>
            <a:miter lim="800000"/>
            <a:headEnd/>
            <a:tailEnd/>
          </a:ln>
        </p:spPr>
        <p:txBody>
          <a:bodyPr wrap="none" lIns="100457" tIns="50227" rIns="100457" bIns="50227">
            <a:spAutoFit/>
          </a:bodyPr>
          <a:lstStyle/>
          <a:p>
            <a:pPr defTabSz="1005360" eaLnBrk="0" hangingPunct="0">
              <a:defRPr/>
            </a:pPr>
            <a:r>
              <a:rPr lang="en-US" altLang="zh-CN" sz="1300" b="1" dirty="0">
                <a:solidFill>
                  <a:srgbClr val="000000"/>
                </a:solidFill>
                <a:latin typeface="Arial" charset="0"/>
                <a:ea typeface="ＭＳ Ｐゴシック" pitchFamily="34" charset="-128"/>
                <a:sym typeface="Lucida Grande" charset="0"/>
              </a:rPr>
              <a:t>HUAWEI TECHNOLOGIES CO., LTD.</a:t>
            </a:r>
          </a:p>
        </p:txBody>
      </p:sp>
      <p:sp>
        <p:nvSpPr>
          <p:cNvPr id="1470550" name="Rectangle 86"/>
          <p:cNvSpPr>
            <a:spLocks noChangeArrowheads="1"/>
          </p:cNvSpPr>
          <p:nvPr/>
        </p:nvSpPr>
        <p:spPr bwMode="auto">
          <a:xfrm>
            <a:off x="8439758" y="6331230"/>
            <a:ext cx="1410067" cy="1101725"/>
          </a:xfrm>
          <a:prstGeom prst="rect">
            <a:avLst/>
          </a:prstGeom>
          <a:noFill/>
          <a:ln w="9525">
            <a:noFill/>
            <a:miter lim="800000"/>
            <a:headEnd/>
            <a:tailEnd/>
          </a:ln>
          <a:effectLst/>
        </p:spPr>
        <p:txBody>
          <a:bodyPr lIns="0" tIns="0" rIns="0" bIns="0"/>
          <a:lstStyle/>
          <a:p>
            <a:pPr defTabSz="1005360" eaLnBrk="0" hangingPunct="0">
              <a:lnSpc>
                <a:spcPct val="85000"/>
              </a:lnSpc>
              <a:defRPr/>
            </a:pPr>
            <a:endParaRPr lang="de-DE" altLang="zh-CN" sz="1300" dirty="0">
              <a:solidFill>
                <a:srgbClr val="000000"/>
              </a:solidFill>
              <a:latin typeface="Arial" pitchFamily="34" charset="0"/>
              <a:ea typeface="MS PGothic" pitchFamily="34" charset="-128"/>
              <a:sym typeface="Lucida Grande" charset="0"/>
            </a:endParaRPr>
          </a:p>
          <a:p>
            <a:pPr defTabSz="1005360" eaLnBrk="0" hangingPunct="0">
              <a:lnSpc>
                <a:spcPct val="85000"/>
              </a:lnSpc>
              <a:defRPr/>
            </a:pPr>
            <a:r>
              <a:rPr lang="de-DE" altLang="zh-CN" sz="1300" dirty="0">
                <a:solidFill>
                  <a:srgbClr val="000000"/>
                </a:solidFill>
                <a:latin typeface="Arial" pitchFamily="34" charset="0"/>
                <a:ea typeface="MS PGothic" pitchFamily="34" charset="-128"/>
                <a:sym typeface="Lucida Grande" charset="0"/>
              </a:rPr>
              <a:t>Page </a:t>
            </a:r>
            <a:fld id="{6232489D-3FCC-42B2-916D-D9E6F766DA9D}" type="slidenum">
              <a:rPr lang="de-DE" altLang="zh-CN" sz="1300">
                <a:solidFill>
                  <a:srgbClr val="000000"/>
                </a:solidFill>
                <a:latin typeface="Arial" pitchFamily="34" charset="0"/>
                <a:ea typeface="MS PGothic" pitchFamily="34" charset="-128"/>
                <a:sym typeface="Lucida Grande" charset="0"/>
              </a:rPr>
              <a:pPr defTabSz="1005360" eaLnBrk="0" hangingPunct="0">
                <a:lnSpc>
                  <a:spcPct val="85000"/>
                </a:lnSpc>
                <a:defRPr/>
              </a:pPr>
              <a:t>‹#›</a:t>
            </a:fld>
            <a:endParaRPr lang="en-GB" altLang="zh-CN" sz="1300" dirty="0">
              <a:solidFill>
                <a:srgbClr val="000000"/>
              </a:solidFill>
              <a:latin typeface="Arial" pitchFamily="34" charset="0"/>
              <a:ea typeface="MS PGothic" pitchFamily="34" charset="-128"/>
              <a:sym typeface="Lucida Grande" charset="0"/>
            </a:endParaRPr>
          </a:p>
        </p:txBody>
      </p:sp>
      <p:pic>
        <p:nvPicPr>
          <p:cNvPr id="2071" name="Picture 87" descr="图片3副本"/>
          <p:cNvPicPr>
            <a:picLocks noChangeAspect="1" noChangeArrowheads="1"/>
          </p:cNvPicPr>
          <p:nvPr/>
        </p:nvPicPr>
        <p:blipFill>
          <a:blip r:embed="rId10" cstate="email"/>
          <a:srcRect/>
          <a:stretch>
            <a:fillRect/>
          </a:stretch>
        </p:blipFill>
        <p:spPr bwMode="auto">
          <a:xfrm>
            <a:off x="10181720" y="6386521"/>
            <a:ext cx="1295738" cy="307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919" r:id="rId1"/>
    <p:sldLayoutId id="2147494920" r:id="rId2"/>
    <p:sldLayoutId id="2147494921" r:id="rId3"/>
    <p:sldLayoutId id="2147494922" r:id="rId4"/>
    <p:sldLayoutId id="2147494923" r:id="rId5"/>
  </p:sldLayoutIdLst>
  <p:transition spd="slow"/>
  <p:hf sldNum="0" hdr="0" ftr="0"/>
  <p:txStyles>
    <p:titleStyle>
      <a:lvl1pPr algn="l" rtl="0" eaLnBrk="0" fontAlgn="base" hangingPunct="0">
        <a:spcBef>
          <a:spcPct val="0"/>
        </a:spcBef>
        <a:spcAft>
          <a:spcPct val="0"/>
        </a:spcAft>
        <a:defRPr sz="4100" b="1">
          <a:solidFill>
            <a:srgbClr val="990000"/>
          </a:solidFill>
          <a:latin typeface="+mj-lt"/>
          <a:ea typeface="+mj-ea"/>
          <a:cs typeface="+mj-cs"/>
        </a:defRPr>
      </a:lvl1pPr>
      <a:lvl2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2pPr>
      <a:lvl3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3pPr>
      <a:lvl4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4pPr>
      <a:lvl5pPr algn="l" rtl="0" eaLnBrk="0" fontAlgn="base" hangingPunct="0">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5pPr>
      <a:lvl6pPr marL="586121"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6pPr>
      <a:lvl7pPr marL="1172242"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7pPr>
      <a:lvl8pPr marL="1758362"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8pPr>
      <a:lvl9pPr marL="2344483" algn="l" rtl="0" fontAlgn="base">
        <a:spcBef>
          <a:spcPct val="0"/>
        </a:spcBef>
        <a:spcAft>
          <a:spcPct val="0"/>
        </a:spcAft>
        <a:defRPr sz="4100" b="1">
          <a:solidFill>
            <a:srgbClr val="990000"/>
          </a:solidFill>
          <a:latin typeface="FrutigerNext LT Medium" pitchFamily="34" charset="0"/>
          <a:ea typeface="华文细黑" pitchFamily="2" charset="-122"/>
          <a:cs typeface="宋体" pitchFamily="2" charset="-122"/>
        </a:defRPr>
      </a:lvl9pPr>
    </p:titleStyle>
    <p:bodyStyle>
      <a:lvl1pPr marL="439591" indent="-439591" algn="l" rtl="0" eaLnBrk="0" fontAlgn="base" hangingPunct="0">
        <a:spcBef>
          <a:spcPct val="20000"/>
        </a:spcBef>
        <a:spcAft>
          <a:spcPct val="0"/>
        </a:spcAft>
        <a:buClr>
          <a:srgbClr val="990000"/>
        </a:buClr>
        <a:buChar char="•"/>
        <a:defRPr sz="3100" b="1">
          <a:solidFill>
            <a:schemeClr val="tx1"/>
          </a:solidFill>
          <a:latin typeface="+mn-lt"/>
          <a:ea typeface="+mn-ea"/>
          <a:cs typeface="+mn-cs"/>
        </a:defRPr>
      </a:lvl1pPr>
      <a:lvl2pPr marL="952446" indent="-366325" algn="l" rtl="0" eaLnBrk="0" fontAlgn="base" hangingPunct="0">
        <a:spcBef>
          <a:spcPct val="20000"/>
        </a:spcBef>
        <a:spcAft>
          <a:spcPct val="0"/>
        </a:spcAft>
        <a:buFont typeface="Arial" charset="0"/>
        <a:buChar char="›"/>
        <a:defRPr sz="2600">
          <a:solidFill>
            <a:schemeClr val="tx1"/>
          </a:solidFill>
          <a:latin typeface="+mn-lt"/>
          <a:ea typeface="+mn-ea"/>
          <a:cs typeface="+mn-cs"/>
        </a:defRPr>
      </a:lvl2pPr>
      <a:lvl3pPr marL="1465302" indent="-293060" algn="l" rtl="0" eaLnBrk="0" fontAlgn="base" hangingPunct="0">
        <a:spcBef>
          <a:spcPct val="20000"/>
        </a:spcBef>
        <a:spcAft>
          <a:spcPct val="0"/>
        </a:spcAft>
        <a:buFont typeface="FrutigerNext LT Medium" pitchFamily="34" charset="0"/>
        <a:buChar char="»"/>
        <a:defRPr sz="3100">
          <a:solidFill>
            <a:schemeClr val="tx1"/>
          </a:solidFill>
          <a:latin typeface="+mn-lt"/>
          <a:ea typeface="+mn-ea"/>
          <a:cs typeface="+mn-cs"/>
        </a:defRPr>
      </a:lvl3pPr>
      <a:lvl4pPr marL="2051422" indent="-293060" algn="l" rtl="0" eaLnBrk="0" fontAlgn="base" hangingPunct="0">
        <a:spcBef>
          <a:spcPct val="20000"/>
        </a:spcBef>
        <a:spcAft>
          <a:spcPct val="0"/>
        </a:spcAft>
        <a:buChar char="–"/>
        <a:defRPr sz="2000">
          <a:solidFill>
            <a:schemeClr val="tx1"/>
          </a:solidFill>
          <a:latin typeface="+mn-lt"/>
          <a:ea typeface="+mn-ea"/>
          <a:cs typeface="+mn-cs"/>
        </a:defRPr>
      </a:lvl4pPr>
      <a:lvl5pPr marL="2637543" indent="-293060" algn="l" rtl="0" eaLnBrk="0" fontAlgn="base" hangingPunct="0">
        <a:spcBef>
          <a:spcPct val="20000"/>
        </a:spcBef>
        <a:spcAft>
          <a:spcPct val="0"/>
        </a:spcAft>
        <a:buFont typeface="Arial" charset="0"/>
        <a:buChar char="~"/>
        <a:defRPr sz="2000">
          <a:solidFill>
            <a:schemeClr val="tx1"/>
          </a:solidFill>
          <a:latin typeface="+mn-lt"/>
          <a:ea typeface="+mn-ea"/>
          <a:cs typeface="+mn-cs"/>
        </a:defRPr>
      </a:lvl5pPr>
      <a:lvl6pPr marL="3223663" indent="-293060" algn="l" rtl="0" fontAlgn="base">
        <a:spcBef>
          <a:spcPct val="20000"/>
        </a:spcBef>
        <a:spcAft>
          <a:spcPct val="0"/>
        </a:spcAft>
        <a:buFont typeface="Arial" pitchFamily="34" charset="0"/>
        <a:buChar char="~"/>
        <a:defRPr sz="2000">
          <a:solidFill>
            <a:schemeClr val="tx1"/>
          </a:solidFill>
          <a:latin typeface="+mn-lt"/>
          <a:ea typeface="+mn-ea"/>
          <a:cs typeface="+mn-cs"/>
        </a:defRPr>
      </a:lvl6pPr>
      <a:lvl7pPr marL="3809784" indent="-293060" algn="l" rtl="0" fontAlgn="base">
        <a:spcBef>
          <a:spcPct val="20000"/>
        </a:spcBef>
        <a:spcAft>
          <a:spcPct val="0"/>
        </a:spcAft>
        <a:buFont typeface="Arial" pitchFamily="34" charset="0"/>
        <a:buChar char="~"/>
        <a:defRPr sz="2000">
          <a:solidFill>
            <a:schemeClr val="tx1"/>
          </a:solidFill>
          <a:latin typeface="+mn-lt"/>
          <a:ea typeface="+mn-ea"/>
          <a:cs typeface="+mn-cs"/>
        </a:defRPr>
      </a:lvl7pPr>
      <a:lvl8pPr marL="4395905" indent="-293060" algn="l" rtl="0" fontAlgn="base">
        <a:spcBef>
          <a:spcPct val="20000"/>
        </a:spcBef>
        <a:spcAft>
          <a:spcPct val="0"/>
        </a:spcAft>
        <a:buFont typeface="Arial" pitchFamily="34" charset="0"/>
        <a:buChar char="~"/>
        <a:defRPr sz="2000">
          <a:solidFill>
            <a:schemeClr val="tx1"/>
          </a:solidFill>
          <a:latin typeface="+mn-lt"/>
          <a:ea typeface="+mn-ea"/>
          <a:cs typeface="+mn-cs"/>
        </a:defRPr>
      </a:lvl8pPr>
      <a:lvl9pPr marL="4982025" indent="-293060" algn="l" rtl="0" fontAlgn="base">
        <a:spcBef>
          <a:spcPct val="20000"/>
        </a:spcBef>
        <a:spcAft>
          <a:spcPct val="0"/>
        </a:spcAft>
        <a:buFont typeface="Arial" pitchFamily="34" charset="0"/>
        <a:buChar char="~"/>
        <a:defRPr sz="2000">
          <a:solidFill>
            <a:schemeClr val="tx1"/>
          </a:solidFill>
          <a:latin typeface="+mn-lt"/>
          <a:ea typeface="+mn-ea"/>
          <a:cs typeface="+mn-cs"/>
        </a:defRPr>
      </a:lvl9pPr>
    </p:bodyStyle>
    <p:otherStyle>
      <a:defPPr>
        <a:defRPr lang="zh-CN"/>
      </a:defPPr>
      <a:lvl1pPr marL="0" algn="l" defTabSz="1172242" rtl="0" eaLnBrk="1" latinLnBrk="0" hangingPunct="1">
        <a:defRPr sz="2300" kern="1200">
          <a:solidFill>
            <a:schemeClr val="tx1"/>
          </a:solidFill>
          <a:latin typeface="+mn-lt"/>
          <a:ea typeface="+mn-ea"/>
          <a:cs typeface="+mn-cs"/>
        </a:defRPr>
      </a:lvl1pPr>
      <a:lvl2pPr marL="586121" algn="l" defTabSz="1172242" rtl="0" eaLnBrk="1" latinLnBrk="0" hangingPunct="1">
        <a:defRPr sz="2300" kern="1200">
          <a:solidFill>
            <a:schemeClr val="tx1"/>
          </a:solidFill>
          <a:latin typeface="+mn-lt"/>
          <a:ea typeface="+mn-ea"/>
          <a:cs typeface="+mn-cs"/>
        </a:defRPr>
      </a:lvl2pPr>
      <a:lvl3pPr marL="1172242" algn="l" defTabSz="1172242" rtl="0" eaLnBrk="1" latinLnBrk="0" hangingPunct="1">
        <a:defRPr sz="2300" kern="1200">
          <a:solidFill>
            <a:schemeClr val="tx1"/>
          </a:solidFill>
          <a:latin typeface="+mn-lt"/>
          <a:ea typeface="+mn-ea"/>
          <a:cs typeface="+mn-cs"/>
        </a:defRPr>
      </a:lvl3pPr>
      <a:lvl4pPr marL="1758362" algn="l" defTabSz="1172242" rtl="0" eaLnBrk="1" latinLnBrk="0" hangingPunct="1">
        <a:defRPr sz="2300" kern="1200">
          <a:solidFill>
            <a:schemeClr val="tx1"/>
          </a:solidFill>
          <a:latin typeface="+mn-lt"/>
          <a:ea typeface="+mn-ea"/>
          <a:cs typeface="+mn-cs"/>
        </a:defRPr>
      </a:lvl4pPr>
      <a:lvl5pPr marL="2344483" algn="l" defTabSz="1172242" rtl="0" eaLnBrk="1" latinLnBrk="0" hangingPunct="1">
        <a:defRPr sz="2300" kern="1200">
          <a:solidFill>
            <a:schemeClr val="tx1"/>
          </a:solidFill>
          <a:latin typeface="+mn-lt"/>
          <a:ea typeface="+mn-ea"/>
          <a:cs typeface="+mn-cs"/>
        </a:defRPr>
      </a:lvl5pPr>
      <a:lvl6pPr marL="2930603" algn="l" defTabSz="1172242" rtl="0" eaLnBrk="1" latinLnBrk="0" hangingPunct="1">
        <a:defRPr sz="2300" kern="1200">
          <a:solidFill>
            <a:schemeClr val="tx1"/>
          </a:solidFill>
          <a:latin typeface="+mn-lt"/>
          <a:ea typeface="+mn-ea"/>
          <a:cs typeface="+mn-cs"/>
        </a:defRPr>
      </a:lvl6pPr>
      <a:lvl7pPr marL="3516725" algn="l" defTabSz="1172242" rtl="0" eaLnBrk="1" latinLnBrk="0" hangingPunct="1">
        <a:defRPr sz="2300" kern="1200">
          <a:solidFill>
            <a:schemeClr val="tx1"/>
          </a:solidFill>
          <a:latin typeface="+mn-lt"/>
          <a:ea typeface="+mn-ea"/>
          <a:cs typeface="+mn-cs"/>
        </a:defRPr>
      </a:lvl7pPr>
      <a:lvl8pPr marL="4102844" algn="l" defTabSz="1172242" rtl="0" eaLnBrk="1" latinLnBrk="0" hangingPunct="1">
        <a:defRPr sz="2300" kern="1200">
          <a:solidFill>
            <a:schemeClr val="tx1"/>
          </a:solidFill>
          <a:latin typeface="+mn-lt"/>
          <a:ea typeface="+mn-ea"/>
          <a:cs typeface="+mn-cs"/>
        </a:defRPr>
      </a:lvl8pPr>
      <a:lvl9pPr marL="4688965" algn="l" defTabSz="1172242" rtl="0" eaLnBrk="1" latinLnBrk="0" hangingPunct="1">
        <a:defRPr sz="23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4" cstate="email">
            <a:extLst>
              <a:ext uri="{28A0092B-C50C-407E-A947-70E740481C1C}">
                <a14:useLocalDpi xmlns="" xmlns:a14="http://schemas.microsoft.com/office/drawing/2010/main" val="0"/>
              </a:ext>
            </a:extLst>
          </a:blip>
          <a:stretch>
            <a:fillRect/>
          </a:stretch>
        </p:blipFill>
        <p:spPr>
          <a:xfrm>
            <a:off x="3202919" y="481692"/>
            <a:ext cx="8992336" cy="5707975"/>
          </a:xfrm>
          <a:prstGeom prst="rect">
            <a:avLst/>
          </a:prstGeom>
        </p:spPr>
      </p:pic>
      <p:grpSp>
        <p:nvGrpSpPr>
          <p:cNvPr id="2" name="Group 81"/>
          <p:cNvGrpSpPr>
            <a:grpSpLocks/>
          </p:cNvGrpSpPr>
          <p:nvPr/>
        </p:nvGrpSpPr>
        <p:grpSpPr bwMode="auto">
          <a:xfrm>
            <a:off x="80" y="6216651"/>
            <a:ext cx="12195175" cy="635000"/>
            <a:chOff x="0" y="3920"/>
            <a:chExt cx="7682" cy="400"/>
          </a:xfrm>
        </p:grpSpPr>
        <p:pic>
          <p:nvPicPr>
            <p:cNvPr id="1470546" name="Picture 82" descr="图片1"/>
            <p:cNvPicPr>
              <a:picLocks noChangeAspect="1" noChangeArrowheads="1"/>
            </p:cNvPicPr>
            <p:nvPr userDrawn="1"/>
          </p:nvPicPr>
          <p:blipFill>
            <a:blip r:embed="rId15" cstate="email"/>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5" cstate="email"/>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6" cstate="email"/>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60" y="6396055"/>
            <a:ext cx="1409700" cy="1101725"/>
          </a:xfrm>
          <a:prstGeom prst="rect">
            <a:avLst/>
          </a:prstGeom>
          <a:noFill/>
          <a:ln w="9525">
            <a:noFill/>
            <a:miter lim="800000"/>
            <a:headEnd/>
            <a:tailEnd/>
          </a:ln>
          <a:effectLst/>
        </p:spPr>
        <p:txBody>
          <a:bodyPr lIns="0" tIns="0" rIns="0" bIns="0"/>
          <a:lstStyle/>
          <a:p>
            <a:pPr defTabSz="783262" eaLnBrk="0" hangingPunct="0">
              <a:lnSpc>
                <a:spcPct val="85000"/>
              </a:lnSpc>
            </a:pPr>
            <a:endParaRPr lang="de-DE" sz="900" dirty="0">
              <a:solidFill>
                <a:srgbClr val="000000"/>
              </a:solidFill>
              <a:latin typeface="Arial" charset="0"/>
              <a:ea typeface="MS PGothic" pitchFamily="34" charset="-128"/>
            </a:endParaRPr>
          </a:p>
          <a:p>
            <a:pPr defTabSz="783262" eaLnBrk="0" hangingPunct="0">
              <a:lnSpc>
                <a:spcPct val="85000"/>
              </a:lnSpc>
            </a:pPr>
            <a:r>
              <a:rPr lang="de-DE" sz="900" dirty="0">
                <a:solidFill>
                  <a:srgbClr val="000000"/>
                </a:solidFill>
                <a:latin typeface="Arial" charset="0"/>
                <a:ea typeface="MS PGothic" pitchFamily="34" charset="-128"/>
              </a:rPr>
              <a:t>Page </a:t>
            </a:r>
            <a:fld id="{E68EC476-442B-4BB7-9603-F1440C241F3D}" type="slidenum">
              <a:rPr lang="de-DE" sz="900">
                <a:solidFill>
                  <a:srgbClr val="000000"/>
                </a:solidFill>
                <a:latin typeface="Arial" charset="0"/>
                <a:ea typeface="MS PGothic" pitchFamily="34" charset="-128"/>
              </a:rPr>
              <a:pPr defTabSz="783262" eaLnBrk="0" hangingPunct="0">
                <a:lnSpc>
                  <a:spcPct val="85000"/>
                </a:lnSpc>
              </a:pPr>
              <a:t>‹#›</a:t>
            </a:fld>
            <a:endParaRPr lang="en-GB" sz="9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71" y="6458130"/>
            <a:ext cx="2784118" cy="263751"/>
          </a:xfrm>
          <a:prstGeom prst="rect">
            <a:avLst/>
          </a:prstGeom>
          <a:noFill/>
          <a:ln w="9525">
            <a:noFill/>
            <a:miter lim="800000"/>
            <a:headEnd/>
            <a:tailEnd/>
          </a:ln>
        </p:spPr>
        <p:txBody>
          <a:bodyPr wrap="none" lIns="78260" tIns="39133" rIns="78260" bIns="39133">
            <a:spAutoFit/>
          </a:bodyPr>
          <a:lstStyle/>
          <a:p>
            <a:pPr defTabSz="783262"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17" cstate="email"/>
          <a:srcRect/>
          <a:stretch>
            <a:fillRect/>
          </a:stretch>
        </p:blipFill>
        <p:spPr bwMode="auto">
          <a:xfrm>
            <a:off x="10182238" y="6386694"/>
            <a:ext cx="1295400" cy="307975"/>
          </a:xfrm>
          <a:prstGeom prst="rect">
            <a:avLst/>
          </a:prstGeom>
          <a:noFill/>
        </p:spPr>
      </p:pic>
      <p:sp>
        <p:nvSpPr>
          <p:cNvPr id="1470552" name="Rectangle 88"/>
          <p:cNvSpPr>
            <a:spLocks noGrp="1" noChangeArrowheads="1"/>
          </p:cNvSpPr>
          <p:nvPr>
            <p:ph type="title"/>
          </p:nvPr>
        </p:nvSpPr>
        <p:spPr bwMode="auto">
          <a:xfrm>
            <a:off x="781118" y="274637"/>
            <a:ext cx="10975975" cy="1143000"/>
          </a:xfrm>
          <a:prstGeom prst="rect">
            <a:avLst/>
          </a:prstGeom>
          <a:noFill/>
          <a:ln w="9525" algn="ctr">
            <a:noFill/>
            <a:miter lim="800000"/>
            <a:headEnd/>
            <a:tailEnd/>
          </a:ln>
          <a:effectLst/>
        </p:spPr>
        <p:txBody>
          <a:bodyPr vert="horz" wrap="square" lIns="91327" tIns="45663" rIns="91327" bIns="45663"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118" y="1600206"/>
            <a:ext cx="10975975" cy="4525963"/>
          </a:xfrm>
          <a:prstGeom prst="rect">
            <a:avLst/>
          </a:prstGeom>
          <a:noFill/>
          <a:ln w="9525" algn="ctr">
            <a:noFill/>
            <a:miter lim="800000"/>
            <a:headEnd/>
            <a:tailEnd/>
          </a:ln>
          <a:effectLst/>
        </p:spPr>
        <p:txBody>
          <a:bodyPr vert="horz" wrap="square" lIns="91327" tIns="45663" rIns="91327" bIns="45663"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580" y="528639"/>
            <a:ext cx="2460626" cy="5307012"/>
          </a:xfrm>
          <a:prstGeom prst="rect">
            <a:avLst/>
          </a:prstGeom>
          <a:noFill/>
          <a:ln w="9525">
            <a:noFill/>
            <a:miter lim="800000"/>
            <a:headEnd/>
            <a:tailEnd/>
          </a:ln>
          <a:effectLst/>
        </p:spPr>
        <p:txBody>
          <a:bodyPr lIns="87691" tIns="43843" rIns="87691" bIns="43843"/>
          <a:lstStyle/>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英文标题</a:t>
            </a:r>
            <a:r>
              <a:rPr lang="en-US" altLang="zh-CN" sz="1200" dirty="0">
                <a:solidFill>
                  <a:srgbClr val="F8F8F8"/>
                </a:solidFill>
                <a:latin typeface="Arial" charset="0"/>
                <a:ea typeface="华文细黑"/>
                <a:cs typeface="SimSun" pitchFamily="2" charset="-122"/>
              </a:rPr>
              <a:t>:32-35pt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Medium</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中文标题</a:t>
            </a:r>
            <a:r>
              <a:rPr lang="en-US" altLang="zh-CN" sz="1200" dirty="0">
                <a:solidFill>
                  <a:srgbClr val="F8F8F8"/>
                </a:solidFill>
                <a:latin typeface="Arial" charset="0"/>
                <a:ea typeface="华文细黑"/>
                <a:cs typeface="SimSun" pitchFamily="2" charset="-122"/>
              </a:rPr>
              <a:t>:30-32pt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 R153 G0 B0</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黑体</a:t>
            </a: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endParaRPr lang="zh-CN" altLang="en-US"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英文正文</a:t>
            </a:r>
            <a:r>
              <a:rPr lang="en-US" altLang="zh-CN" sz="1200" dirty="0">
                <a:solidFill>
                  <a:srgbClr val="F8F8F8"/>
                </a:solidFill>
                <a:latin typeface="Arial" charset="0"/>
                <a:ea typeface="华文细黑"/>
                <a:cs typeface="SimSun" pitchFamily="2" charset="-122"/>
              </a:rPr>
              <a:t>:20-22pt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 </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 :18pt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内部使用字体 </a:t>
            </a:r>
            <a:r>
              <a:rPr lang="en-US" altLang="zh-CN" sz="1200" dirty="0">
                <a:solidFill>
                  <a:srgbClr val="F8F8F8"/>
                </a:solidFill>
                <a:latin typeface="FrutigerNext LT Medium" pitchFamily="34" charset="0"/>
                <a:ea typeface="华文细黑"/>
                <a:cs typeface="SimSun" pitchFamily="2" charset="-122"/>
              </a:rPr>
              <a:t>:</a:t>
            </a:r>
          </a:p>
          <a:p>
            <a:pPr marL="342479" indent="-342479" algn="r" defTabSz="913761">
              <a:lnSpc>
                <a:spcPct val="125000"/>
              </a:lnSpc>
              <a:spcBef>
                <a:spcPct val="20000"/>
              </a:spcBef>
              <a:buClr>
                <a:srgbClr val="990000"/>
              </a:buClr>
            </a:pPr>
            <a:r>
              <a:rPr lang="en-US" altLang="zh-CN" sz="1200" dirty="0">
                <a:solidFill>
                  <a:srgbClr val="F8F8F8"/>
                </a:solidFill>
                <a:latin typeface="FrutigerNext LT Medium" pitchFamily="34" charset="0"/>
                <a:ea typeface="华文细黑"/>
                <a:cs typeface="SimSun" pitchFamily="2" charset="-122"/>
              </a:rPr>
              <a:t>FrutigerNext LT Regular</a:t>
            </a:r>
          </a:p>
          <a:p>
            <a:pPr marL="342479" indent="-342479" algn="r" defTabSz="913761">
              <a:lnSpc>
                <a:spcPct val="125000"/>
              </a:lnSpc>
              <a:spcBef>
                <a:spcPct val="20000"/>
              </a:spcBef>
              <a:buClr>
                <a:srgbClr val="990000"/>
              </a:buClr>
            </a:pPr>
            <a:r>
              <a:rPr lang="zh-CN" altLang="en-US" sz="1200" dirty="0">
                <a:solidFill>
                  <a:srgbClr val="F8F8F8"/>
                </a:solidFill>
                <a:latin typeface="FrutigerNext LT Medium" pitchFamily="34" charset="0"/>
                <a:ea typeface="华文细黑"/>
                <a:cs typeface="SimSun" pitchFamily="2" charset="-122"/>
              </a:rPr>
              <a:t>外部使用字体 </a:t>
            </a:r>
            <a:r>
              <a:rPr lang="en-US" altLang="zh-CN" sz="1200" dirty="0">
                <a:solidFill>
                  <a:srgbClr val="F8F8F8"/>
                </a:solidFill>
                <a:latin typeface="FrutigerNext LT Medium" pitchFamily="34" charset="0"/>
                <a:ea typeface="华文细黑"/>
                <a:cs typeface="SimSun" pitchFamily="2" charset="-122"/>
              </a:rPr>
              <a:t>: Arial</a:t>
            </a:r>
          </a:p>
          <a:p>
            <a:pPr marL="342479" indent="-342479" algn="r" defTabSz="913761">
              <a:lnSpc>
                <a:spcPct val="75000"/>
              </a:lnSpc>
              <a:spcBef>
                <a:spcPct val="20000"/>
              </a:spcBef>
              <a:buClr>
                <a:srgbClr val="990000"/>
              </a:buClr>
            </a:pPr>
            <a:endParaRPr lang="en-US" altLang="zh-CN" sz="1200" dirty="0">
              <a:solidFill>
                <a:srgbClr val="F8F8F8"/>
              </a:solidFill>
              <a:latin typeface="Arial" charset="0"/>
              <a:ea typeface="华文细黑"/>
              <a:cs typeface="SimSun" pitchFamily="2" charset="-122"/>
            </a:endParaRP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中文正文</a:t>
            </a:r>
            <a:r>
              <a:rPr lang="en-US" altLang="zh-CN" sz="1200" dirty="0">
                <a:solidFill>
                  <a:srgbClr val="F8F8F8"/>
                </a:solidFill>
                <a:latin typeface="Arial" charset="0"/>
                <a:ea typeface="华文细黑"/>
                <a:cs typeface="SimSun" pitchFamily="2" charset="-122"/>
              </a:rPr>
              <a:t>:18-20pt</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子目录</a:t>
            </a:r>
            <a:r>
              <a:rPr lang="en-US" altLang="zh-CN" sz="1200" dirty="0">
                <a:solidFill>
                  <a:srgbClr val="F8F8F8"/>
                </a:solidFill>
                <a:latin typeface="Arial" charset="0"/>
                <a:ea typeface="华文细黑"/>
                <a:cs typeface="SimSun" pitchFamily="2" charset="-122"/>
              </a:rPr>
              <a:t>(2-5</a:t>
            </a:r>
            <a:r>
              <a:rPr lang="zh-CN" altLang="en-US" sz="1200" dirty="0">
                <a:solidFill>
                  <a:srgbClr val="F8F8F8"/>
                </a:solidFill>
                <a:latin typeface="Arial" charset="0"/>
                <a:ea typeface="华文细黑"/>
                <a:cs typeface="SimSun" pitchFamily="2" charset="-122"/>
              </a:rPr>
              <a:t>级</a:t>
            </a:r>
            <a:r>
              <a:rPr lang="en-US" altLang="zh-CN" sz="1200" dirty="0">
                <a:solidFill>
                  <a:srgbClr val="F8F8F8"/>
                </a:solidFill>
                <a:latin typeface="Arial" charset="0"/>
                <a:ea typeface="华文细黑"/>
                <a:cs typeface="SimSun" pitchFamily="2" charset="-122"/>
              </a:rPr>
              <a:t>):18pt </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颜色</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黑色</a:t>
            </a:r>
          </a:p>
          <a:p>
            <a:pPr marL="342479" indent="-342479" algn="r" defTabSz="913761">
              <a:lnSpc>
                <a:spcPct val="125000"/>
              </a:lnSpc>
              <a:spcBef>
                <a:spcPct val="20000"/>
              </a:spcBef>
              <a:buClr>
                <a:srgbClr val="990000"/>
              </a:buClr>
            </a:pPr>
            <a:r>
              <a:rPr lang="zh-CN" altLang="en-US" sz="1200" dirty="0">
                <a:solidFill>
                  <a:srgbClr val="F8F8F8"/>
                </a:solidFill>
                <a:latin typeface="Arial" charset="0"/>
                <a:ea typeface="华文细黑"/>
                <a:cs typeface="SimSun" pitchFamily="2" charset="-122"/>
              </a:rPr>
              <a:t>字体</a:t>
            </a:r>
            <a:r>
              <a:rPr lang="en-US" altLang="zh-CN" sz="1200" dirty="0">
                <a:solidFill>
                  <a:srgbClr val="F8F8F8"/>
                </a:solidFill>
                <a:latin typeface="Arial" charset="0"/>
                <a:ea typeface="华文细黑"/>
                <a:cs typeface="SimSun" pitchFamily="2" charset="-122"/>
              </a:rPr>
              <a:t>:</a:t>
            </a:r>
            <a:r>
              <a:rPr lang="zh-CN" altLang="en-US" sz="1200" dirty="0">
                <a:solidFill>
                  <a:srgbClr val="F8F8F8"/>
                </a:solidFill>
                <a:latin typeface="Arial" charset="0"/>
                <a:ea typeface="华文细黑"/>
                <a:cs typeface="SimSun" pitchFamily="2" charset="-122"/>
              </a:rPr>
              <a:t>细黑体 </a:t>
            </a:r>
            <a:endParaRPr lang="zh-CN" altLang="en-US" sz="1200" dirty="0">
              <a:solidFill>
                <a:srgbClr val="080808"/>
              </a:solidFill>
              <a:latin typeface="Arial" charset="0"/>
              <a:ea typeface="华文细黑"/>
              <a:cs typeface="SimSun" pitchFamily="2" charset="-122"/>
            </a:endParaRPr>
          </a:p>
        </p:txBody>
      </p:sp>
      <p:sp>
        <p:nvSpPr>
          <p:cNvPr id="1470603" name="Rectangle 139"/>
          <p:cNvSpPr>
            <a:spLocks noChangeArrowheads="1"/>
          </p:cNvSpPr>
          <p:nvPr/>
        </p:nvSpPr>
        <p:spPr bwMode="auto">
          <a:xfrm>
            <a:off x="12361910" y="5444855"/>
            <a:ext cx="1227137" cy="323149"/>
          </a:xfrm>
          <a:prstGeom prst="rect">
            <a:avLst/>
          </a:prstGeom>
          <a:solidFill>
            <a:srgbClr val="F8F8F8"/>
          </a:solidFill>
          <a:ln w="9525" algn="ctr">
            <a:noFill/>
            <a:miter lim="800000"/>
            <a:headEnd/>
            <a:tailEnd/>
          </a:ln>
          <a:effectLst/>
        </p:spPr>
        <p:txBody>
          <a:bodyPr lIns="91311" tIns="45655" rIns="91311" bIns="45655" anchor="ctr">
            <a:spAutoFit/>
          </a:bodyPr>
          <a:lstStyle/>
          <a:p>
            <a:pPr algn="ctr" defTabSz="876810" eaLnBrk="0" hangingPunct="0"/>
            <a:endParaRPr lang="zh-CN" altLang="zh-CN" sz="1500" dirty="0">
              <a:solidFill>
                <a:srgbClr val="000000"/>
              </a:solidFill>
              <a:latin typeface="FrutigerNext LT Regular"/>
              <a:ea typeface="MS PGothic" pitchFamily="34" charset="-128"/>
            </a:endParaRPr>
          </a:p>
        </p:txBody>
      </p:sp>
      <p:grpSp>
        <p:nvGrpSpPr>
          <p:cNvPr id="3" name="Group 140"/>
          <p:cNvGrpSpPr>
            <a:grpSpLocks/>
          </p:cNvGrpSpPr>
          <p:nvPr/>
        </p:nvGrpSpPr>
        <p:grpSpPr bwMode="auto">
          <a:xfrm>
            <a:off x="12473023" y="5278535"/>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145"/>
          <p:cNvGrpSpPr>
            <a:grpSpLocks/>
          </p:cNvGrpSpPr>
          <p:nvPr/>
        </p:nvGrpSpPr>
        <p:grpSpPr bwMode="auto">
          <a:xfrm>
            <a:off x="12473023" y="6204125"/>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150"/>
          <p:cNvGrpSpPr>
            <a:grpSpLocks/>
          </p:cNvGrpSpPr>
          <p:nvPr/>
        </p:nvGrpSpPr>
        <p:grpSpPr bwMode="auto">
          <a:xfrm>
            <a:off x="12473023" y="6450105"/>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155"/>
          <p:cNvGrpSpPr>
            <a:grpSpLocks/>
          </p:cNvGrpSpPr>
          <p:nvPr/>
        </p:nvGrpSpPr>
        <p:grpSpPr bwMode="auto">
          <a:xfrm>
            <a:off x="12473023" y="5527849"/>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160"/>
          <p:cNvGrpSpPr>
            <a:grpSpLocks/>
          </p:cNvGrpSpPr>
          <p:nvPr/>
        </p:nvGrpSpPr>
        <p:grpSpPr bwMode="auto">
          <a:xfrm>
            <a:off x="12473023" y="5957981"/>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165"/>
          <p:cNvGrpSpPr>
            <a:grpSpLocks/>
          </p:cNvGrpSpPr>
          <p:nvPr/>
        </p:nvGrpSpPr>
        <p:grpSpPr bwMode="auto">
          <a:xfrm>
            <a:off x="12473023" y="6697757"/>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170"/>
          <p:cNvGrpSpPr>
            <a:grpSpLocks/>
          </p:cNvGrpSpPr>
          <p:nvPr/>
        </p:nvGrpSpPr>
        <p:grpSpPr bwMode="auto">
          <a:xfrm>
            <a:off x="12473023" y="5032473"/>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175"/>
          <p:cNvGrpSpPr>
            <a:grpSpLocks/>
          </p:cNvGrpSpPr>
          <p:nvPr/>
        </p:nvGrpSpPr>
        <p:grpSpPr bwMode="auto">
          <a:xfrm>
            <a:off x="12473023" y="4600749"/>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1" name="Group 180"/>
          <p:cNvGrpSpPr>
            <a:grpSpLocks/>
          </p:cNvGrpSpPr>
          <p:nvPr/>
        </p:nvGrpSpPr>
        <p:grpSpPr bwMode="auto">
          <a:xfrm>
            <a:off x="12473023" y="4354610"/>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761">
                <a:buClr>
                  <a:srgbClr val="CC9900"/>
                </a:buClr>
                <a:buFont typeface="Wingdings" pitchFamily="2" charset="2"/>
                <a:buChar char="n"/>
              </a:pPr>
              <a:endParaRPr lang="zh-CN" altLang="en-US" sz="1700" b="1" dirty="0">
                <a:solidFill>
                  <a:srgbClr val="000000"/>
                </a:solidFill>
                <a:latin typeface="Arial" charset="0"/>
              </a:endParaRPr>
            </a:p>
          </p:txBody>
        </p:sp>
      </p:grpSp>
      <p:sp>
        <p:nvSpPr>
          <p:cNvPr id="1470649" name="Rectangle 185"/>
          <p:cNvSpPr>
            <a:spLocks noChangeArrowheads="1"/>
          </p:cNvSpPr>
          <p:nvPr/>
        </p:nvSpPr>
        <p:spPr bwMode="auto">
          <a:xfrm>
            <a:off x="12269819" y="2263775"/>
            <a:ext cx="1401762" cy="2654300"/>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配色参考方案：</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建议同一页面内不超过四种颜色，以下是９组配色方案，同一页面内只选择一组使用。</a:t>
            </a:r>
          </a:p>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（仅供参考）</a:t>
            </a:r>
          </a:p>
        </p:txBody>
      </p:sp>
      <p:sp>
        <p:nvSpPr>
          <p:cNvPr id="1470650" name="Rectangle 186"/>
          <p:cNvSpPr>
            <a:spLocks noChangeArrowheads="1"/>
          </p:cNvSpPr>
          <p:nvPr/>
        </p:nvSpPr>
        <p:spPr bwMode="auto">
          <a:xfrm>
            <a:off x="12269819" y="-61909"/>
            <a:ext cx="1401762" cy="838201"/>
          </a:xfrm>
          <a:prstGeom prst="rect">
            <a:avLst/>
          </a:prstGeom>
          <a:noFill/>
          <a:ln w="9525">
            <a:noFill/>
            <a:miter lim="800000"/>
            <a:headEnd/>
            <a:tailEnd/>
          </a:ln>
          <a:effectLst/>
        </p:spPr>
        <p:txBody>
          <a:bodyPr lIns="87691" tIns="43843" rIns="87691" bIns="43843"/>
          <a:lstStyle/>
          <a:p>
            <a:pPr marL="342479" indent="-342479" defTabSz="913761">
              <a:lnSpc>
                <a:spcPct val="120000"/>
              </a:lnSpc>
              <a:spcBef>
                <a:spcPct val="20000"/>
              </a:spcBef>
              <a:buClr>
                <a:srgbClr val="990000"/>
              </a:buClr>
            </a:pPr>
            <a:r>
              <a:rPr lang="zh-CN" altLang="en-US" sz="1200" dirty="0">
                <a:solidFill>
                  <a:srgbClr val="F8F8F8"/>
                </a:solidFill>
                <a:latin typeface="华文细黑" pitchFamily="2" charset="-122"/>
                <a:ea typeface="华文细黑"/>
                <a:cs typeface="SimSun" pitchFamily="2" charset="-122"/>
              </a:rPr>
              <a:t>客户或者合作伙伴的标志放在右上角</a:t>
            </a:r>
            <a:r>
              <a:rPr lang="en-US" altLang="zh-CN" sz="1200" dirty="0">
                <a:solidFill>
                  <a:srgbClr val="F8F8F8"/>
                </a:solidFill>
                <a:latin typeface="华文细黑" pitchFamily="2" charset="-122"/>
                <a:ea typeface="华文细黑"/>
                <a:cs typeface="SimSun" pitchFamily="2" charset="-122"/>
              </a:rPr>
              <a:t>.</a:t>
            </a:r>
          </a:p>
        </p:txBody>
      </p:sp>
    </p:spTree>
  </p:cSld>
  <p:clrMap bg1="lt1" tx1="dk1" bg2="lt2" tx2="dk2" accent1="accent1" accent2="accent2" accent3="accent3" accent4="accent4" accent5="accent5" accent6="accent6" hlink="hlink" folHlink="folHlink"/>
  <p:sldLayoutIdLst>
    <p:sldLayoutId id="2147494926" r:id="rId1"/>
    <p:sldLayoutId id="2147494927" r:id="rId2"/>
    <p:sldLayoutId id="2147494928" r:id="rId3"/>
    <p:sldLayoutId id="2147494929" r:id="rId4"/>
    <p:sldLayoutId id="2147494930" r:id="rId5"/>
    <p:sldLayoutId id="2147494931" r:id="rId6"/>
    <p:sldLayoutId id="2147494932" r:id="rId7"/>
    <p:sldLayoutId id="2147494933" r:id="rId8"/>
    <p:sldLayoutId id="2147494934" r:id="rId9"/>
    <p:sldLayoutId id="2147494935" r:id="rId10"/>
    <p:sldLayoutId id="2147494936" r:id="rId11"/>
    <p:sldLayoutId id="2147494937" r:id="rId12"/>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64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277"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6991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65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479" indent="-342479"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035" indent="-285401"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1593" indent="-228321"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8232" indent="-228321" algn="l" rtl="0" eaLnBrk="1" fontAlgn="base" hangingPunct="1">
        <a:spcBef>
          <a:spcPct val="20000"/>
        </a:spcBef>
        <a:spcAft>
          <a:spcPct val="0"/>
        </a:spcAft>
        <a:buChar char="–"/>
        <a:defRPr sz="1600">
          <a:solidFill>
            <a:schemeClr val="tx1"/>
          </a:solidFill>
          <a:latin typeface="+mn-lt"/>
          <a:ea typeface="+mn-ea"/>
          <a:cs typeface="+mn-cs"/>
        </a:defRPr>
      </a:lvl4pPr>
      <a:lvl5pPr marL="2054870"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1507"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8146"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4783"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1421" indent="-228321"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277" rtl="0" eaLnBrk="1" latinLnBrk="0" hangingPunct="1">
        <a:defRPr sz="1700" kern="1200">
          <a:solidFill>
            <a:schemeClr val="tx1"/>
          </a:solidFill>
          <a:latin typeface="+mn-lt"/>
          <a:ea typeface="+mn-ea"/>
          <a:cs typeface="+mn-cs"/>
        </a:defRPr>
      </a:lvl1pPr>
      <a:lvl2pPr marL="456640" algn="l" defTabSz="913277" rtl="0" eaLnBrk="1" latinLnBrk="0" hangingPunct="1">
        <a:defRPr sz="1700" kern="1200">
          <a:solidFill>
            <a:schemeClr val="tx1"/>
          </a:solidFill>
          <a:latin typeface="+mn-lt"/>
          <a:ea typeface="+mn-ea"/>
          <a:cs typeface="+mn-cs"/>
        </a:defRPr>
      </a:lvl2pPr>
      <a:lvl3pPr marL="913277" algn="l" defTabSz="913277" rtl="0" eaLnBrk="1" latinLnBrk="0" hangingPunct="1">
        <a:defRPr sz="1700" kern="1200">
          <a:solidFill>
            <a:schemeClr val="tx1"/>
          </a:solidFill>
          <a:latin typeface="+mn-lt"/>
          <a:ea typeface="+mn-ea"/>
          <a:cs typeface="+mn-cs"/>
        </a:defRPr>
      </a:lvl3pPr>
      <a:lvl4pPr marL="1369913" algn="l" defTabSz="913277" rtl="0" eaLnBrk="1" latinLnBrk="0" hangingPunct="1">
        <a:defRPr sz="1700" kern="1200">
          <a:solidFill>
            <a:schemeClr val="tx1"/>
          </a:solidFill>
          <a:latin typeface="+mn-lt"/>
          <a:ea typeface="+mn-ea"/>
          <a:cs typeface="+mn-cs"/>
        </a:defRPr>
      </a:lvl4pPr>
      <a:lvl5pPr marL="1826552" algn="l" defTabSz="913277" rtl="0" eaLnBrk="1" latinLnBrk="0" hangingPunct="1">
        <a:defRPr sz="1700" kern="1200">
          <a:solidFill>
            <a:schemeClr val="tx1"/>
          </a:solidFill>
          <a:latin typeface="+mn-lt"/>
          <a:ea typeface="+mn-ea"/>
          <a:cs typeface="+mn-cs"/>
        </a:defRPr>
      </a:lvl5pPr>
      <a:lvl6pPr marL="2283188" algn="l" defTabSz="913277" rtl="0" eaLnBrk="1" latinLnBrk="0" hangingPunct="1">
        <a:defRPr sz="1700" kern="1200">
          <a:solidFill>
            <a:schemeClr val="tx1"/>
          </a:solidFill>
          <a:latin typeface="+mn-lt"/>
          <a:ea typeface="+mn-ea"/>
          <a:cs typeface="+mn-cs"/>
        </a:defRPr>
      </a:lvl6pPr>
      <a:lvl7pPr marL="2739829" algn="l" defTabSz="913277" rtl="0" eaLnBrk="1" latinLnBrk="0" hangingPunct="1">
        <a:defRPr sz="1700" kern="1200">
          <a:solidFill>
            <a:schemeClr val="tx1"/>
          </a:solidFill>
          <a:latin typeface="+mn-lt"/>
          <a:ea typeface="+mn-ea"/>
          <a:cs typeface="+mn-cs"/>
        </a:defRPr>
      </a:lvl7pPr>
      <a:lvl8pPr marL="3196464" algn="l" defTabSz="913277" rtl="0" eaLnBrk="1" latinLnBrk="0" hangingPunct="1">
        <a:defRPr sz="1700" kern="1200">
          <a:solidFill>
            <a:schemeClr val="tx1"/>
          </a:solidFill>
          <a:latin typeface="+mn-lt"/>
          <a:ea typeface="+mn-ea"/>
          <a:cs typeface="+mn-cs"/>
        </a:defRPr>
      </a:lvl8pPr>
      <a:lvl9pPr marL="3653102" algn="l" defTabSz="913277" rtl="0" eaLnBrk="1" latinLnBrk="0" hangingPunct="1">
        <a:defRPr sz="17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00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4939" r:id="rId1"/>
    <p:sldLayoutId id="2147495041"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42" r:id="rId1"/>
    <p:sldLayoutId id="2147494943" r:id="rId2"/>
    <p:sldLayoutId id="2147494944" r:id="rId3"/>
    <p:sldLayoutId id="2147494946"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a:stretch>
            <a:fillRect/>
          </a:stretch>
        </p:blipFill>
        <p:spPr bwMode="auto">
          <a:xfrm>
            <a:off x="1"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4142" eaLnBrk="0" hangingPunct="0">
              <a:lnSpc>
                <a:spcPct val="85000"/>
              </a:lnSpc>
            </a:pPr>
            <a:endParaRPr lang="de-DE" sz="1000" dirty="0">
              <a:solidFill>
                <a:srgbClr val="000000"/>
              </a:solidFill>
              <a:latin typeface="FrutigerNext LT Light" pitchFamily="34" charset="0"/>
              <a:ea typeface="MS PGothic" pitchFamily="34" charset="-128"/>
            </a:endParaRPr>
          </a:p>
          <a:p>
            <a:pPr defTabSz="784142" eaLnBrk="0" hangingPunct="0">
              <a:lnSpc>
                <a:spcPct val="85000"/>
              </a:lnSpc>
            </a:pPr>
            <a:r>
              <a:rPr lang="de-DE" sz="1000" dirty="0">
                <a:solidFill>
                  <a:srgbClr val="000000"/>
                </a:solidFill>
                <a:latin typeface="FrutigerNext LT Light" pitchFamily="34" charset="0"/>
                <a:ea typeface="MS PGothic" pitchFamily="34" charset="-128"/>
              </a:rPr>
              <a:t>Page </a:t>
            </a:r>
            <a:fld id="{E68EC476-442B-4BB7-9603-F1440C241F3D}" type="slidenum">
              <a:rPr lang="de-DE" sz="1000">
                <a:solidFill>
                  <a:srgbClr val="000000"/>
                </a:solidFill>
                <a:latin typeface="FrutigerNext LT Light" pitchFamily="34" charset="0"/>
                <a:ea typeface="MS PGothic" pitchFamily="34" charset="-128"/>
              </a:rPr>
              <a:pPr defTabSz="784142" eaLnBrk="0" hangingPunct="0">
                <a:lnSpc>
                  <a:spcPct val="85000"/>
                </a:lnSpc>
              </a:pPr>
              <a:t>‹#›</a:t>
            </a:fld>
            <a:endParaRPr lang="en-GB" sz="1000" dirty="0">
              <a:solidFill>
                <a:srgbClr val="000000"/>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498"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431"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lumMod val="65000"/>
                    <a:lumOff val="35000"/>
                  </a:srgb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4949"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30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45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6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64" indent="-342864"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872" indent="-28572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880" indent="-228576"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600032" indent="-228576"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7184" indent="-228576"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4335"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488"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639"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792" indent="-228576"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304" rtl="0" eaLnBrk="1" latinLnBrk="0" hangingPunct="1">
        <a:defRPr sz="1800" kern="1200">
          <a:solidFill>
            <a:schemeClr val="tx1"/>
          </a:solidFill>
          <a:latin typeface="+mn-lt"/>
          <a:ea typeface="+mn-ea"/>
          <a:cs typeface="+mn-cs"/>
        </a:defRPr>
      </a:lvl1pPr>
      <a:lvl2pPr marL="457152" algn="l" defTabSz="914304" rtl="0" eaLnBrk="1" latinLnBrk="0" hangingPunct="1">
        <a:defRPr sz="1800" kern="1200">
          <a:solidFill>
            <a:schemeClr val="tx1"/>
          </a:solidFill>
          <a:latin typeface="+mn-lt"/>
          <a:ea typeface="+mn-ea"/>
          <a:cs typeface="+mn-cs"/>
        </a:defRPr>
      </a:lvl2pPr>
      <a:lvl3pPr marL="914304" algn="l" defTabSz="914304" rtl="0" eaLnBrk="1" latinLnBrk="0" hangingPunct="1">
        <a:defRPr sz="1800" kern="1200">
          <a:solidFill>
            <a:schemeClr val="tx1"/>
          </a:solidFill>
          <a:latin typeface="+mn-lt"/>
          <a:ea typeface="+mn-ea"/>
          <a:cs typeface="+mn-cs"/>
        </a:defRPr>
      </a:lvl3pPr>
      <a:lvl4pPr marL="1371456" algn="l" defTabSz="914304" rtl="0" eaLnBrk="1" latinLnBrk="0" hangingPunct="1">
        <a:defRPr sz="1800" kern="1200">
          <a:solidFill>
            <a:schemeClr val="tx1"/>
          </a:solidFill>
          <a:latin typeface="+mn-lt"/>
          <a:ea typeface="+mn-ea"/>
          <a:cs typeface="+mn-cs"/>
        </a:defRPr>
      </a:lvl4pPr>
      <a:lvl5pPr marL="1828608" algn="l" defTabSz="914304" rtl="0" eaLnBrk="1" latinLnBrk="0" hangingPunct="1">
        <a:defRPr sz="1800" kern="1200">
          <a:solidFill>
            <a:schemeClr val="tx1"/>
          </a:solidFill>
          <a:latin typeface="+mn-lt"/>
          <a:ea typeface="+mn-ea"/>
          <a:cs typeface="+mn-cs"/>
        </a:defRPr>
      </a:lvl5pPr>
      <a:lvl6pPr marL="2285760" algn="l" defTabSz="914304" rtl="0" eaLnBrk="1" latinLnBrk="0" hangingPunct="1">
        <a:defRPr sz="1800" kern="1200">
          <a:solidFill>
            <a:schemeClr val="tx1"/>
          </a:solidFill>
          <a:latin typeface="+mn-lt"/>
          <a:ea typeface="+mn-ea"/>
          <a:cs typeface="+mn-cs"/>
        </a:defRPr>
      </a:lvl6pPr>
      <a:lvl7pPr marL="2742912" algn="l" defTabSz="914304" rtl="0" eaLnBrk="1" latinLnBrk="0" hangingPunct="1">
        <a:defRPr sz="1800" kern="1200">
          <a:solidFill>
            <a:schemeClr val="tx1"/>
          </a:solidFill>
          <a:latin typeface="+mn-lt"/>
          <a:ea typeface="+mn-ea"/>
          <a:cs typeface="+mn-cs"/>
        </a:defRPr>
      </a:lvl7pPr>
      <a:lvl8pPr marL="3200064" algn="l" defTabSz="914304" rtl="0" eaLnBrk="1" latinLnBrk="0" hangingPunct="1">
        <a:defRPr sz="1800" kern="1200">
          <a:solidFill>
            <a:schemeClr val="tx1"/>
          </a:solidFill>
          <a:latin typeface="+mn-lt"/>
          <a:ea typeface="+mn-ea"/>
          <a:cs typeface="+mn-cs"/>
        </a:defRPr>
      </a:lvl8pPr>
      <a:lvl9pPr marL="3657216" algn="l" defTabSz="914304"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7170" name="Rectangle 197"/>
          <p:cNvSpPr>
            <a:spLocks noGrp="1" noChangeArrowheads="1"/>
          </p:cNvSpPr>
          <p:nvPr>
            <p:ph type="title"/>
          </p:nvPr>
        </p:nvSpPr>
        <p:spPr bwMode="auto">
          <a:xfrm>
            <a:off x="760419" y="0"/>
            <a:ext cx="10975975" cy="838200"/>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171" name="Rectangle 198"/>
          <p:cNvSpPr>
            <a:spLocks noGrp="1" noChangeArrowheads="1"/>
          </p:cNvSpPr>
          <p:nvPr>
            <p:ph type="body" idx="1"/>
          </p:nvPr>
        </p:nvSpPr>
        <p:spPr bwMode="auto">
          <a:xfrm>
            <a:off x="781050" y="1600204"/>
            <a:ext cx="10975975" cy="452596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87"/>
            <a:ext cx="2401744" cy="263791"/>
          </a:xfrm>
          <a:prstGeom prst="rect">
            <a:avLst/>
          </a:prstGeom>
          <a:noFill/>
          <a:ln w="9525">
            <a:noFill/>
            <a:miter lim="800000"/>
            <a:headEnd/>
            <a:tailEnd/>
          </a:ln>
        </p:spPr>
        <p:txBody>
          <a:bodyPr wrap="none" lIns="78360" tIns="39180" rIns="78360" bIns="39180">
            <a:spAutoFit/>
          </a:bodyPr>
          <a:lstStyle/>
          <a:p>
            <a:pPr defTabSz="784225" eaLnBrk="0" hangingPunct="0">
              <a:defRPr/>
            </a:pPr>
            <a:r>
              <a:rPr lang="en-US" altLang="zh-CN" sz="1200" dirty="0">
                <a:solidFill>
                  <a:srgbClr val="000000"/>
                </a:solidFill>
                <a:latin typeface="FrutigerNext LT Bold" charset="0"/>
                <a:ea typeface="ＭＳ Ｐゴシック" pitchFamily="34" charset="-128"/>
              </a:rPr>
              <a:t>HISILICON SEMICONDUCTOR</a:t>
            </a:r>
          </a:p>
        </p:txBody>
      </p:sp>
      <p:grpSp>
        <p:nvGrpSpPr>
          <p:cNvPr id="3" name="Group 5"/>
          <p:cNvGrpSpPr>
            <a:grpSpLocks/>
          </p:cNvGrpSpPr>
          <p:nvPr/>
        </p:nvGrpSpPr>
        <p:grpSpPr bwMode="auto">
          <a:xfrm>
            <a:off x="0" y="6216650"/>
            <a:ext cx="12195175" cy="635000"/>
            <a:chOff x="0" y="3920"/>
            <a:chExt cx="7682" cy="400"/>
          </a:xfrm>
        </p:grpSpPr>
        <p:pic>
          <p:nvPicPr>
            <p:cNvPr id="7180" name="Picture 6" descr="图片1"/>
            <p:cNvPicPr>
              <a:picLocks noChangeAspect="1" noChangeArrowheads="1"/>
            </p:cNvPicPr>
            <p:nvPr userDrawn="1"/>
          </p:nvPicPr>
          <p:blipFill>
            <a:blip r:embed="rId4" cstate="email"/>
            <a:srcRect/>
            <a:stretch>
              <a:fillRect/>
            </a:stretch>
          </p:blipFill>
          <p:spPr bwMode="auto">
            <a:xfrm>
              <a:off x="0" y="3920"/>
              <a:ext cx="5760" cy="400"/>
            </a:xfrm>
            <a:prstGeom prst="rect">
              <a:avLst/>
            </a:prstGeom>
            <a:noFill/>
            <a:ln w="9525">
              <a:noFill/>
              <a:miter lim="800000"/>
              <a:headEnd/>
              <a:tailEnd/>
            </a:ln>
          </p:spPr>
        </p:pic>
        <p:pic>
          <p:nvPicPr>
            <p:cNvPr id="7181" name="Picture 7" descr="图片1"/>
            <p:cNvPicPr>
              <a:picLocks noChangeAspect="1" noChangeArrowheads="1"/>
            </p:cNvPicPr>
            <p:nvPr userDrawn="1"/>
          </p:nvPicPr>
          <p:blipFill>
            <a:blip r:embed="rId4" cstate="email"/>
            <a:srcRect/>
            <a:stretch>
              <a:fillRect/>
            </a:stretch>
          </p:blipFill>
          <p:spPr bwMode="auto">
            <a:xfrm>
              <a:off x="1539" y="3920"/>
              <a:ext cx="5760" cy="400"/>
            </a:xfrm>
            <a:prstGeom prst="rect">
              <a:avLst/>
            </a:prstGeom>
            <a:noFill/>
            <a:ln w="9525">
              <a:noFill/>
              <a:miter lim="800000"/>
              <a:headEnd/>
              <a:tailEnd/>
            </a:ln>
          </p:spPr>
        </p:pic>
        <p:pic>
          <p:nvPicPr>
            <p:cNvPr id="7182" name="Picture 8" descr="图片1"/>
            <p:cNvPicPr>
              <a:picLocks noChangeAspect="1" noChangeArrowheads="1"/>
            </p:cNvPicPr>
            <p:nvPr userDrawn="1"/>
          </p:nvPicPr>
          <p:blipFill>
            <a:blip r:embed="rId5" cstate="email"/>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07" y="6489712"/>
            <a:ext cx="2797175" cy="455613"/>
          </a:xfrm>
          <a:prstGeom prst="rect">
            <a:avLst/>
          </a:prstGeom>
          <a:noFill/>
          <a:ln w="9525">
            <a:noFill/>
            <a:miter lim="800000"/>
            <a:headEnd/>
            <a:tailEnd/>
          </a:ln>
        </p:spPr>
        <p:txBody>
          <a:bodyPr lIns="0" tIns="0" rIns="0" bIns="0"/>
          <a:lstStyle/>
          <a:p>
            <a:pPr defTabSz="801688">
              <a:lnSpc>
                <a:spcPct val="85000"/>
              </a:lnSpc>
              <a:defRPr/>
            </a:pPr>
            <a:r>
              <a:rPr lang="de-DE" altLang="zh-CN" sz="1200">
                <a:solidFill>
                  <a:srgbClr val="000000"/>
                </a:solidFill>
                <a:latin typeface="Arial" pitchFamily="34" charset="0"/>
                <a:ea typeface="MS PGothic" pitchFamily="34" charset="-128"/>
              </a:rPr>
              <a:t>Page </a:t>
            </a:r>
            <a:fld id="{6CCBC055-CE6F-4FF5-9AB9-E31CBD7940F2}" type="slidenum">
              <a:rPr lang="de-DE" altLang="zh-CN" sz="1200">
                <a:solidFill>
                  <a:srgbClr val="000000"/>
                </a:solidFill>
                <a:latin typeface="Arial" pitchFamily="34" charset="0"/>
                <a:ea typeface="MS PGothic" pitchFamily="34" charset="-128"/>
              </a:rPr>
              <a:pPr defTabSz="801688">
                <a:lnSpc>
                  <a:spcPct val="85000"/>
                </a:lnSpc>
                <a:defRPr/>
              </a:pPr>
              <a:t>‹#›</a:t>
            </a:fld>
            <a:endParaRPr lang="en-GB" altLang="zh-CN" sz="1200">
              <a:solidFill>
                <a:srgbClr val="000000"/>
              </a:solidFill>
              <a:latin typeface="Arial" pitchFamily="34" charset="0"/>
              <a:ea typeface="MS PGothic" pitchFamily="34" charset="-128"/>
            </a:endParaRPr>
          </a:p>
        </p:txBody>
      </p:sp>
      <p:sp>
        <p:nvSpPr>
          <p:cNvPr id="2" name="Date Placeholder 3"/>
          <p:cNvSpPr txBox="1">
            <a:spLocks noGrp="1"/>
          </p:cNvSpPr>
          <p:nvPr/>
        </p:nvSpPr>
        <p:spPr bwMode="auto">
          <a:xfrm>
            <a:off x="8483607" y="6489712"/>
            <a:ext cx="2797175" cy="455613"/>
          </a:xfrm>
          <a:prstGeom prst="rect">
            <a:avLst/>
          </a:prstGeom>
          <a:noFill/>
          <a:ln w="9525">
            <a:noFill/>
            <a:miter lim="800000"/>
            <a:headEnd/>
            <a:tailEnd/>
          </a:ln>
        </p:spPr>
        <p:txBody>
          <a:bodyPr lIns="0" tIns="0" rIns="0" bIns="0"/>
          <a:lstStyle/>
          <a:p>
            <a:pPr defTabSz="801688">
              <a:lnSpc>
                <a:spcPct val="85000"/>
              </a:lnSpc>
              <a:defRPr/>
            </a:pPr>
            <a:r>
              <a:rPr lang="de-DE" altLang="zh-CN" sz="1200">
                <a:solidFill>
                  <a:srgbClr val="000000"/>
                </a:solidFill>
                <a:latin typeface="Arial" pitchFamily="34" charset="0"/>
                <a:ea typeface="MS PGothic" pitchFamily="34" charset="-128"/>
              </a:rPr>
              <a:t>Page </a:t>
            </a:r>
            <a:fld id="{F6A9B49D-731E-405A-BD67-4312B6911253}" type="slidenum">
              <a:rPr lang="de-DE" altLang="zh-CN" sz="1200">
                <a:solidFill>
                  <a:srgbClr val="000000"/>
                </a:solidFill>
                <a:latin typeface="Arial" pitchFamily="34" charset="0"/>
                <a:ea typeface="MS PGothic" pitchFamily="34" charset="-128"/>
              </a:rPr>
              <a:pPr defTabSz="801688">
                <a:lnSpc>
                  <a:spcPct val="85000"/>
                </a:lnSpc>
                <a:defRPr/>
              </a:pPr>
              <a:t>‹#›</a:t>
            </a:fld>
            <a:endParaRPr lang="en-GB" altLang="zh-CN" sz="1200">
              <a:solidFill>
                <a:srgbClr val="000000"/>
              </a:solidFill>
              <a:latin typeface="Arial" pitchFamily="34" charset="0"/>
              <a:ea typeface="MS PGothic" pitchFamily="34" charset="-128"/>
            </a:endParaRPr>
          </a:p>
        </p:txBody>
      </p:sp>
      <p:sp>
        <p:nvSpPr>
          <p:cNvPr id="28680" name="Text Box 8"/>
          <p:cNvSpPr txBox="1">
            <a:spLocks noChangeArrowheads="1"/>
          </p:cNvSpPr>
          <p:nvPr/>
        </p:nvSpPr>
        <p:spPr bwMode="auto">
          <a:xfrm>
            <a:off x="869951" y="6438901"/>
            <a:ext cx="2829590" cy="265496"/>
          </a:xfrm>
          <a:prstGeom prst="rect">
            <a:avLst/>
          </a:prstGeom>
          <a:noFill/>
          <a:ln w="9525">
            <a:noFill/>
            <a:miter lim="800000"/>
            <a:headEnd/>
            <a:tailEnd/>
          </a:ln>
        </p:spPr>
        <p:txBody>
          <a:bodyPr wrap="none" lIns="80043" tIns="40024" rIns="80043" bIns="40024">
            <a:spAutoFit/>
          </a:bodyPr>
          <a:lstStyle/>
          <a:p>
            <a:pPr defTabSz="801688" eaLnBrk="0" hangingPunct="0">
              <a:defRPr/>
            </a:pPr>
            <a:r>
              <a:rPr lang="en-US" altLang="zh-CN" sz="1200" dirty="0">
                <a:solidFill>
                  <a:srgbClr val="000000"/>
                </a:solidFill>
                <a:latin typeface="Arial" pitchFamily="34" charset="0"/>
                <a:ea typeface="MS PGothic" pitchFamily="34" charset="-128"/>
              </a:rPr>
              <a:t>HUAWEI TECHNOLOGIES CO., LTD.</a:t>
            </a:r>
            <a:endParaRPr lang="en-US" altLang="zh-CN" sz="2200" dirty="0">
              <a:solidFill>
                <a:srgbClr val="000000"/>
              </a:solidFill>
              <a:latin typeface="Arial" pitchFamily="34" charset="0"/>
              <a:ea typeface="MS PGothic" pitchFamily="34" charset="-128"/>
            </a:endParaRPr>
          </a:p>
        </p:txBody>
      </p:sp>
      <p:sp>
        <p:nvSpPr>
          <p:cNvPr id="28693" name="Rectangle 21"/>
          <p:cNvSpPr>
            <a:spLocks noChangeArrowheads="1"/>
          </p:cNvSpPr>
          <p:nvPr/>
        </p:nvSpPr>
        <p:spPr bwMode="auto">
          <a:xfrm>
            <a:off x="5194300" y="6438912"/>
            <a:ext cx="2051504" cy="265455"/>
          </a:xfrm>
          <a:prstGeom prst="rect">
            <a:avLst/>
          </a:prstGeom>
          <a:noFill/>
          <a:ln w="9525" algn="ctr">
            <a:noFill/>
            <a:miter lim="800000"/>
            <a:headEnd/>
            <a:tailEnd/>
          </a:ln>
          <a:effectLst/>
        </p:spPr>
        <p:txBody>
          <a:bodyPr wrap="none" lIns="80011" tIns="40004" rIns="80011" bIns="40004">
            <a:spAutoFit/>
          </a:bodyPr>
          <a:lstStyle/>
          <a:p>
            <a:pPr defTabSz="801688" eaLnBrk="0" hangingPunct="0">
              <a:defRPr/>
            </a:pPr>
            <a:r>
              <a:rPr lang="en-US" altLang="zh-CN" sz="1200" dirty="0">
                <a:solidFill>
                  <a:srgbClr val="000000"/>
                </a:solidFill>
                <a:latin typeface="Arial" pitchFamily="34" charset="0"/>
                <a:ea typeface="MS PGothic" pitchFamily="34" charset="-128"/>
              </a:rPr>
              <a:t>Commercial in Confidence </a:t>
            </a:r>
          </a:p>
        </p:txBody>
      </p:sp>
      <p:pic>
        <p:nvPicPr>
          <p:cNvPr id="7178" name="Picture 2" descr="Logo"/>
          <p:cNvPicPr preferRelativeResize="0">
            <a:picLocks noChangeArrowheads="1"/>
          </p:cNvPicPr>
          <p:nvPr/>
        </p:nvPicPr>
        <p:blipFill>
          <a:blip r:embed="rId6" cstate="email"/>
          <a:srcRect/>
          <a:stretch>
            <a:fillRect/>
          </a:stretch>
        </p:blipFill>
        <p:spPr bwMode="auto">
          <a:xfrm>
            <a:off x="11202988" y="6300788"/>
            <a:ext cx="455612" cy="457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94951" r:id="rId1"/>
    <p:sldLayoutId id="2147494952" r:id="rId2"/>
  </p:sldLayoutIdLst>
  <p:hf sldNum="0" hdr="0" ftr="0"/>
  <p:txStyles>
    <p:titleStyle>
      <a:lvl1pPr algn="l" rtl="0" eaLnBrk="1" fontAlgn="base" hangingPunct="1">
        <a:spcBef>
          <a:spcPct val="0"/>
        </a:spcBef>
        <a:spcAft>
          <a:spcPct val="0"/>
        </a:spcAft>
        <a:defRPr sz="3200" b="1">
          <a:solidFill>
            <a:srgbClr val="990000"/>
          </a:solidFill>
          <a:latin typeface="+mj-lt"/>
          <a:ea typeface="宋体" pitchFamily="2"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宋体" pitchFamily="2"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宋体" pitchFamily="2" charset="-122"/>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1600">
          <a:solidFill>
            <a:schemeClr val="tx1"/>
          </a:solidFill>
          <a:latin typeface="+mn-lt"/>
          <a:ea typeface="宋体" pitchFamily="2" charset="-122"/>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宋体" pitchFamily="2" charset="-122"/>
        </a:defRPr>
      </a:lvl5pPr>
      <a:lvl6pPr marL="25146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54" r:id="rId1"/>
    <p:sldLayoutId id="2147494955" r:id="rId2"/>
    <p:sldLayoutId id="2147494956" r:id="rId3"/>
    <p:sldLayoutId id="2147494957"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60" r:id="rId1"/>
    <p:sldLayoutId id="2147494961" r:id="rId2"/>
    <p:sldLayoutId id="2147494963" r:id="rId3"/>
    <p:sldLayoutId id="2147494964"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4" y="6223004"/>
            <a:ext cx="12195175" cy="635000"/>
            <a:chOff x="0" y="3920"/>
            <a:chExt cx="7682" cy="400"/>
          </a:xfrm>
        </p:grpSpPr>
        <p:pic>
          <p:nvPicPr>
            <p:cNvPr id="8272" name="Picture 98" descr="图片1"/>
            <p:cNvPicPr>
              <a:picLocks noChangeAspect="1" noChangeArrowheads="1"/>
            </p:cNvPicPr>
            <p:nvPr userDrawn="1"/>
          </p:nvPicPr>
          <p:blipFill>
            <a:blip r:embed="rId2" cstate="print"/>
            <a:srcRect/>
            <a:stretch>
              <a:fillRect/>
            </a:stretch>
          </p:blipFill>
          <p:spPr bwMode="auto">
            <a:xfrm>
              <a:off x="0" y="3920"/>
              <a:ext cx="5760" cy="400"/>
            </a:xfrm>
            <a:prstGeom prst="rect">
              <a:avLst/>
            </a:prstGeom>
            <a:noFill/>
            <a:ln w="9525">
              <a:noFill/>
              <a:miter lim="800000"/>
              <a:headEnd/>
              <a:tailEnd/>
            </a:ln>
          </p:spPr>
        </p:pic>
        <p:pic>
          <p:nvPicPr>
            <p:cNvPr id="8273" name="Picture 99" descr="图片1"/>
            <p:cNvPicPr>
              <a:picLocks noChangeAspect="1" noChangeArrowheads="1"/>
            </p:cNvPicPr>
            <p:nvPr userDrawn="1"/>
          </p:nvPicPr>
          <p:blipFill>
            <a:blip r:embed="rId2" cstate="print"/>
            <a:srcRect/>
            <a:stretch>
              <a:fillRect/>
            </a:stretch>
          </p:blipFill>
          <p:spPr bwMode="auto">
            <a:xfrm>
              <a:off x="1539" y="3920"/>
              <a:ext cx="5760" cy="400"/>
            </a:xfrm>
            <a:prstGeom prst="rect">
              <a:avLst/>
            </a:prstGeom>
            <a:noFill/>
            <a:ln w="9525">
              <a:noFill/>
              <a:miter lim="800000"/>
              <a:headEnd/>
              <a:tailEnd/>
            </a:ln>
          </p:spPr>
        </p:pic>
        <p:pic>
          <p:nvPicPr>
            <p:cNvPr id="8274" name="Picture 100"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pic>
        <p:nvPicPr>
          <p:cNvPr id="8195" name="Picture 101" descr="图片3副本"/>
          <p:cNvPicPr>
            <a:picLocks noChangeAspect="1" noChangeArrowheads="1"/>
          </p:cNvPicPr>
          <p:nvPr/>
        </p:nvPicPr>
        <p:blipFill>
          <a:blip r:embed="rId4" cstate="print"/>
          <a:srcRect/>
          <a:stretch>
            <a:fillRect/>
          </a:stretch>
        </p:blipFill>
        <p:spPr bwMode="auto">
          <a:xfrm>
            <a:off x="10182227" y="639287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06" y="6502400"/>
            <a:ext cx="2746771" cy="184666"/>
          </a:xfrm>
          <a:prstGeom prst="rect">
            <a:avLst/>
          </a:prstGeom>
          <a:noFill/>
          <a:ln>
            <a:noFill/>
          </a:ln>
          <a:extLst/>
        </p:spPr>
        <p:txBody>
          <a:bodyPr wrap="none" lIns="0" tIns="0" rIns="80022"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300" y="325444"/>
            <a:ext cx="10440988" cy="871537"/>
          </a:xfrm>
          <a:prstGeom prst="rect">
            <a:avLst/>
          </a:prstGeom>
          <a:noFill/>
          <a:ln w="9525">
            <a:noFill/>
            <a:miter lim="800000"/>
            <a:headEnd/>
            <a:tailEnd/>
          </a:ln>
        </p:spPr>
        <p:txBody>
          <a:bodyPr vert="horz" wrap="square" lIns="0" tIns="40018" rIns="80038" bIns="40018"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157" y="6502400"/>
            <a:ext cx="1604690" cy="184666"/>
          </a:xfrm>
          <a:prstGeom prst="rect">
            <a:avLst/>
          </a:prstGeom>
          <a:noFill/>
          <a:ln w="9525" algn="ctr">
            <a:noFill/>
            <a:miter lim="800000"/>
            <a:headEnd/>
            <a:tailEnd/>
          </a:ln>
          <a:effectLst/>
        </p:spPr>
        <p:txBody>
          <a:bodyPr wrap="none" lIns="79990" tIns="0" rIns="79990" bIns="0">
            <a:spAutoFit/>
          </a:bodyPr>
          <a:lstStyle/>
          <a:p>
            <a:pPr defTabSz="800784" eaLnBrk="0" hangingPunct="0">
              <a:defRPr/>
            </a:pPr>
            <a:r>
              <a:rPr lang="en-US" altLang="zh-CN" sz="1200" dirty="0">
                <a:solidFill>
                  <a:prstClr val="black"/>
                </a:solidFill>
                <a:latin typeface="FrutigerNext LT Bold" pitchFamily="20" charset="0"/>
                <a:ea typeface="MS PGothic" pitchFamily="34" charset="-128"/>
              </a:rPr>
              <a:t>Huawei Confidential </a:t>
            </a:r>
          </a:p>
        </p:txBody>
      </p:sp>
      <p:sp>
        <p:nvSpPr>
          <p:cNvPr id="8199" name="Rectangle 68"/>
          <p:cNvSpPr>
            <a:spLocks noGrp="1" noChangeArrowheads="1"/>
          </p:cNvSpPr>
          <p:nvPr>
            <p:ph type="body" idx="1"/>
          </p:nvPr>
        </p:nvSpPr>
        <p:spPr bwMode="auto">
          <a:xfrm>
            <a:off x="876300" y="1628779"/>
            <a:ext cx="10440988" cy="4194175"/>
          </a:xfrm>
          <a:prstGeom prst="rect">
            <a:avLst/>
          </a:prstGeom>
          <a:noFill/>
          <a:ln w="9525">
            <a:noFill/>
            <a:miter lim="800000"/>
            <a:headEnd/>
            <a:tailEnd/>
          </a:ln>
        </p:spPr>
        <p:txBody>
          <a:bodyPr vert="horz" wrap="square" lIns="80050" tIns="40024" rIns="80050" bIns="40024"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85" y="3832229"/>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defRPr/>
              </a:pPr>
              <a:endParaRPr lang="zh-CN" altLang="en-US" sz="1800" dirty="0">
                <a:solidFill>
                  <a:prstClr val="black"/>
                </a:solidFill>
                <a:latin typeface="Calibri" pitchFamily="34" charset="0"/>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sz="1800" dirty="0">
                    <a:solidFill>
                      <a:prstClr val="black"/>
                    </a:solidFill>
                    <a:latin typeface="Calibri" pitchFamily="34" charset="0"/>
                  </a:endParaRPr>
                </a:p>
              </p:txBody>
            </p:sp>
          </p:grpSp>
        </p:grpSp>
      </p:grpSp>
      <p:sp>
        <p:nvSpPr>
          <p:cNvPr id="6149" name="Rectangle 5"/>
          <p:cNvSpPr>
            <a:spLocks noChangeArrowheads="1"/>
          </p:cNvSpPr>
          <p:nvPr/>
        </p:nvSpPr>
        <p:spPr bwMode="auto">
          <a:xfrm>
            <a:off x="8483611" y="6502416"/>
            <a:ext cx="2797175"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dirty="0">
                <a:solidFill>
                  <a:srgbClr val="000000"/>
                </a:solidFill>
                <a:latin typeface="FrutigerNext LT Bold" pitchFamily="20" charset="0"/>
                <a:ea typeface="MS PGothic" pitchFamily="34" charset="-128"/>
              </a:rPr>
              <a:t>Page </a:t>
            </a:r>
            <a:fld id="{47766685-C1F9-497F-AB24-0A8C364DEC93}" type="slidenum">
              <a:rPr lang="de-DE" altLang="zh-CN" sz="1200">
                <a:solidFill>
                  <a:srgbClr val="000000"/>
                </a:solidFill>
                <a:latin typeface="FrutigerNext LT Bold" pitchFamily="20" charset="0"/>
                <a:ea typeface="MS PGothic" pitchFamily="34" charset="-128"/>
              </a:rPr>
              <a:pPr eaLnBrk="0" hangingPunct="0">
                <a:lnSpc>
                  <a:spcPct val="85000"/>
                </a:lnSpc>
                <a:defRPr/>
              </a:pPr>
              <a:t>‹#›</a:t>
            </a:fld>
            <a:endParaRPr lang="en-GB" altLang="zh-CN" sz="1200" dirty="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09" y="1330325"/>
            <a:ext cx="3702050" cy="3905250"/>
          </a:xfrm>
          <a:prstGeom prst="rect">
            <a:avLst/>
          </a:prstGeom>
          <a:noFill/>
          <a:ln w="9525" algn="ctr">
            <a:noFill/>
            <a:miter lim="800000"/>
            <a:headEnd/>
            <a:tailEnd/>
          </a:ln>
          <a:effectLst/>
        </p:spPr>
        <p:txBody>
          <a:bodyPr lIns="78256" tIns="39129" rIns="78256" bIns="39129">
            <a:spAutoFit/>
          </a:bodyPr>
          <a:lstStyle/>
          <a:p>
            <a:pPr algn="r" defTabSz="783339">
              <a:spcBef>
                <a:spcPct val="20000"/>
              </a:spcBef>
              <a:defRPr/>
            </a:pPr>
            <a:r>
              <a:rPr lang="zh-CN" altLang="zh-CN" sz="1100" dirty="0">
                <a:solidFill>
                  <a:srgbClr val="FFFFFF"/>
                </a:solidFill>
                <a:latin typeface="FrutigerNext LT Regular" pitchFamily="34" charset="0"/>
              </a:rPr>
              <a:t>Slide title :32-35pt  </a:t>
            </a:r>
          </a:p>
          <a:p>
            <a:pPr algn="r" defTabSz="783339">
              <a:spcBef>
                <a:spcPct val="20000"/>
              </a:spcBef>
              <a:defRPr/>
            </a:pPr>
            <a:r>
              <a:rPr lang="zh-CN" altLang="zh-CN" sz="1100" dirty="0">
                <a:solidFill>
                  <a:srgbClr val="FFFFFF"/>
                </a:solidFill>
                <a:latin typeface="FrutigerNext LT Regular" pitchFamily="34" charset="0"/>
              </a:rPr>
              <a:t>Color: R153 G0 B0</a:t>
            </a:r>
          </a:p>
          <a:p>
            <a:pPr algn="r" defTabSz="783339">
              <a:spcBef>
                <a:spcPct val="20000"/>
              </a:spcBef>
              <a:defRPr/>
            </a:pPr>
            <a:r>
              <a:rPr lang="zh-CN" altLang="zh-CN" sz="1100" dirty="0">
                <a:solidFill>
                  <a:srgbClr val="FFFFFF"/>
                </a:solidFill>
                <a:latin typeface="FrutigerNext LT Regular" pitchFamily="34" charset="0"/>
              </a:rPr>
              <a:t>Corporate Font :</a:t>
            </a:r>
          </a:p>
          <a:p>
            <a:pPr algn="r" defTabSz="783339">
              <a:spcBef>
                <a:spcPct val="20000"/>
              </a:spcBef>
              <a:defRPr/>
            </a:pPr>
            <a:r>
              <a:rPr lang="zh-CN" altLang="zh-CN" sz="1100" dirty="0">
                <a:solidFill>
                  <a:srgbClr val="FFFFFF"/>
                </a:solidFill>
                <a:latin typeface="FrutigerNext LT Regular" pitchFamily="34" charset="0"/>
              </a:rPr>
              <a:t>FrutigerNext LT Medium</a:t>
            </a:r>
          </a:p>
          <a:p>
            <a:pPr algn="r" defTabSz="783339">
              <a:spcBef>
                <a:spcPct val="20000"/>
              </a:spcBef>
              <a:defRPr/>
            </a:pPr>
            <a:r>
              <a:rPr lang="zh-CN" altLang="zh-CN" sz="1100" dirty="0">
                <a:solidFill>
                  <a:srgbClr val="FFFFFF"/>
                </a:solidFill>
                <a:latin typeface="FrutigerNext LT Regular" pitchFamily="34" charset="0"/>
              </a:rPr>
              <a:t>Font to be used by customers and </a:t>
            </a:r>
          </a:p>
          <a:p>
            <a:pPr algn="r" defTabSz="783339">
              <a:spcBef>
                <a:spcPct val="20000"/>
              </a:spcBef>
              <a:defRPr/>
            </a:pPr>
            <a:r>
              <a:rPr lang="zh-CN" altLang="zh-CN" sz="1100" dirty="0">
                <a:solidFill>
                  <a:srgbClr val="FFFFFF"/>
                </a:solidFill>
                <a:latin typeface="FrutigerNext LT Regular" pitchFamily="34" charset="0"/>
              </a:rPr>
              <a:t>partners : </a:t>
            </a:r>
          </a:p>
          <a:p>
            <a:pPr algn="r" defTabSz="783339">
              <a:spcBef>
                <a:spcPct val="20000"/>
              </a:spcBef>
              <a:defRPr/>
            </a:pPr>
            <a:r>
              <a:rPr lang="zh-CN" altLang="zh-CN" sz="1100" dirty="0">
                <a:solidFill>
                  <a:srgbClr val="FFFFFF"/>
                </a:solidFill>
                <a:latin typeface="FrutigerNext LT Regular" pitchFamily="34" charset="0"/>
              </a:rPr>
              <a:t>Arial</a:t>
            </a: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endParaRPr lang="zh-CN" altLang="zh-CN" sz="1100" dirty="0">
              <a:solidFill>
                <a:srgbClr val="FFFFFF"/>
              </a:solidFill>
              <a:latin typeface="FrutigerNext LT Regular" pitchFamily="34" charset="0"/>
            </a:endParaRPr>
          </a:p>
          <a:p>
            <a:pPr algn="r" defTabSz="783339">
              <a:spcBef>
                <a:spcPct val="20000"/>
              </a:spcBef>
              <a:defRPr/>
            </a:pPr>
            <a:r>
              <a:rPr lang="zh-CN" altLang="zh-CN" sz="1100" dirty="0">
                <a:solidFill>
                  <a:srgbClr val="FFFFFF"/>
                </a:solidFill>
                <a:latin typeface="FrutigerNext LT Regular" pitchFamily="34" charset="0"/>
              </a:rPr>
              <a:t>Slide text :20-22pt</a:t>
            </a:r>
          </a:p>
          <a:p>
            <a:pPr algn="r" defTabSz="783339">
              <a:spcBef>
                <a:spcPct val="20000"/>
              </a:spcBef>
              <a:defRPr/>
            </a:pPr>
            <a:r>
              <a:rPr lang="zh-CN" altLang="zh-CN" sz="1100" dirty="0">
                <a:solidFill>
                  <a:srgbClr val="FFFFFF"/>
                </a:solidFill>
                <a:latin typeface="FrutigerNext LT Regular" pitchFamily="34" charset="0"/>
              </a:rPr>
              <a:t>Bullets level 2-5:</a:t>
            </a:r>
          </a:p>
          <a:p>
            <a:pPr algn="r" defTabSz="783339">
              <a:spcBef>
                <a:spcPct val="20000"/>
              </a:spcBef>
              <a:defRPr/>
            </a:pPr>
            <a:r>
              <a:rPr lang="zh-CN" altLang="zh-CN" sz="1100" dirty="0">
                <a:solidFill>
                  <a:srgbClr val="FFFFFF"/>
                </a:solidFill>
                <a:latin typeface="FrutigerNext LT Regular" pitchFamily="34" charset="0"/>
              </a:rPr>
              <a:t> 18pt  </a:t>
            </a:r>
          </a:p>
          <a:p>
            <a:pPr algn="r" defTabSz="783339">
              <a:spcBef>
                <a:spcPct val="20000"/>
              </a:spcBef>
              <a:defRPr/>
            </a:pPr>
            <a:r>
              <a:rPr lang="zh-CN" altLang="zh-CN" sz="1100" dirty="0">
                <a:solidFill>
                  <a:srgbClr val="FFFFFF"/>
                </a:solidFill>
                <a:latin typeface="FrutigerNext LT Regular" pitchFamily="34" charset="0"/>
              </a:rPr>
              <a:t>Color:Black</a:t>
            </a:r>
          </a:p>
          <a:p>
            <a:pPr algn="r" defTabSz="783339">
              <a:spcBef>
                <a:spcPct val="20000"/>
              </a:spcBef>
              <a:defRPr/>
            </a:pPr>
            <a:r>
              <a:rPr lang="zh-CN" altLang="zh-CN" sz="1100" dirty="0">
                <a:solidFill>
                  <a:srgbClr val="FFFFFF"/>
                </a:solidFill>
                <a:latin typeface="FrutigerNext LT Regular" pitchFamily="34" charset="0"/>
              </a:rPr>
              <a:t>Corporate Font :</a:t>
            </a:r>
          </a:p>
          <a:p>
            <a:pPr algn="r" defTabSz="783339">
              <a:spcBef>
                <a:spcPct val="20000"/>
              </a:spcBef>
              <a:defRPr/>
            </a:pPr>
            <a:r>
              <a:rPr lang="zh-CN" altLang="zh-CN" sz="1100" dirty="0">
                <a:solidFill>
                  <a:srgbClr val="FFFFFF"/>
                </a:solidFill>
                <a:latin typeface="FrutigerNext LT Regular" pitchFamily="34" charset="0"/>
              </a:rPr>
              <a:t>FrutigerNext LT Medium</a:t>
            </a:r>
          </a:p>
          <a:p>
            <a:pPr algn="r" defTabSz="783339">
              <a:spcBef>
                <a:spcPct val="20000"/>
              </a:spcBef>
              <a:defRPr/>
            </a:pPr>
            <a:r>
              <a:rPr lang="zh-CN" altLang="zh-CN" sz="1100" dirty="0">
                <a:solidFill>
                  <a:srgbClr val="FFFFFF"/>
                </a:solidFill>
                <a:latin typeface="FrutigerNext LT Regular" pitchFamily="34" charset="0"/>
              </a:rPr>
              <a:t>Font to be used by customers and </a:t>
            </a:r>
          </a:p>
          <a:p>
            <a:pPr algn="r" defTabSz="783339">
              <a:spcBef>
                <a:spcPct val="20000"/>
              </a:spcBef>
              <a:defRPr/>
            </a:pPr>
            <a:r>
              <a:rPr lang="zh-CN" altLang="zh-CN" sz="1100" dirty="0">
                <a:solidFill>
                  <a:srgbClr val="FFFFFF"/>
                </a:solidFill>
                <a:latin typeface="FrutigerNext LT Regular" pitchFamily="34" charset="0"/>
              </a:rPr>
              <a:t>partners : </a:t>
            </a:r>
          </a:p>
          <a:p>
            <a:pPr algn="r" defTabSz="783339">
              <a:spcBef>
                <a:spcPct val="20000"/>
              </a:spcBef>
              <a:defRPr/>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642" y="57157"/>
            <a:ext cx="1727200" cy="1108075"/>
          </a:xfrm>
          <a:prstGeom prst="rect">
            <a:avLst/>
          </a:prstGeom>
          <a:noFill/>
          <a:ln w="9525">
            <a:noFill/>
            <a:miter lim="800000"/>
            <a:headEnd/>
            <a:tailEnd/>
          </a:ln>
          <a:effectLst/>
        </p:spPr>
        <p:txBody>
          <a:bodyPr lIns="91338" tIns="45667" rIns="91338" bIns="45667">
            <a:spAutoFit/>
          </a:bodyPr>
          <a:lstStyle/>
          <a:p>
            <a:pPr>
              <a:defRPr/>
            </a:pPr>
            <a:r>
              <a:rPr lang="en-US" altLang="zh-CN" sz="1100" dirty="0">
                <a:solidFill>
                  <a:srgbClr val="FFFFFF"/>
                </a:solidFill>
                <a:latin typeface="FrutigerNext LT Regular" pitchFamily="34" charset="0"/>
              </a:rPr>
              <a:t>Top right  corner  for   field-mark, customer or partner logotypes. </a:t>
            </a:r>
          </a:p>
          <a:p>
            <a:pPr>
              <a:defRPr/>
            </a:pPr>
            <a:endParaRPr lang="en-US" altLang="zh-CN" sz="1100" dirty="0">
              <a:solidFill>
                <a:srgbClr val="FFFFFF"/>
              </a:solidFill>
              <a:latin typeface="FrutigerNext LT Regular" pitchFamily="34" charset="0"/>
            </a:endParaRPr>
          </a:p>
          <a:p>
            <a:pPr>
              <a:defRPr/>
            </a:pPr>
            <a:r>
              <a:rPr lang="en-US" altLang="zh-CN" sz="1100" dirty="0">
                <a:solidFill>
                  <a:srgbClr val="FFFFFF"/>
                </a:solidFill>
                <a:latin typeface="FrutigerNext LT Regular" pitchFamily="34" charset="0"/>
              </a:rPr>
              <a:t>----------------   </a:t>
            </a:r>
          </a:p>
          <a:p>
            <a:pPr>
              <a:defRPr/>
            </a:pPr>
            <a:endParaRPr lang="zh-CN" altLang="en-US" sz="1100" dirty="0">
              <a:solidFill>
                <a:srgbClr val="FFFFFF"/>
              </a:solidFill>
              <a:latin typeface="FrutigerNext LT Regular" pitchFamily="34" charset="0"/>
            </a:endParaRPr>
          </a:p>
        </p:txBody>
      </p:sp>
      <p:sp>
        <p:nvSpPr>
          <p:cNvPr id="10325" name="Text Box 85"/>
          <p:cNvSpPr txBox="1">
            <a:spLocks noChangeArrowheads="1"/>
          </p:cNvSpPr>
          <p:nvPr/>
        </p:nvSpPr>
        <p:spPr bwMode="auto">
          <a:xfrm>
            <a:off x="12339642" y="1196979"/>
            <a:ext cx="1727200" cy="2128800"/>
          </a:xfrm>
          <a:prstGeom prst="rect">
            <a:avLst/>
          </a:prstGeom>
          <a:noFill/>
          <a:ln w="9525">
            <a:noFill/>
            <a:miter lim="800000"/>
            <a:headEnd/>
            <a:tailEnd/>
          </a:ln>
          <a:effectLst/>
        </p:spPr>
        <p:txBody>
          <a:bodyPr lIns="91338" tIns="45667" rIns="91338" bIns="45667">
            <a:spAutoFit/>
          </a:bodyPr>
          <a:lstStyle/>
          <a:p>
            <a:pPr>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008" algn="l" rtl="0" fontAlgn="base">
        <a:spcBef>
          <a:spcPct val="0"/>
        </a:spcBef>
        <a:spcAft>
          <a:spcPct val="0"/>
        </a:spcAft>
        <a:defRPr sz="3200" b="1">
          <a:solidFill>
            <a:srgbClr val="990000"/>
          </a:solidFill>
          <a:latin typeface="FrutigerNext LT Medium" pitchFamily="34" charset="0"/>
          <a:ea typeface="宋体" pitchFamily="2" charset="-122"/>
        </a:defRPr>
      </a:lvl6pPr>
      <a:lvl7pPr marL="914016"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024"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032"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1169" indent="-341169"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mn-lt"/>
          <a:ea typeface="+mn-ea"/>
          <a:cs typeface="+mn-cs"/>
        </a:defRPr>
      </a:lvl1pPr>
      <a:lvl2pPr marL="741051" indent="-284045"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j-lt"/>
          <a:ea typeface="+mn-ea"/>
        </a:defRPr>
      </a:lvl2pPr>
      <a:lvl3pPr marL="1140934" indent="-226917"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defRPr>
      </a:lvl3pPr>
      <a:lvl4pPr marL="1597941" indent="-226917" algn="l" rtl="0" eaLnBrk="0" fontAlgn="base" hangingPunct="0">
        <a:lnSpc>
          <a:spcPct val="140000"/>
        </a:lnSpc>
        <a:spcBef>
          <a:spcPct val="0"/>
        </a:spcBef>
        <a:spcAft>
          <a:spcPct val="0"/>
        </a:spcAft>
        <a:buChar char="–"/>
        <a:defRPr sz="1300">
          <a:solidFill>
            <a:schemeClr val="tx1"/>
          </a:solidFill>
          <a:latin typeface="+mn-lt"/>
          <a:ea typeface="+mn-ea"/>
        </a:defRPr>
      </a:lvl4pPr>
      <a:lvl5pPr marL="2054949" indent="-226917"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defRPr>
      </a:lvl5pPr>
      <a:lvl6pPr marL="2511957"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6pPr>
      <a:lvl7pPr marL="2968965"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7pPr>
      <a:lvl8pPr marL="3425973"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8pPr>
      <a:lvl9pPr marL="3882980" indent="-226917" algn="l" rtl="0" fontAlgn="base">
        <a:lnSpc>
          <a:spcPct val="140000"/>
        </a:lnSpc>
        <a:spcBef>
          <a:spcPct val="0"/>
        </a:spcBef>
        <a:spcAft>
          <a:spcPct val="0"/>
        </a:spcAft>
        <a:buFont typeface="Arial" pitchFamily="34" charset="0"/>
        <a:buChar char="~"/>
        <a:defRPr sz="12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8" name="矩形 7"/>
          <p:cNvSpPr/>
          <p:nvPr/>
        </p:nvSpPr>
        <p:spPr>
          <a:xfrm>
            <a:off x="1586" y="6350"/>
            <a:ext cx="12193589" cy="6851650"/>
          </a:xfrm>
          <a:prstGeom prst="rect">
            <a:avLst/>
          </a:prstGeom>
          <a:blipFill dpi="0" rotWithShape="1">
            <a:blip r:embed="rId5" cstate="print">
              <a:duotone>
                <a:prstClr val="black"/>
                <a:schemeClr val="accent4">
                  <a:tint val="45000"/>
                  <a:satMod val="400000"/>
                </a:schemeClr>
              </a:duotone>
              <a:extLst>
                <a:ext uri="{BEBA8EAE-BF5A-486C-A8C5-ECC9F3942E4B}">
                  <a14:imgProps xmlns="" xmlns:a14="http://schemas.microsoft.com/office/drawing/2010/main">
                    <a14:imgLayer r:embed="rId6">
                      <a14:imgEffect>
                        <a14:brightnessContrast bright="40000"/>
                      </a14:imgEffect>
                    </a14:imgLayer>
                  </a14:imgProps>
                </a:ex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823913" y="4500002"/>
            <a:ext cx="92694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823913" y="479426"/>
            <a:ext cx="2158999" cy="205121"/>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94966" r:id="rId1"/>
    <p:sldLayoutId id="2147494967" r:id="rId2"/>
    <p:sldLayoutId id="2147494969" r:id="rId3"/>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8"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8"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8"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9"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72" r:id="rId1"/>
    <p:sldLayoutId id="2147494973" r:id="rId2"/>
    <p:sldLayoutId id="2147494974" r:id="rId3"/>
    <p:sldLayoutId id="2147494975" r:id="rId4"/>
    <p:sldLayoutId id="2147494976" r:id="rId5"/>
    <p:sldLayoutId id="2147494977" r:id="rId6"/>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79" r:id="rId1"/>
    <p:sldLayoutId id="2147494980" r:id="rId2"/>
    <p:sldLayoutId id="2147494981" r:id="rId3"/>
    <p:sldLayoutId id="2147494982"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6" name="矩形 5"/>
          <p:cNvSpPr/>
          <p:nvPr/>
        </p:nvSpPr>
        <p:spPr bwMode="auto">
          <a:xfrm>
            <a:off x="0" y="0"/>
            <a:ext cx="12195175" cy="6858736"/>
          </a:xfrm>
          <a:prstGeom prst="rect">
            <a:avLst/>
          </a:prstGeom>
          <a:solidFill>
            <a:srgbClr val="EFF3F4"/>
          </a:solidFill>
          <a:ln>
            <a:noFill/>
          </a:ln>
          <a:effectLst/>
          <a:extLs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pic>
        <p:nvPicPr>
          <p:cNvPr id="4102" name="Picture 6" descr="C:\Users\z00205060\Desktop\CP项目\规范类文件\新建文件夹\巴展视觉物料规范-18.jpg"/>
          <p:cNvPicPr>
            <a:picLocks noChangeAspect="1" noChangeArrowheads="1"/>
          </p:cNvPicPr>
          <p:nvPr/>
        </p:nvPicPr>
        <p:blipFill>
          <a:blip r:embed="rId3" cstate="print">
            <a:clrChange>
              <a:clrFrom>
                <a:srgbClr val="FFFFFF"/>
              </a:clrFrom>
              <a:clrTo>
                <a:srgbClr val="FFFFFF">
                  <a:alpha val="0"/>
                </a:srgbClr>
              </a:clrTo>
            </a:clrChange>
          </a:blip>
          <a:srcRect t="79391" r="33826"/>
          <a:stretch>
            <a:fillRect/>
          </a:stretch>
        </p:blipFill>
        <p:spPr bwMode="auto">
          <a:xfrm>
            <a:off x="0" y="5445224"/>
            <a:ext cx="8070030" cy="1413512"/>
          </a:xfrm>
          <a:prstGeom prst="rect">
            <a:avLst/>
          </a:prstGeom>
          <a:noFill/>
        </p:spPr>
      </p:pic>
      <p:pic>
        <p:nvPicPr>
          <p:cNvPr id="13" name="Picture 77" descr="Logo"/>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2916" y="5787562"/>
            <a:ext cx="706438"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Box 7"/>
          <p:cNvSpPr txBox="1">
            <a:spLocks noChangeArrowheads="1"/>
          </p:cNvSpPr>
          <p:nvPr/>
        </p:nvSpPr>
        <p:spPr bwMode="auto">
          <a:xfrm>
            <a:off x="9462400" y="6286493"/>
            <a:ext cx="1426609" cy="292388"/>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300" dirty="0" smtClean="0">
                <a:solidFill>
                  <a:srgbClr val="000000">
                    <a:lumMod val="65000"/>
                    <a:lumOff val="35000"/>
                  </a:srgbClr>
                </a:solidFill>
                <a:latin typeface="FrutigerNext LT Light" pitchFamily="34" charset="0"/>
                <a:ea typeface="MS PGothic" pitchFamily="34" charset="-128"/>
              </a:rPr>
              <a:t>www.huawei.com</a:t>
            </a:r>
          </a:p>
        </p:txBody>
      </p:sp>
      <p:sp>
        <p:nvSpPr>
          <p:cNvPr id="16" name="Text Box 5"/>
          <p:cNvSpPr txBox="1">
            <a:spLocks noChangeArrowheads="1"/>
          </p:cNvSpPr>
          <p:nvPr/>
        </p:nvSpPr>
        <p:spPr bwMode="auto">
          <a:xfrm>
            <a:off x="5429242" y="6324965"/>
            <a:ext cx="2640788"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lumMod val="65000"/>
                    <a:lumOff val="35000"/>
                  </a:srgbClr>
                </a:solidFill>
                <a:latin typeface="FrutigerNext LT Light" pitchFamily="34" charset="0"/>
                <a:ea typeface="MS PGothic" pitchFamily="34" charset="-128"/>
              </a:rPr>
              <a:t>HUAWEI TECHNOLOGIES CO., LTD.</a:t>
            </a:r>
          </a:p>
        </p:txBody>
      </p:sp>
    </p:spTree>
    <p:extLst>
      <p:ext uri="{BB962C8B-B14F-4D97-AF65-F5344CB8AC3E}">
        <p14:creationId xmlns="" xmlns:p14="http://schemas.microsoft.com/office/powerpoint/2010/main" val="3356417782"/>
      </p:ext>
    </p:extLst>
  </p:cSld>
  <p:clrMap bg1="lt1" tx1="dk1" bg2="lt2" tx2="dk2" accent1="accent1" accent2="accent2" accent3="accent3" accent4="accent4" accent5="accent5" accent6="accent6" hlink="hlink" folHlink="folHlink"/>
  <p:sldLayoutIdLst>
    <p:sldLayoutId id="2147494985"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333333"/>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87" r:id="rId1"/>
    <p:sldLayoutId id="2147494988" r:id="rId2"/>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90" r:id="rId1"/>
    <p:sldLayoutId id="2147494991" r:id="rId2"/>
    <p:sldLayoutId id="2147495044" r:id="rId3"/>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3074" name="Rectangle 13"/>
          <p:cNvSpPr>
            <a:spLocks noGrp="1" noChangeArrowheads="1"/>
          </p:cNvSpPr>
          <p:nvPr>
            <p:ph type="title"/>
          </p:nvPr>
        </p:nvSpPr>
        <p:spPr bwMode="auto">
          <a:xfrm>
            <a:off x="876300" y="325439"/>
            <a:ext cx="10440988"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3075"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3846513" y="1330326"/>
            <a:ext cx="3702050" cy="3711088"/>
          </a:xfrm>
          <a:prstGeom prst="rect">
            <a:avLst/>
          </a:prstGeom>
          <a:noFill/>
          <a:ln>
            <a:noFill/>
          </a:ln>
          <a:effectLs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Title </a:t>
            </a:r>
          </a:p>
          <a:p>
            <a:pPr algn="r" eaLnBrk="1" hangingPunct="1">
              <a:spcBef>
                <a:spcPct val="20000"/>
              </a:spcBef>
              <a:defRPr/>
            </a:pPr>
            <a:r>
              <a:rPr lang="en-US" altLang="zh-CN" sz="1100" b="1" smtClean="0">
                <a:solidFill>
                  <a:srgbClr val="FFFFFF"/>
                </a:solidFill>
                <a:latin typeface="FrutigerNext LT Regular" pitchFamily="34" charset="0"/>
              </a:rPr>
              <a:t>35-40pt  </a:t>
            </a:r>
            <a:endParaRPr lang="zh-CN" altLang="en-US" sz="1100" b="1" smtClean="0">
              <a:solidFill>
                <a:srgbClr val="FFFFFF"/>
              </a:solidFill>
              <a:latin typeface="FrutigerNext LT Regular" pitchFamily="34" charset="0"/>
            </a:endParaRPr>
          </a:p>
          <a:p>
            <a:pPr algn="r" eaLnBrk="1" hangingPunct="1">
              <a:spcBef>
                <a:spcPct val="20000"/>
              </a:spcBef>
              <a:defRPr/>
            </a:pPr>
            <a:r>
              <a:rPr lang="en-US" altLang="zh-CN" sz="1100" b="1" smtClean="0">
                <a:solidFill>
                  <a:srgbClr val="FFFFFF"/>
                </a:solidFill>
                <a:latin typeface="FrutigerNext LT Regular" pitchFamily="34" charset="0"/>
              </a:rPr>
              <a:t>Color: R153 G0 B0</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p>
          <a:p>
            <a:pPr algn="r" eaLnBrk="1" hangingPunct="1">
              <a:spcBef>
                <a:spcPct val="20000"/>
              </a:spcBef>
              <a:defRPr/>
            </a:pPr>
            <a:endParaRPr lang="en-US" altLang="zh-CN" sz="1100" b="1" smtClean="0">
              <a:solidFill>
                <a:srgbClr val="FFFFFF"/>
              </a:solidFill>
              <a:latin typeface="FrutigerNext LT Regular" pitchFamily="34" charset="0"/>
            </a:endParaRPr>
          </a:p>
          <a:p>
            <a:pPr algn="r" eaLnBrk="1" hangingPunct="1">
              <a:spcBef>
                <a:spcPct val="20000"/>
              </a:spcBef>
              <a:defRPr/>
            </a:pPr>
            <a:endParaRPr lang="zh-CN" altLang="en-US" sz="1100" b="1" smtClean="0">
              <a:solidFill>
                <a:srgbClr val="FFFFFF"/>
              </a:solidFill>
              <a:latin typeface="FrutigerNext LT Regular" pitchFamily="34" charset="0"/>
            </a:endParaRPr>
          </a:p>
          <a:p>
            <a:pPr algn="r" eaLnBrk="1" hangingPunct="1">
              <a:spcBef>
                <a:spcPct val="20000"/>
              </a:spcBef>
              <a:defRPr/>
            </a:pPr>
            <a:r>
              <a:rPr lang="zh-CN" altLang="en-US" sz="1100" b="1" smtClean="0">
                <a:solidFill>
                  <a:srgbClr val="FFFFFF"/>
                </a:solidFill>
                <a:latin typeface="FrutigerNext LT Regular" pitchFamily="34" charset="0"/>
              </a:rPr>
              <a:t> </a:t>
            </a:r>
            <a:r>
              <a:rPr lang="en-US" altLang="zh-CN" sz="1100" b="1" smtClean="0">
                <a:solidFill>
                  <a:srgbClr val="FFFFFF"/>
                </a:solidFill>
                <a:latin typeface="FrutigerNext LT Regular" pitchFamily="34" charset="0"/>
              </a:rPr>
              <a:t>Content Page Text :</a:t>
            </a:r>
          </a:p>
          <a:p>
            <a:pPr algn="r" eaLnBrk="1" hangingPunct="1">
              <a:spcBef>
                <a:spcPct val="20000"/>
              </a:spcBef>
              <a:defRPr/>
            </a:pPr>
            <a:r>
              <a:rPr lang="en-US" altLang="zh-CN" sz="1100" b="1" smtClean="0">
                <a:solidFill>
                  <a:srgbClr val="FFFFFF"/>
                </a:solidFill>
                <a:latin typeface="FrutigerNext LT Regular" pitchFamily="34" charset="0"/>
              </a:rPr>
              <a:t>28-30pt</a:t>
            </a:r>
          </a:p>
          <a:p>
            <a:pPr algn="r">
              <a:spcBef>
                <a:spcPct val="20000"/>
              </a:spcBef>
              <a:defRPr/>
            </a:pPr>
            <a:r>
              <a:rPr lang="en-US" sz="1100" b="1" noProof="1" smtClean="0">
                <a:solidFill>
                  <a:srgbClr val="FFFFFF"/>
                </a:solidFill>
                <a:latin typeface="FrutigerNext LT Regular" pitchFamily="34" charset="0"/>
              </a:rPr>
              <a:t>Bullets level 2-5</a:t>
            </a:r>
          </a:p>
          <a:p>
            <a:pPr algn="r">
              <a:spcBef>
                <a:spcPct val="20000"/>
              </a:spcBef>
              <a:defRPr/>
            </a:pPr>
            <a:r>
              <a:rPr lang="en-US" altLang="zh-CN" sz="1100" b="1" smtClean="0">
                <a:solidFill>
                  <a:srgbClr val="FFFFFF"/>
                </a:solidFill>
                <a:latin typeface="FrutigerNext LT Regular" pitchFamily="34" charset="0"/>
              </a:rPr>
              <a:t>20-30pt  </a:t>
            </a:r>
          </a:p>
          <a:p>
            <a:pPr algn="r" eaLnBrk="1" hangingPunct="1">
              <a:spcBef>
                <a:spcPct val="20000"/>
              </a:spcBef>
              <a:defRPr/>
            </a:pPr>
            <a:r>
              <a:rPr lang="en-US" altLang="zh-CN" sz="1100" b="1" smtClean="0">
                <a:solidFill>
                  <a:srgbClr val="FFFFFF"/>
                </a:solidFill>
                <a:latin typeface="FrutigerNext LT Regular" pitchFamily="34" charset="0"/>
              </a:rPr>
              <a:t>Color:Black</a:t>
            </a:r>
          </a:p>
          <a:p>
            <a:pPr algn="r" eaLnBrk="1" hangingPunct="1">
              <a:spcBef>
                <a:spcPct val="20000"/>
              </a:spcBef>
              <a:defRPr/>
            </a:pPr>
            <a:r>
              <a:rPr lang="en-US" altLang="zh-CN" sz="1100" b="1" smtClean="0">
                <a:solidFill>
                  <a:srgbClr val="FFFFFF"/>
                </a:solidFill>
                <a:latin typeface="FrutigerNext LT Regular" pitchFamily="34" charset="0"/>
              </a:rPr>
              <a:t>Corporate Font: </a:t>
            </a:r>
          </a:p>
          <a:p>
            <a:pPr algn="r" eaLnBrk="1" hangingPunct="1">
              <a:spcBef>
                <a:spcPct val="20000"/>
              </a:spcBef>
              <a:defRPr/>
            </a:pPr>
            <a:r>
              <a:rPr lang="en-US" altLang="zh-CN" sz="1100" b="1" smtClean="0">
                <a:solidFill>
                  <a:srgbClr val="FFFFFF"/>
                </a:solidFill>
                <a:latin typeface="FrutigerNext LT Regular" pitchFamily="34" charset="0"/>
              </a:rPr>
              <a:t>FrutigerNext LT Medium</a:t>
            </a:r>
          </a:p>
          <a:p>
            <a:pPr algn="r" eaLnBrk="1" hangingPunct="1">
              <a:spcBef>
                <a:spcPct val="20000"/>
              </a:spcBef>
              <a:defRPr/>
            </a:pPr>
            <a:r>
              <a:rPr lang="en-US" altLang="zh-CN" sz="1100" b="1" smtClean="0">
                <a:solidFill>
                  <a:srgbClr val="FFFFFF"/>
                </a:solidFill>
                <a:latin typeface="FrutigerNext LT Regular" pitchFamily="34" charset="0"/>
              </a:rPr>
              <a:t>Font to be used by customers and partners:  </a:t>
            </a:r>
          </a:p>
          <a:p>
            <a:pPr algn="r" eaLnBrk="1" hangingPunct="1">
              <a:spcBef>
                <a:spcPct val="20000"/>
              </a:spcBef>
              <a:defRPr/>
            </a:pPr>
            <a:r>
              <a:rPr lang="en-US" altLang="zh-CN" sz="1100" b="1" smtClean="0">
                <a:solidFill>
                  <a:srgbClr val="FFFFFF"/>
                </a:solidFill>
                <a:latin typeface="FrutigerNext LT Regular" pitchFamily="34" charset="0"/>
              </a:rPr>
              <a:t>Arial</a:t>
            </a:r>
            <a:endParaRPr lang="zh-CN" altLang="en-US" sz="1100" b="1" smtClean="0">
              <a:solidFill>
                <a:srgbClr val="FFFFFF"/>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94993" r:id="rId1"/>
  </p:sldLayoutIdLst>
  <p:transition advClick="0" advTm="800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8"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996" r:id="rId1"/>
    <p:sldLayoutId id="2147494997" r:id="rId2"/>
    <p:sldLayoutId id="2147494998" r:id="rId3"/>
    <p:sldLayoutId id="2147494999" r:id="rId4"/>
    <p:sldLayoutId id="2147495000" r:id="rId5"/>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7"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7"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7"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8"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5002" r:id="rId1"/>
    <p:sldLayoutId id="2147495003" r:id="rId2"/>
    <p:sldLayoutId id="2147495004" r:id="rId3"/>
    <p:sldLayoutId id="2147495005" r:id="rId4"/>
    <p:sldLayoutId id="2147495006" r:id="rId5"/>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8" name="矩形 7"/>
          <p:cNvSpPr/>
          <p:nvPr/>
        </p:nvSpPr>
        <p:spPr>
          <a:xfrm>
            <a:off x="1586" y="6350"/>
            <a:ext cx="12193589" cy="6851650"/>
          </a:xfrm>
          <a:prstGeom prst="rect">
            <a:avLst/>
          </a:prstGeom>
          <a:blipFill dpi="0" rotWithShape="1">
            <a:blip r:embed="rId6" cstate="print">
              <a:duotone>
                <a:prstClr val="black"/>
                <a:schemeClr val="accent4">
                  <a:tint val="45000"/>
                  <a:satMod val="400000"/>
                </a:schemeClr>
              </a:duotone>
              <a:extLst>
                <a:ext uri="{BEBA8EAE-BF5A-486C-A8C5-ECC9F3942E4B}">
                  <a14:imgProps xmlns="" xmlns:a14="http://schemas.microsoft.com/office/drawing/2010/main">
                    <a14:imgLayer r:embed="rId7">
                      <a14:imgEffect>
                        <a14:brightnessContrast bright="40000"/>
                      </a14:imgEffect>
                    </a14:imgLayer>
                  </a14:imgProps>
                </a:ext>
                <a:ext uri="{28A0092B-C50C-407E-A947-70E740481C1C}">
                  <a14:useLocalDpi xmlns=""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823913" y="4500002"/>
            <a:ext cx="92694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823913" y="479426"/>
            <a:ext cx="2158999" cy="205121"/>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95008" r:id="rId1"/>
    <p:sldLayoutId id="2147495009" r:id="rId2"/>
    <p:sldLayoutId id="2147495010" r:id="rId3"/>
    <p:sldLayoutId id="2147495011"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12290" name="Rectangle 197"/>
          <p:cNvSpPr>
            <a:spLocks noGrp="1" noChangeArrowheads="1"/>
          </p:cNvSpPr>
          <p:nvPr>
            <p:ph type="title"/>
          </p:nvPr>
        </p:nvSpPr>
        <p:spPr bwMode="auto">
          <a:xfrm>
            <a:off x="781054" y="274638"/>
            <a:ext cx="10975975" cy="1143000"/>
          </a:xfrm>
          <a:prstGeom prst="rect">
            <a:avLst/>
          </a:prstGeom>
          <a:noFill/>
          <a:ln w="9525" algn="ctr">
            <a:noFill/>
            <a:miter lim="800000"/>
            <a:headEnd/>
            <a:tailEnd/>
          </a:ln>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12291" name="Rectangle 198"/>
          <p:cNvSpPr>
            <a:spLocks noGrp="1" noChangeArrowheads="1"/>
          </p:cNvSpPr>
          <p:nvPr>
            <p:ph type="body" idx="1"/>
          </p:nvPr>
        </p:nvSpPr>
        <p:spPr bwMode="auto">
          <a:xfrm>
            <a:off x="781054" y="1600208"/>
            <a:ext cx="10975975" cy="4525963"/>
          </a:xfrm>
          <a:prstGeom prst="rect">
            <a:avLst/>
          </a:prstGeom>
          <a:noFill/>
          <a:ln w="9525" algn="ctr">
            <a:noFill/>
            <a:miter lim="800000"/>
            <a:headEnd/>
            <a:tailEnd/>
          </a:ln>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4371" name="Text Box 3"/>
          <p:cNvSpPr txBox="1">
            <a:spLocks noChangeArrowheads="1"/>
          </p:cNvSpPr>
          <p:nvPr/>
        </p:nvSpPr>
        <p:spPr bwMode="auto">
          <a:xfrm>
            <a:off x="869951" y="6467491"/>
            <a:ext cx="2401744" cy="263791"/>
          </a:xfrm>
          <a:prstGeom prst="rect">
            <a:avLst/>
          </a:prstGeom>
          <a:noFill/>
          <a:ln w="9525">
            <a:noFill/>
            <a:miter lim="800000"/>
            <a:headEnd/>
            <a:tailEnd/>
          </a:ln>
        </p:spPr>
        <p:txBody>
          <a:bodyPr wrap="none" lIns="78328" tIns="39164" rIns="78328" bIns="39164">
            <a:spAutoFit/>
          </a:bodyPr>
          <a:lstStyle/>
          <a:p>
            <a:pPr defTabSz="783895" eaLnBrk="0" hangingPunct="0">
              <a:defRPr/>
            </a:pPr>
            <a:r>
              <a:rPr lang="en-US" altLang="zh-CN" sz="1200" dirty="0">
                <a:solidFill>
                  <a:srgbClr val="000000"/>
                </a:solidFill>
                <a:latin typeface="FrutigerNext LT Bold" charset="0"/>
                <a:ea typeface="ＭＳ Ｐゴシック" pitchFamily="34" charset="-128"/>
                <a:sym typeface="Lucida Grande"/>
              </a:rPr>
              <a:t>HISILICON SEMICONDUCTOR</a:t>
            </a:r>
          </a:p>
        </p:txBody>
      </p:sp>
      <p:grpSp>
        <p:nvGrpSpPr>
          <p:cNvPr id="2" name="Group 5"/>
          <p:cNvGrpSpPr>
            <a:grpSpLocks/>
          </p:cNvGrpSpPr>
          <p:nvPr/>
        </p:nvGrpSpPr>
        <p:grpSpPr bwMode="auto">
          <a:xfrm>
            <a:off x="4" y="6216650"/>
            <a:ext cx="12195175" cy="635000"/>
            <a:chOff x="0" y="3920"/>
            <a:chExt cx="7682" cy="400"/>
          </a:xfrm>
        </p:grpSpPr>
        <p:pic>
          <p:nvPicPr>
            <p:cNvPr id="12299" name="Picture 6" descr="图片1"/>
            <p:cNvPicPr>
              <a:picLocks noChangeAspect="1" noChangeArrowheads="1"/>
            </p:cNvPicPr>
            <p:nvPr userDrawn="1"/>
          </p:nvPicPr>
          <p:blipFill>
            <a:blip r:embed="rId3" cstate="print"/>
            <a:srcRect/>
            <a:stretch>
              <a:fillRect/>
            </a:stretch>
          </p:blipFill>
          <p:spPr bwMode="auto">
            <a:xfrm>
              <a:off x="0" y="3920"/>
              <a:ext cx="5760" cy="400"/>
            </a:xfrm>
            <a:prstGeom prst="rect">
              <a:avLst/>
            </a:prstGeom>
            <a:noFill/>
            <a:ln w="9525">
              <a:noFill/>
              <a:miter lim="800000"/>
              <a:headEnd/>
              <a:tailEnd/>
            </a:ln>
          </p:spPr>
        </p:pic>
        <p:pic>
          <p:nvPicPr>
            <p:cNvPr id="12300" name="Picture 7" descr="图片1"/>
            <p:cNvPicPr>
              <a:picLocks noChangeAspect="1" noChangeArrowheads="1"/>
            </p:cNvPicPr>
            <p:nvPr userDrawn="1"/>
          </p:nvPicPr>
          <p:blipFill>
            <a:blip r:embed="rId3" cstate="print"/>
            <a:srcRect/>
            <a:stretch>
              <a:fillRect/>
            </a:stretch>
          </p:blipFill>
          <p:spPr bwMode="auto">
            <a:xfrm>
              <a:off x="1539" y="3920"/>
              <a:ext cx="5760" cy="400"/>
            </a:xfrm>
            <a:prstGeom prst="rect">
              <a:avLst/>
            </a:prstGeom>
            <a:noFill/>
            <a:ln w="9525">
              <a:noFill/>
              <a:miter lim="800000"/>
              <a:headEnd/>
              <a:tailEnd/>
            </a:ln>
          </p:spPr>
        </p:pic>
        <p:pic>
          <p:nvPicPr>
            <p:cNvPr id="12301" name="Picture 8" descr="图片1"/>
            <p:cNvPicPr>
              <a:picLocks noChangeAspect="1" noChangeArrowheads="1"/>
            </p:cNvPicPr>
            <p:nvPr userDrawn="1"/>
          </p:nvPicPr>
          <p:blipFill>
            <a:blip r:embed="rId3" cstate="print"/>
            <a:srcRect/>
            <a:stretch>
              <a:fillRect/>
            </a:stretch>
          </p:blipFill>
          <p:spPr bwMode="auto">
            <a:xfrm rot="10800000">
              <a:off x="6619" y="3920"/>
              <a:ext cx="1063" cy="400"/>
            </a:xfrm>
            <a:prstGeom prst="rect">
              <a:avLst/>
            </a:prstGeom>
            <a:noFill/>
            <a:ln w="9525">
              <a:noFill/>
              <a:miter lim="800000"/>
              <a:headEnd/>
              <a:tailEnd/>
            </a:ln>
          </p:spPr>
        </p:pic>
      </p:grpSp>
      <p:sp>
        <p:nvSpPr>
          <p:cNvPr id="13375" name="Date Placeholder 3"/>
          <p:cNvSpPr txBox="1">
            <a:spLocks noGrp="1"/>
          </p:cNvSpPr>
          <p:nvPr/>
        </p:nvSpPr>
        <p:spPr bwMode="auto">
          <a:xfrm>
            <a:off x="8483611" y="6489716"/>
            <a:ext cx="2797175" cy="455613"/>
          </a:xfrm>
          <a:prstGeom prst="rect">
            <a:avLst/>
          </a:prstGeom>
          <a:noFill/>
          <a:ln w="9525">
            <a:noFill/>
            <a:miter lim="800000"/>
            <a:headEnd/>
            <a:tailEnd/>
          </a:ln>
        </p:spPr>
        <p:txBody>
          <a:bodyPr lIns="0" tIns="0" rIns="0" bIns="0"/>
          <a:lstStyle/>
          <a:p>
            <a:pPr defTabSz="801351">
              <a:lnSpc>
                <a:spcPct val="85000"/>
              </a:lnSpc>
              <a:defRPr/>
            </a:pPr>
            <a:r>
              <a:rPr lang="de-DE" altLang="zh-CN" sz="1200" dirty="0">
                <a:solidFill>
                  <a:srgbClr val="000000"/>
                </a:solidFill>
                <a:latin typeface="Arial" pitchFamily="34" charset="0"/>
                <a:ea typeface="ＭＳ Ｐゴシック" pitchFamily="34" charset="-128"/>
                <a:sym typeface="Lucida Grande"/>
              </a:rPr>
              <a:t>Page </a:t>
            </a:r>
            <a:fld id="{190D78AA-6A95-4866-8CA6-FD6E9D526C47}" type="slidenum">
              <a:rPr lang="de-DE" altLang="zh-CN" sz="1200">
                <a:solidFill>
                  <a:srgbClr val="000000"/>
                </a:solidFill>
                <a:latin typeface="Arial" pitchFamily="34" charset="0"/>
                <a:ea typeface="ＭＳ Ｐゴシック" pitchFamily="34" charset="-128"/>
                <a:sym typeface="Lucida Grande"/>
              </a:rPr>
              <a:pPr defTabSz="801351">
                <a:lnSpc>
                  <a:spcPct val="85000"/>
                </a:lnSpc>
                <a:defRPr/>
              </a:pPr>
              <a:t>‹#›</a:t>
            </a:fld>
            <a:endParaRPr lang="en-GB" altLang="zh-CN" sz="1200" dirty="0">
              <a:solidFill>
                <a:srgbClr val="000000"/>
              </a:solidFill>
              <a:latin typeface="Arial" pitchFamily="34" charset="0"/>
              <a:ea typeface="ＭＳ Ｐゴシック" pitchFamily="34" charset="-128"/>
              <a:sym typeface="Lucida Grande"/>
            </a:endParaRPr>
          </a:p>
        </p:txBody>
      </p:sp>
      <p:sp>
        <p:nvSpPr>
          <p:cNvPr id="28680" name="Text Box 8"/>
          <p:cNvSpPr txBox="1">
            <a:spLocks noChangeArrowheads="1"/>
          </p:cNvSpPr>
          <p:nvPr/>
        </p:nvSpPr>
        <p:spPr bwMode="auto">
          <a:xfrm>
            <a:off x="869955" y="6438901"/>
            <a:ext cx="2829590" cy="265496"/>
          </a:xfrm>
          <a:prstGeom prst="rect">
            <a:avLst/>
          </a:prstGeom>
          <a:noFill/>
          <a:ln w="9525">
            <a:noFill/>
            <a:miter lim="800000"/>
            <a:headEnd/>
            <a:tailEnd/>
          </a:ln>
        </p:spPr>
        <p:txBody>
          <a:bodyPr wrap="none" lIns="80011" tIns="40008" rIns="80011" bIns="40008">
            <a:spAutoFit/>
          </a:bodyPr>
          <a:lstStyle/>
          <a:p>
            <a:pPr defTabSz="801351" eaLnBrk="0" hangingPunct="0">
              <a:defRPr/>
            </a:pPr>
            <a:r>
              <a:rPr lang="en-US" altLang="zh-CN" sz="1200" dirty="0">
                <a:solidFill>
                  <a:srgbClr val="000000"/>
                </a:solidFill>
                <a:latin typeface="Arial" pitchFamily="34" charset="0"/>
                <a:ea typeface="ＭＳ Ｐゴシック" pitchFamily="34" charset="-128"/>
                <a:sym typeface="Lucida Grande"/>
              </a:rPr>
              <a:t>HUAWEI TECHNOLOGIES CO., LTD.</a:t>
            </a:r>
            <a:endParaRPr lang="en-US" altLang="zh-CN" sz="2200" dirty="0">
              <a:solidFill>
                <a:srgbClr val="000000"/>
              </a:solidFill>
              <a:latin typeface="Arial" pitchFamily="34" charset="0"/>
              <a:ea typeface="ＭＳ Ｐゴシック" pitchFamily="34" charset="-128"/>
              <a:sym typeface="Lucida Grande"/>
            </a:endParaRPr>
          </a:p>
        </p:txBody>
      </p:sp>
      <p:sp>
        <p:nvSpPr>
          <p:cNvPr id="28693" name="Rectangle 21"/>
          <p:cNvSpPr>
            <a:spLocks noChangeArrowheads="1"/>
          </p:cNvSpPr>
          <p:nvPr/>
        </p:nvSpPr>
        <p:spPr bwMode="auto">
          <a:xfrm>
            <a:off x="5194300" y="6438916"/>
            <a:ext cx="2051504" cy="265455"/>
          </a:xfrm>
          <a:prstGeom prst="rect">
            <a:avLst/>
          </a:prstGeom>
          <a:noFill/>
          <a:ln w="9525" algn="ctr">
            <a:noFill/>
            <a:miter lim="800000"/>
            <a:headEnd/>
            <a:tailEnd/>
          </a:ln>
          <a:effectLst/>
        </p:spPr>
        <p:txBody>
          <a:bodyPr wrap="none" lIns="79979" tIns="39988" rIns="79979" bIns="39988">
            <a:spAutoFit/>
          </a:bodyPr>
          <a:lstStyle/>
          <a:p>
            <a:pPr defTabSz="801351" eaLnBrk="0" hangingPunct="0">
              <a:defRPr/>
            </a:pPr>
            <a:r>
              <a:rPr lang="en-US" altLang="zh-CN" sz="1200" dirty="0">
                <a:solidFill>
                  <a:srgbClr val="000000"/>
                </a:solidFill>
                <a:latin typeface="Arial" pitchFamily="34" charset="0"/>
                <a:ea typeface="MS PGothic" pitchFamily="34" charset="-128"/>
                <a:sym typeface="Lucida Grande"/>
              </a:rPr>
              <a:t>Commercial in Confidence </a:t>
            </a:r>
          </a:p>
        </p:txBody>
      </p:sp>
      <p:pic>
        <p:nvPicPr>
          <p:cNvPr id="12297" name="Picture 2" descr="Logo"/>
          <p:cNvPicPr preferRelativeResize="0">
            <a:picLocks noChangeArrowheads="1"/>
          </p:cNvPicPr>
          <p:nvPr/>
        </p:nvPicPr>
        <p:blipFill>
          <a:blip r:embed="rId4" cstate="print"/>
          <a:srcRect/>
          <a:stretch>
            <a:fillRect/>
          </a:stretch>
        </p:blipFill>
        <p:spPr bwMode="auto">
          <a:xfrm>
            <a:off x="11202992" y="6300788"/>
            <a:ext cx="455612" cy="457200"/>
          </a:xfrm>
          <a:prstGeom prst="rect">
            <a:avLst/>
          </a:prstGeom>
          <a:noFill/>
          <a:ln w="9525">
            <a:noFill/>
            <a:miter lim="800000"/>
            <a:headEnd/>
            <a:tailEnd/>
          </a:ln>
        </p:spPr>
      </p:pic>
      <p:pic>
        <p:nvPicPr>
          <p:cNvPr id="12298" name="Picture 1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212392" y="6300804"/>
            <a:ext cx="635000" cy="441325"/>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sldLayoutIdLst>
    <p:sldLayoutId id="2147494741" r:id="rId1"/>
  </p:sldLayoutIdLst>
  <p:hf sldNum="0" hdr="0" ftr="0"/>
  <p:txStyles>
    <p:titleStyle>
      <a:lvl1pPr algn="l" rtl="0" eaLnBrk="0" fontAlgn="base" hangingPunct="0">
        <a:spcBef>
          <a:spcPct val="0"/>
        </a:spcBef>
        <a:spcAft>
          <a:spcPct val="0"/>
        </a:spcAft>
        <a:defRPr sz="3200" b="1">
          <a:solidFill>
            <a:srgbClr val="990000"/>
          </a:solidFill>
          <a:latin typeface="+mj-lt"/>
          <a:ea typeface="SimSun" pitchFamily="2"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SimSun" pitchFamily="2" charset="-122"/>
        </a:defRPr>
      </a:lvl5pPr>
      <a:lvl6pPr marL="457008" algn="l" rtl="0" fontAlgn="base">
        <a:spcBef>
          <a:spcPct val="0"/>
        </a:spcBef>
        <a:spcAft>
          <a:spcPct val="0"/>
        </a:spcAft>
        <a:defRPr sz="3200" b="1">
          <a:solidFill>
            <a:srgbClr val="990000"/>
          </a:solidFill>
          <a:latin typeface="FrutigerNext LT Medium" pitchFamily="34" charset="0"/>
          <a:ea typeface="宋体" pitchFamily="2" charset="-122"/>
        </a:defRPr>
      </a:lvl6pPr>
      <a:lvl7pPr marL="914016"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024"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032"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755" indent="-342755" algn="l" rtl="0" eaLnBrk="0" fontAlgn="base" hangingPunct="0">
        <a:spcBef>
          <a:spcPct val="20000"/>
        </a:spcBef>
        <a:spcAft>
          <a:spcPct val="0"/>
        </a:spcAft>
        <a:buClr>
          <a:srgbClr val="990000"/>
        </a:buClr>
        <a:buChar char="•"/>
        <a:defRPr sz="2400" b="1">
          <a:solidFill>
            <a:schemeClr val="tx1"/>
          </a:solidFill>
          <a:latin typeface="+mn-lt"/>
          <a:ea typeface="SimSun" pitchFamily="2" charset="-122"/>
          <a:cs typeface="+mn-cs"/>
        </a:defRPr>
      </a:lvl1pPr>
      <a:lvl2pPr marL="742638" indent="-285630" algn="l" rtl="0" eaLnBrk="0" fontAlgn="base" hangingPunct="0">
        <a:spcBef>
          <a:spcPct val="20000"/>
        </a:spcBef>
        <a:spcAft>
          <a:spcPct val="0"/>
        </a:spcAft>
        <a:buFont typeface="Arial" pitchFamily="34" charset="0"/>
        <a:buChar char="›"/>
        <a:defRPr sz="2000">
          <a:solidFill>
            <a:schemeClr val="tx1"/>
          </a:solidFill>
          <a:latin typeface="+mn-lt"/>
          <a:ea typeface="SimSun" pitchFamily="2" charset="-122"/>
        </a:defRPr>
      </a:lvl2pPr>
      <a:lvl3pPr marL="1142520" indent="-228504" algn="l" rtl="0" eaLnBrk="0" fontAlgn="base" hangingPunct="0">
        <a:spcBef>
          <a:spcPct val="20000"/>
        </a:spcBef>
        <a:spcAft>
          <a:spcPct val="0"/>
        </a:spcAft>
        <a:buFont typeface="FrutigerNext LT Medium" pitchFamily="34" charset="0"/>
        <a:buChar char="»"/>
        <a:defRPr>
          <a:solidFill>
            <a:schemeClr val="tx1"/>
          </a:solidFill>
          <a:latin typeface="+mn-lt"/>
          <a:ea typeface="SimSun" pitchFamily="2" charset="-122"/>
        </a:defRPr>
      </a:lvl3pPr>
      <a:lvl4pPr marL="1599528" indent="-228504" algn="l" rtl="0" eaLnBrk="0" fontAlgn="base" hangingPunct="0">
        <a:spcBef>
          <a:spcPct val="20000"/>
        </a:spcBef>
        <a:spcAft>
          <a:spcPct val="0"/>
        </a:spcAft>
        <a:buChar char="–"/>
        <a:defRPr sz="1600">
          <a:solidFill>
            <a:schemeClr val="tx1"/>
          </a:solidFill>
          <a:latin typeface="+mn-lt"/>
          <a:ea typeface="SimSun" pitchFamily="2" charset="-122"/>
        </a:defRPr>
      </a:lvl4pPr>
      <a:lvl5pPr marL="2056534" indent="-228504" algn="l" rtl="0" eaLnBrk="0" fontAlgn="base" hangingPunct="0">
        <a:spcBef>
          <a:spcPct val="20000"/>
        </a:spcBef>
        <a:spcAft>
          <a:spcPct val="0"/>
        </a:spcAft>
        <a:buFont typeface="Arial" pitchFamily="34" charset="0"/>
        <a:buChar char="~"/>
        <a:defRPr sz="1600">
          <a:solidFill>
            <a:schemeClr val="tx1"/>
          </a:solidFill>
          <a:latin typeface="+mn-lt"/>
          <a:ea typeface="SimSun" pitchFamily="2" charset="-122"/>
        </a:defRPr>
      </a:lvl5pPr>
      <a:lvl6pPr marL="2513543" indent="-228504" algn="l" rtl="0" fontAlgn="base">
        <a:spcBef>
          <a:spcPct val="20000"/>
        </a:spcBef>
        <a:spcAft>
          <a:spcPct val="0"/>
        </a:spcAft>
        <a:buFont typeface="Arial" pitchFamily="34" charset="0"/>
        <a:buChar char="~"/>
        <a:defRPr sz="1600">
          <a:solidFill>
            <a:schemeClr val="tx1"/>
          </a:solidFill>
          <a:latin typeface="+mn-lt"/>
          <a:ea typeface="+mn-ea"/>
        </a:defRPr>
      </a:lvl6pPr>
      <a:lvl7pPr marL="2970552" indent="-228504" algn="l" rtl="0" fontAlgn="base">
        <a:spcBef>
          <a:spcPct val="20000"/>
        </a:spcBef>
        <a:spcAft>
          <a:spcPct val="0"/>
        </a:spcAft>
        <a:buFont typeface="Arial" pitchFamily="34" charset="0"/>
        <a:buChar char="~"/>
        <a:defRPr sz="1600">
          <a:solidFill>
            <a:schemeClr val="tx1"/>
          </a:solidFill>
          <a:latin typeface="+mn-lt"/>
          <a:ea typeface="+mn-ea"/>
        </a:defRPr>
      </a:lvl7pPr>
      <a:lvl8pPr marL="3427559" indent="-228504" algn="l" rtl="0" fontAlgn="base">
        <a:spcBef>
          <a:spcPct val="20000"/>
        </a:spcBef>
        <a:spcAft>
          <a:spcPct val="0"/>
        </a:spcAft>
        <a:buFont typeface="Arial" pitchFamily="34" charset="0"/>
        <a:buChar char="~"/>
        <a:defRPr sz="1600">
          <a:solidFill>
            <a:schemeClr val="tx1"/>
          </a:solidFill>
          <a:latin typeface="+mn-lt"/>
          <a:ea typeface="+mn-ea"/>
        </a:defRPr>
      </a:lvl8pPr>
      <a:lvl9pPr marL="3884568" indent="-228504" algn="l" rtl="0" fontAlgn="base">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5013" r:id="rId1"/>
    <p:sldLayoutId id="2147495014" r:id="rId2"/>
    <p:sldLayoutId id="2147495015" r:id="rId3"/>
    <p:sldLayoutId id="2147495016"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18" r:id="rId1"/>
    <p:sldLayoutId id="2147495043"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1"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4" r:id="rId1"/>
    <p:sldLayoutId id="2147495025"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3"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7" r:id="rId1"/>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1026" name="Picture 2" descr="C:\Users\z00205060\Desktop\多媒体规范\浅色(横版）.jpg"/>
          <p:cNvPicPr>
            <a:picLocks noChangeAspect="1" noChangeArrowheads="1"/>
          </p:cNvPicPr>
          <p:nvPr/>
        </p:nvPicPr>
        <p:blipFill>
          <a:blip r:embed="rId4" cstate="print"/>
          <a:srcRect r="7762"/>
          <a:stretch>
            <a:fillRect/>
          </a:stretch>
        </p:blipFill>
        <p:spPr bwMode="auto">
          <a:xfrm>
            <a:off x="6" y="0"/>
            <a:ext cx="12195175" cy="6859786"/>
          </a:xfrm>
          <a:prstGeom prst="rect">
            <a:avLst/>
          </a:prstGeom>
          <a:noFill/>
        </p:spPr>
      </p:pic>
      <p:sp>
        <p:nvSpPr>
          <p:cNvPr id="1470550" name="Rectangle 86"/>
          <p:cNvSpPr>
            <a:spLocks noChangeArrowheads="1"/>
          </p:cNvSpPr>
          <p:nvPr/>
        </p:nvSpPr>
        <p:spPr bwMode="auto">
          <a:xfrm>
            <a:off x="11509375" y="6376989"/>
            <a:ext cx="685800" cy="461962"/>
          </a:xfrm>
          <a:prstGeom prst="rect">
            <a:avLst/>
          </a:prstGeom>
          <a:noFill/>
          <a:ln w="9525">
            <a:noFill/>
            <a:miter lim="800000"/>
            <a:headEnd/>
            <a:tailEnd/>
          </a:ln>
          <a:effectLst/>
        </p:spPr>
        <p:txBody>
          <a:bodyPr lIns="0" tIns="0" rIns="0" bIns="0"/>
          <a:lstStyle/>
          <a:p>
            <a:pPr defTabSz="783730" eaLnBrk="0" hangingPunct="0">
              <a:lnSpc>
                <a:spcPct val="85000"/>
              </a:lnSpc>
            </a:pPr>
            <a:endParaRPr lang="de-DE" sz="1000" dirty="0">
              <a:solidFill>
                <a:prstClr val="black"/>
              </a:solidFill>
              <a:latin typeface="FrutigerNext LT Light" pitchFamily="34" charset="0"/>
              <a:ea typeface="MS PGothic" pitchFamily="34" charset="-128"/>
            </a:endParaRPr>
          </a:p>
          <a:p>
            <a:pPr defTabSz="783730" eaLnBrk="0" hangingPunct="0">
              <a:lnSpc>
                <a:spcPct val="85000"/>
              </a:lnSpc>
            </a:pPr>
            <a:r>
              <a:rPr lang="de-DE" sz="1000" dirty="0">
                <a:solidFill>
                  <a:prstClr val="black"/>
                </a:solidFill>
                <a:latin typeface="FrutigerNext LT Light" pitchFamily="34" charset="0"/>
                <a:ea typeface="MS PGothic" pitchFamily="34" charset="-128"/>
              </a:rPr>
              <a:t>Page </a:t>
            </a:r>
            <a:fld id="{E68EC476-442B-4BB7-9603-F1440C241F3D}" type="slidenum">
              <a:rPr lang="de-DE" sz="1000">
                <a:solidFill>
                  <a:prstClr val="black"/>
                </a:solidFill>
                <a:latin typeface="FrutigerNext LT Light" pitchFamily="34" charset="0"/>
                <a:ea typeface="MS PGothic" pitchFamily="34" charset="-128"/>
              </a:rPr>
              <a:pPr defTabSz="783730" eaLnBrk="0" hangingPunct="0">
                <a:lnSpc>
                  <a:spcPct val="85000"/>
                </a:lnSpc>
              </a:pPr>
              <a:t>‹#›</a:t>
            </a:fld>
            <a:endParaRPr lang="en-GB" sz="1000" dirty="0">
              <a:solidFill>
                <a:prstClr val="black"/>
              </a:solidFill>
              <a:latin typeface="FrutigerNext LT Light" pitchFamily="34" charset="0"/>
              <a:ea typeface="MS PGothic" pitchFamily="34" charset="-128"/>
            </a:endParaRPr>
          </a:p>
        </p:txBody>
      </p:sp>
      <p:sp>
        <p:nvSpPr>
          <p:cNvPr id="10" name="Text Box 5"/>
          <p:cNvSpPr txBox="1">
            <a:spLocks noChangeArrowheads="1"/>
          </p:cNvSpPr>
          <p:nvPr/>
        </p:nvSpPr>
        <p:spPr bwMode="auto">
          <a:xfrm>
            <a:off x="856503" y="6467469"/>
            <a:ext cx="3127477" cy="21599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91386"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prstClr val="black">
                    <a:lumMod val="65000"/>
                    <a:lumOff val="35000"/>
                  </a:prstClr>
                </a:solidFill>
                <a:latin typeface="FrutigerNext LT Light"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95029" r:id="rId1"/>
    <p:sldLayoutId id="2147495030" r:id="rId2"/>
  </p:sldLayoutIdLst>
  <p:timing>
    <p:tnLst>
      <p:par>
        <p:cTn id="1" dur="indefinite" restart="never" nodeType="tmRoot"/>
      </p:par>
    </p:tnLst>
  </p:timing>
  <p:hf sldNum="0" hdr="0" ftr="0"/>
  <p:txStyles>
    <p:titleStyle>
      <a:lvl1pPr algn="l" rtl="0" eaLnBrk="1" fontAlgn="base" hangingPunct="1">
        <a:spcBef>
          <a:spcPct val="0"/>
        </a:spcBef>
        <a:spcAft>
          <a:spcPct val="0"/>
        </a:spcAft>
        <a:defRPr sz="3200" b="0">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691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38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073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764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683" indent="-342683" algn="l" rtl="0" eaLnBrk="1" fontAlgn="base" hangingPunct="1">
        <a:spcBef>
          <a:spcPct val="20000"/>
        </a:spcBef>
        <a:spcAft>
          <a:spcPct val="0"/>
        </a:spcAft>
        <a:buClr>
          <a:srgbClr val="990000"/>
        </a:buClr>
        <a:buChar char="•"/>
        <a:defRPr sz="2400" b="1">
          <a:solidFill>
            <a:schemeClr val="tx1"/>
          </a:solidFill>
          <a:latin typeface="微软雅黑" pitchFamily="34" charset="-122"/>
          <a:ea typeface="微软雅黑" pitchFamily="34" charset="-122"/>
          <a:cs typeface="+mn-cs"/>
        </a:defRPr>
      </a:lvl1pPr>
      <a:lvl2pPr marL="742482" indent="-285570" algn="l" rtl="0" eaLnBrk="1" fontAlgn="base" hangingPunct="1">
        <a:spcBef>
          <a:spcPct val="20000"/>
        </a:spcBef>
        <a:spcAft>
          <a:spcPct val="0"/>
        </a:spcAft>
        <a:buFont typeface="Arial" charset="0"/>
        <a:buChar char="›"/>
        <a:defRPr sz="2000">
          <a:solidFill>
            <a:schemeClr val="tx1"/>
          </a:solidFill>
          <a:latin typeface="微软雅黑" pitchFamily="34" charset="-122"/>
          <a:ea typeface="微软雅黑" pitchFamily="34" charset="-122"/>
          <a:cs typeface="+mn-cs"/>
        </a:defRPr>
      </a:lvl2pPr>
      <a:lvl3pPr marL="1142279" indent="-228455" algn="l" rtl="0" eaLnBrk="1" fontAlgn="base" hangingPunct="1">
        <a:spcBef>
          <a:spcPct val="20000"/>
        </a:spcBef>
        <a:spcAft>
          <a:spcPct val="0"/>
        </a:spcAft>
        <a:buFont typeface="FrutigerNext LT Medium" pitchFamily="34" charset="0"/>
        <a:buChar char="»"/>
        <a:defRPr>
          <a:solidFill>
            <a:schemeClr val="tx1"/>
          </a:solidFill>
          <a:latin typeface="微软雅黑" pitchFamily="34" charset="-122"/>
          <a:ea typeface="微软雅黑" pitchFamily="34" charset="-122"/>
          <a:cs typeface="+mn-cs"/>
        </a:defRPr>
      </a:lvl3pPr>
      <a:lvl4pPr marL="1599191" indent="-228455" algn="l" rtl="0" eaLnBrk="1" fontAlgn="base" hangingPunct="1">
        <a:spcBef>
          <a:spcPct val="20000"/>
        </a:spcBef>
        <a:spcAft>
          <a:spcPct val="0"/>
        </a:spcAft>
        <a:buChar char="–"/>
        <a:defRPr sz="1600">
          <a:solidFill>
            <a:schemeClr val="tx1"/>
          </a:solidFill>
          <a:latin typeface="微软雅黑" pitchFamily="34" charset="-122"/>
          <a:ea typeface="微软雅黑" pitchFamily="34" charset="-122"/>
          <a:cs typeface="+mn-cs"/>
        </a:defRPr>
      </a:lvl4pPr>
      <a:lvl5pPr marL="2056101" indent="-228455" algn="l" rtl="0" eaLnBrk="1" fontAlgn="base" hangingPunct="1">
        <a:spcBef>
          <a:spcPct val="20000"/>
        </a:spcBef>
        <a:spcAft>
          <a:spcPct val="0"/>
        </a:spcAft>
        <a:buFont typeface="Arial" charset="0"/>
        <a:buChar char="~"/>
        <a:defRPr sz="1600">
          <a:solidFill>
            <a:schemeClr val="tx1"/>
          </a:solidFill>
          <a:latin typeface="微软雅黑" pitchFamily="34" charset="-122"/>
          <a:ea typeface="微软雅黑" pitchFamily="34" charset="-122"/>
          <a:cs typeface="+mn-cs"/>
        </a:defRPr>
      </a:lvl5pPr>
      <a:lvl6pPr marL="2513014"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9927"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6838"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3750" indent="-22845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3824" rtl="0" eaLnBrk="1" latinLnBrk="0" hangingPunct="1">
        <a:defRPr sz="1800" kern="1200">
          <a:solidFill>
            <a:schemeClr val="tx1"/>
          </a:solidFill>
          <a:latin typeface="+mn-lt"/>
          <a:ea typeface="+mn-ea"/>
          <a:cs typeface="+mn-cs"/>
        </a:defRPr>
      </a:lvl1pPr>
      <a:lvl2pPr marL="456912" algn="l" defTabSz="913824" rtl="0" eaLnBrk="1" latinLnBrk="0" hangingPunct="1">
        <a:defRPr sz="1800" kern="1200">
          <a:solidFill>
            <a:schemeClr val="tx1"/>
          </a:solidFill>
          <a:latin typeface="+mn-lt"/>
          <a:ea typeface="+mn-ea"/>
          <a:cs typeface="+mn-cs"/>
        </a:defRPr>
      </a:lvl2pPr>
      <a:lvl3pPr marL="913824" algn="l" defTabSz="913824" rtl="0" eaLnBrk="1" latinLnBrk="0" hangingPunct="1">
        <a:defRPr sz="1800" kern="1200">
          <a:solidFill>
            <a:schemeClr val="tx1"/>
          </a:solidFill>
          <a:latin typeface="+mn-lt"/>
          <a:ea typeface="+mn-ea"/>
          <a:cs typeface="+mn-cs"/>
        </a:defRPr>
      </a:lvl3pPr>
      <a:lvl4pPr marL="1370736" algn="l" defTabSz="913824" rtl="0" eaLnBrk="1" latinLnBrk="0" hangingPunct="1">
        <a:defRPr sz="1800" kern="1200">
          <a:solidFill>
            <a:schemeClr val="tx1"/>
          </a:solidFill>
          <a:latin typeface="+mn-lt"/>
          <a:ea typeface="+mn-ea"/>
          <a:cs typeface="+mn-cs"/>
        </a:defRPr>
      </a:lvl4pPr>
      <a:lvl5pPr marL="1827648" algn="l" defTabSz="913824" rtl="0" eaLnBrk="1" latinLnBrk="0" hangingPunct="1">
        <a:defRPr sz="1800" kern="1200">
          <a:solidFill>
            <a:schemeClr val="tx1"/>
          </a:solidFill>
          <a:latin typeface="+mn-lt"/>
          <a:ea typeface="+mn-ea"/>
          <a:cs typeface="+mn-cs"/>
        </a:defRPr>
      </a:lvl5pPr>
      <a:lvl6pPr marL="2284560" algn="l" defTabSz="913824" rtl="0" eaLnBrk="1" latinLnBrk="0" hangingPunct="1">
        <a:defRPr sz="1800" kern="1200">
          <a:solidFill>
            <a:schemeClr val="tx1"/>
          </a:solidFill>
          <a:latin typeface="+mn-lt"/>
          <a:ea typeface="+mn-ea"/>
          <a:cs typeface="+mn-cs"/>
        </a:defRPr>
      </a:lvl6pPr>
      <a:lvl7pPr marL="2741472" algn="l" defTabSz="913824" rtl="0" eaLnBrk="1" latinLnBrk="0" hangingPunct="1">
        <a:defRPr sz="1800" kern="1200">
          <a:solidFill>
            <a:schemeClr val="tx1"/>
          </a:solidFill>
          <a:latin typeface="+mn-lt"/>
          <a:ea typeface="+mn-ea"/>
          <a:cs typeface="+mn-cs"/>
        </a:defRPr>
      </a:lvl7pPr>
      <a:lvl8pPr marL="3198383" algn="l" defTabSz="913824" rtl="0" eaLnBrk="1" latinLnBrk="0" hangingPunct="1">
        <a:defRPr sz="1800" kern="1200">
          <a:solidFill>
            <a:schemeClr val="tx1"/>
          </a:solidFill>
          <a:latin typeface="+mn-lt"/>
          <a:ea typeface="+mn-ea"/>
          <a:cs typeface="+mn-cs"/>
        </a:defRPr>
      </a:lvl8pPr>
      <a:lvl9pPr marL="3655295" algn="l" defTabSz="913824"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Users\z00205060\Desktop\多媒体规范\深色(横版）.jpg"/>
          <p:cNvPicPr>
            <a:picLocks noChangeAspect="1" noChangeArrowheads="1"/>
          </p:cNvPicPr>
          <p:nvPr/>
        </p:nvPicPr>
        <p:blipFill>
          <a:blip r:embed="rId5" cstate="screen"/>
          <a:srcRect/>
          <a:stretch>
            <a:fillRect/>
          </a:stretch>
        </p:blipFill>
        <p:spPr bwMode="auto">
          <a:xfrm>
            <a:off x="1" y="1"/>
            <a:ext cx="12195175" cy="6859786"/>
          </a:xfrm>
          <a:prstGeom prst="rect">
            <a:avLst/>
          </a:prstGeom>
          <a:noFill/>
        </p:spPr>
      </p:pic>
    </p:spTree>
    <p:extLst>
      <p:ext uri="{BB962C8B-B14F-4D97-AF65-F5344CB8AC3E}">
        <p14:creationId xmlns="" xmlns:p14="http://schemas.microsoft.com/office/powerpoint/2010/main" val="2988262572"/>
      </p:ext>
    </p:extLst>
  </p:cSld>
  <p:clrMap bg1="lt1" tx1="dk1" bg2="lt2" tx2="dk2" accent1="accent1" accent2="accent2" accent3="accent3" accent4="accent4" accent5="accent5" accent6="accent6" hlink="hlink" folHlink="folHlink"/>
  <p:sldLayoutIdLst>
    <p:sldLayoutId id="2147495035" r:id="rId1"/>
    <p:sldLayoutId id="2147495037" r:id="rId2"/>
    <p:sldLayoutId id="2147495038" r:id="rId3"/>
  </p:sldLayoutIdLst>
  <p:txStyles>
    <p:titleStyle>
      <a:lvl1pPr algn="l" rtl="0" eaLnBrk="1" fontAlgn="base" hangingPunct="1">
        <a:spcBef>
          <a:spcPct val="0"/>
        </a:spcBef>
        <a:spcAft>
          <a:spcPct val="0"/>
        </a:spcAft>
        <a:defRPr sz="4762" b="0" baseline="0">
          <a:solidFill>
            <a:schemeClr val="bg1"/>
          </a:solidFill>
          <a:latin typeface="FrutigerNext LT Regular" pitchFamily="34" charset="0"/>
          <a:ea typeface="微软雅黑" pitchFamily="34" charset="-122"/>
          <a:cs typeface="+mj-cs"/>
        </a:defRPr>
      </a:lvl1pPr>
      <a:lvl2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5pPr>
      <a:lvl6pPr marL="457146"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6pPr>
      <a:lvl7pPr marL="914292"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7pPr>
      <a:lvl8pPr marL="1371438"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8pPr>
      <a:lvl9pPr marL="1828584" algn="l" rtl="0" eaLnBrk="1" fontAlgn="base" hangingPunct="1">
        <a:spcBef>
          <a:spcPct val="0"/>
        </a:spcBef>
        <a:spcAft>
          <a:spcPct val="0"/>
        </a:spcAft>
        <a:defRPr sz="4762" b="1">
          <a:solidFill>
            <a:srgbClr val="990000"/>
          </a:solidFill>
          <a:latin typeface="FrutigerNext LT Medium" pitchFamily="34" charset="0"/>
          <a:ea typeface="华文细黑" pitchFamily="2" charset="-122"/>
          <a:cs typeface="SimSun" pitchFamily="2" charset="-122"/>
        </a:defRPr>
      </a:lvl9pPr>
    </p:titleStyle>
    <p:bodyStyle>
      <a:lvl1pPr marL="342860" indent="-342860" algn="l" rtl="0" eaLnBrk="1" fontAlgn="base" hangingPunct="1">
        <a:lnSpc>
          <a:spcPct val="125000"/>
        </a:lnSpc>
        <a:spcBef>
          <a:spcPct val="20000"/>
        </a:spcBef>
        <a:spcAft>
          <a:spcPct val="0"/>
        </a:spcAft>
        <a:buClr>
          <a:schemeClr val="tx2"/>
        </a:buClr>
        <a:buNone/>
        <a:defRPr sz="3175" b="0">
          <a:solidFill>
            <a:schemeClr val="bg1"/>
          </a:solidFill>
          <a:latin typeface="微软雅黑" pitchFamily="34" charset="-122"/>
          <a:ea typeface="微软雅黑" pitchFamily="34" charset="-122"/>
          <a:cs typeface="+mn-cs"/>
        </a:defRPr>
      </a:lvl1pPr>
      <a:lvl2pPr marL="742862" indent="-285717" algn="l" rtl="0" eaLnBrk="1" fontAlgn="base" hangingPunct="1">
        <a:lnSpc>
          <a:spcPct val="125000"/>
        </a:lnSpc>
        <a:spcBef>
          <a:spcPct val="20000"/>
        </a:spcBef>
        <a:spcAft>
          <a:spcPct val="0"/>
        </a:spcAft>
        <a:buFont typeface="Arial" charset="0"/>
        <a:buNone/>
        <a:defRPr sz="2752" b="0">
          <a:solidFill>
            <a:schemeClr val="bg1"/>
          </a:solidFill>
          <a:latin typeface="微软雅黑" pitchFamily="34" charset="-122"/>
          <a:ea typeface="微软雅黑" pitchFamily="34" charset="-122"/>
          <a:cs typeface="+mn-cs"/>
        </a:defRPr>
      </a:lvl2pPr>
      <a:lvl3pPr marL="1142865" indent="-228573" algn="l" rtl="0" eaLnBrk="1" fontAlgn="base" hangingPunct="1">
        <a:lnSpc>
          <a:spcPct val="125000"/>
        </a:lnSpc>
        <a:spcBef>
          <a:spcPct val="20000"/>
        </a:spcBef>
        <a:spcAft>
          <a:spcPct val="0"/>
        </a:spcAft>
        <a:buFont typeface="FrutigerNext LT Medium" pitchFamily="34" charset="0"/>
        <a:buNone/>
        <a:defRPr sz="2434" b="0">
          <a:solidFill>
            <a:schemeClr val="bg1"/>
          </a:solidFill>
          <a:latin typeface="微软雅黑" pitchFamily="34" charset="-122"/>
          <a:ea typeface="微软雅黑" pitchFamily="34" charset="-122"/>
          <a:cs typeface="+mn-cs"/>
        </a:defRPr>
      </a:lvl3pPr>
      <a:lvl4pPr marL="1600011" indent="-228573" algn="l" rtl="0" eaLnBrk="1" fontAlgn="base" hangingPunct="1">
        <a:lnSpc>
          <a:spcPct val="125000"/>
        </a:lnSpc>
        <a:spcBef>
          <a:spcPct val="20000"/>
        </a:spcBef>
        <a:spcAft>
          <a:spcPct val="0"/>
        </a:spcAft>
        <a:buNone/>
        <a:defRPr sz="2011" b="0">
          <a:solidFill>
            <a:schemeClr val="bg1"/>
          </a:solidFill>
          <a:latin typeface="微软雅黑" pitchFamily="34" charset="-122"/>
          <a:ea typeface="微软雅黑" pitchFamily="34" charset="-122"/>
          <a:cs typeface="+mn-cs"/>
        </a:defRPr>
      </a:lvl4pPr>
      <a:lvl5pPr marL="2057157" indent="-228573" algn="l" rtl="0" eaLnBrk="1" fontAlgn="base" hangingPunct="1">
        <a:lnSpc>
          <a:spcPct val="125000"/>
        </a:lnSpc>
        <a:spcBef>
          <a:spcPct val="20000"/>
        </a:spcBef>
        <a:spcAft>
          <a:spcPct val="0"/>
        </a:spcAft>
        <a:buFont typeface="Arial" charset="0"/>
        <a:buNone/>
        <a:defRPr sz="2011" b="0">
          <a:solidFill>
            <a:schemeClr val="bg1"/>
          </a:solidFill>
          <a:latin typeface="微软雅黑" pitchFamily="34" charset="-122"/>
          <a:ea typeface="微软雅黑" pitchFamily="34" charset="-122"/>
          <a:cs typeface="+mn-cs"/>
        </a:defRPr>
      </a:lvl5pPr>
      <a:lvl6pPr marL="2514303"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6pPr>
      <a:lvl7pPr marL="2971449"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7pPr>
      <a:lvl8pPr marL="3428595"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8pPr>
      <a:lvl9pPr marL="3885741" indent="-228573" algn="l" rtl="0" eaLnBrk="1" fontAlgn="base" hangingPunct="1">
        <a:lnSpc>
          <a:spcPct val="125000"/>
        </a:lnSpc>
        <a:spcBef>
          <a:spcPct val="20000"/>
        </a:spcBef>
        <a:spcAft>
          <a:spcPct val="0"/>
        </a:spcAft>
        <a:buFont typeface="Arial" charset="0"/>
        <a:buChar char="~"/>
        <a:defRPr sz="2011">
          <a:solidFill>
            <a:srgbClr val="808080"/>
          </a:solidFill>
          <a:latin typeface="+mn-lt"/>
          <a:ea typeface="+mn-ea"/>
          <a:cs typeface="+mn-cs"/>
        </a:defRPr>
      </a:lvl9pPr>
    </p:bodyStyle>
    <p:otherStyle>
      <a:defPPr>
        <a:defRPr lang="zh-CN"/>
      </a:defPPr>
      <a:lvl1pPr marL="0" algn="l" defTabSz="914292" rtl="0" eaLnBrk="1" latinLnBrk="0" hangingPunct="1">
        <a:defRPr sz="1799" kern="1200">
          <a:solidFill>
            <a:schemeClr val="tx1"/>
          </a:solidFill>
          <a:latin typeface="+mn-lt"/>
          <a:ea typeface="+mn-ea"/>
          <a:cs typeface="+mn-cs"/>
        </a:defRPr>
      </a:lvl1pPr>
      <a:lvl2pPr marL="457146" algn="l" defTabSz="914292" rtl="0" eaLnBrk="1" latinLnBrk="0" hangingPunct="1">
        <a:defRPr sz="1799" kern="1200">
          <a:solidFill>
            <a:schemeClr val="tx1"/>
          </a:solidFill>
          <a:latin typeface="+mn-lt"/>
          <a:ea typeface="+mn-ea"/>
          <a:cs typeface="+mn-cs"/>
        </a:defRPr>
      </a:lvl2pPr>
      <a:lvl3pPr marL="914292" algn="l" defTabSz="914292" rtl="0" eaLnBrk="1" latinLnBrk="0" hangingPunct="1">
        <a:defRPr sz="1799" kern="1200">
          <a:solidFill>
            <a:schemeClr val="tx1"/>
          </a:solidFill>
          <a:latin typeface="+mn-lt"/>
          <a:ea typeface="+mn-ea"/>
          <a:cs typeface="+mn-cs"/>
        </a:defRPr>
      </a:lvl3pPr>
      <a:lvl4pPr marL="1371438" algn="l" defTabSz="914292" rtl="0" eaLnBrk="1" latinLnBrk="0" hangingPunct="1">
        <a:defRPr sz="1799" kern="1200">
          <a:solidFill>
            <a:schemeClr val="tx1"/>
          </a:solidFill>
          <a:latin typeface="+mn-lt"/>
          <a:ea typeface="+mn-ea"/>
          <a:cs typeface="+mn-cs"/>
        </a:defRPr>
      </a:lvl4pPr>
      <a:lvl5pPr marL="1828584" algn="l" defTabSz="914292" rtl="0" eaLnBrk="1" latinLnBrk="0" hangingPunct="1">
        <a:defRPr sz="1799" kern="1200">
          <a:solidFill>
            <a:schemeClr val="tx1"/>
          </a:solidFill>
          <a:latin typeface="+mn-lt"/>
          <a:ea typeface="+mn-ea"/>
          <a:cs typeface="+mn-cs"/>
        </a:defRPr>
      </a:lvl5pPr>
      <a:lvl6pPr marL="2285730" algn="l" defTabSz="914292" rtl="0" eaLnBrk="1" latinLnBrk="0" hangingPunct="1">
        <a:defRPr sz="1799" kern="1200">
          <a:solidFill>
            <a:schemeClr val="tx1"/>
          </a:solidFill>
          <a:latin typeface="+mn-lt"/>
          <a:ea typeface="+mn-ea"/>
          <a:cs typeface="+mn-cs"/>
        </a:defRPr>
      </a:lvl6pPr>
      <a:lvl7pPr marL="2742875" algn="l" defTabSz="914292" rtl="0" eaLnBrk="1" latinLnBrk="0" hangingPunct="1">
        <a:defRPr sz="1799" kern="1200">
          <a:solidFill>
            <a:schemeClr val="tx1"/>
          </a:solidFill>
          <a:latin typeface="+mn-lt"/>
          <a:ea typeface="+mn-ea"/>
          <a:cs typeface="+mn-cs"/>
        </a:defRPr>
      </a:lvl7pPr>
      <a:lvl8pPr marL="3200022" algn="l" defTabSz="914292" rtl="0" eaLnBrk="1" latinLnBrk="0" hangingPunct="1">
        <a:defRPr sz="1799" kern="1200">
          <a:solidFill>
            <a:schemeClr val="tx1"/>
          </a:solidFill>
          <a:latin typeface="+mn-lt"/>
          <a:ea typeface="+mn-ea"/>
          <a:cs typeface="+mn-cs"/>
        </a:defRPr>
      </a:lvl8pPr>
      <a:lvl9pPr marL="3657167" algn="l" defTabSz="914292" rtl="0" eaLnBrk="1" latinLnBrk="0" hangingPunct="1">
        <a:defRPr sz="1799"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4098" name="Picture 2" descr="7"/>
          <p:cNvPicPr>
            <a:picLocks noChangeAspect="1" noChangeArrowheads="1"/>
          </p:cNvPicPr>
          <p:nvPr/>
        </p:nvPicPr>
        <p:blipFill>
          <a:blip r:embed="rId8" cstate="print"/>
          <a:srcRect/>
          <a:stretch>
            <a:fillRect/>
          </a:stretch>
        </p:blipFill>
        <p:spPr bwMode="auto">
          <a:xfrm>
            <a:off x="11" y="6221428"/>
            <a:ext cx="12193549" cy="636587"/>
          </a:xfrm>
          <a:prstGeom prst="rect">
            <a:avLst/>
          </a:prstGeom>
          <a:noFill/>
          <a:ln w="9525">
            <a:noFill/>
            <a:miter lim="800000"/>
            <a:headEnd/>
            <a:tailEnd/>
          </a:ln>
        </p:spPr>
      </p:pic>
      <p:sp>
        <p:nvSpPr>
          <p:cNvPr id="4099" name="Rectangle 6"/>
          <p:cNvSpPr>
            <a:spLocks noGrp="1" noChangeArrowheads="1"/>
          </p:cNvSpPr>
          <p:nvPr>
            <p:ph type="title"/>
          </p:nvPr>
        </p:nvSpPr>
        <p:spPr bwMode="auto">
          <a:xfrm>
            <a:off x="5" y="5"/>
            <a:ext cx="10613837" cy="836613"/>
          </a:xfrm>
          <a:prstGeom prst="rect">
            <a:avLst/>
          </a:prstGeom>
          <a:noFill/>
          <a:ln w="9525">
            <a:noFill/>
            <a:miter lim="800000"/>
            <a:headEnd/>
            <a:tailEnd/>
          </a:ln>
        </p:spPr>
        <p:txBody>
          <a:bodyPr vert="horz" wrap="square" lIns="97576" tIns="48789" rIns="97576" bIns="48789" numCol="1" anchor="ctr" anchorCtr="0" compatLnSpc="1">
            <a:prstTxWarp prst="textNoShape">
              <a:avLst/>
            </a:prstTxWarp>
          </a:bodyPr>
          <a:lstStyle/>
          <a:p>
            <a:pPr lvl="0"/>
            <a:r>
              <a:rPr lang="en-US" altLang="zh-CN" smtClean="0"/>
              <a:t>Click to edit Master title style</a:t>
            </a:r>
            <a:endParaRPr lang="zh-CN" altLang="en-US" smtClean="0"/>
          </a:p>
        </p:txBody>
      </p:sp>
      <p:sp>
        <p:nvSpPr>
          <p:cNvPr id="246792" name="Rectangle 8"/>
          <p:cNvSpPr>
            <a:spLocks noChangeArrowheads="1"/>
          </p:cNvSpPr>
          <p:nvPr/>
        </p:nvSpPr>
        <p:spPr bwMode="auto">
          <a:xfrm>
            <a:off x="-2459851" y="528638"/>
            <a:ext cx="2459859" cy="4887912"/>
          </a:xfrm>
          <a:prstGeom prst="rect">
            <a:avLst/>
          </a:prstGeom>
          <a:noFill/>
          <a:ln w="9525">
            <a:noFill/>
            <a:miter lim="800000"/>
            <a:headEnd/>
            <a:tailEnd/>
          </a:ln>
          <a:effectLst/>
        </p:spPr>
        <p:txBody>
          <a:bodyPr lIns="97560" tIns="48781" rIns="97560" bIns="48781"/>
          <a:lstStyle/>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英文标题</a:t>
            </a:r>
            <a:r>
              <a:rPr lang="en-US" altLang="zh-CN" sz="1300" dirty="0">
                <a:solidFill>
                  <a:srgbClr val="FFFFFF"/>
                </a:solidFill>
                <a:latin typeface="Arial" charset="0"/>
              </a:rPr>
              <a:t>:32-35pt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 R153 G0 B0</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内部使用字体 </a:t>
            </a:r>
            <a:r>
              <a:rPr lang="en-US" altLang="zh-CN" sz="1300" dirty="0">
                <a:solidFill>
                  <a:srgbClr val="FFFFFF"/>
                </a:solidFill>
                <a:latin typeface="FrutigerNext LT Regular" pitchFamily="34" charset="0"/>
              </a:rPr>
              <a:t>:</a:t>
            </a:r>
          </a:p>
          <a:p>
            <a:pPr algn="r" defTabSz="976712">
              <a:lnSpc>
                <a:spcPct val="125000"/>
              </a:lnSpc>
              <a:buClr>
                <a:srgbClr val="808080"/>
              </a:buClr>
              <a:buSzPct val="60000"/>
              <a:buFont typeface="Wingdings" pitchFamily="2" charset="2"/>
              <a:buNone/>
              <a:defRPr/>
            </a:pPr>
            <a:r>
              <a:rPr lang="en-US" altLang="zh-CN" sz="1300" dirty="0">
                <a:solidFill>
                  <a:srgbClr val="FFFFFF"/>
                </a:solidFill>
                <a:latin typeface="FrutigerNext LT Regular" pitchFamily="34" charset="0"/>
              </a:rPr>
              <a:t>FrutigerNext LT Medium</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外部使用字体 </a:t>
            </a:r>
            <a:r>
              <a:rPr lang="en-US" altLang="zh-CN" sz="1300" dirty="0">
                <a:solidFill>
                  <a:srgbClr val="FFFFFF"/>
                </a:solidFill>
                <a:latin typeface="FrutigerNext LT Regular" pitchFamily="34" charset="0"/>
              </a:rPr>
              <a:t>: Arial</a:t>
            </a:r>
          </a:p>
          <a:p>
            <a:pPr algn="r" defTabSz="976712">
              <a:lnSpc>
                <a:spcPct val="7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中文标题</a:t>
            </a:r>
            <a:r>
              <a:rPr lang="en-US" altLang="zh-CN" sz="1300" dirty="0">
                <a:solidFill>
                  <a:srgbClr val="FFFFFF"/>
                </a:solidFill>
                <a:latin typeface="Arial" charset="0"/>
              </a:rPr>
              <a:t>:30-32pt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 R153 G0 B0</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字体</a:t>
            </a:r>
            <a:r>
              <a:rPr lang="en-US" altLang="zh-CN" sz="1300" dirty="0">
                <a:solidFill>
                  <a:srgbClr val="FFFFFF"/>
                </a:solidFill>
                <a:latin typeface="Arial" charset="0"/>
              </a:rPr>
              <a:t>:</a:t>
            </a:r>
            <a:r>
              <a:rPr lang="zh-CN" altLang="en-US" sz="1300" dirty="0">
                <a:solidFill>
                  <a:srgbClr val="FFFFFF"/>
                </a:solidFill>
                <a:latin typeface="Arial" charset="0"/>
              </a:rPr>
              <a:t>黑体</a:t>
            </a: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英文正文</a:t>
            </a:r>
            <a:r>
              <a:rPr lang="en-US" altLang="zh-CN" sz="1300" dirty="0">
                <a:solidFill>
                  <a:srgbClr val="FFFFFF"/>
                </a:solidFill>
                <a:latin typeface="Arial" charset="0"/>
              </a:rPr>
              <a:t>:20-22pt</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子目录 </a:t>
            </a:r>
            <a:r>
              <a:rPr lang="en-US" altLang="zh-CN" sz="1300" dirty="0">
                <a:solidFill>
                  <a:srgbClr val="FFFFFF"/>
                </a:solidFill>
                <a:latin typeface="Arial" charset="0"/>
              </a:rPr>
              <a:t>(2-5</a:t>
            </a:r>
            <a:r>
              <a:rPr lang="zh-CN" altLang="en-US" sz="1300" dirty="0">
                <a:solidFill>
                  <a:srgbClr val="FFFFFF"/>
                </a:solidFill>
                <a:latin typeface="Arial" charset="0"/>
              </a:rPr>
              <a:t>级</a:t>
            </a:r>
            <a:r>
              <a:rPr lang="en-US" altLang="zh-CN" sz="1300" dirty="0">
                <a:solidFill>
                  <a:srgbClr val="FFFFFF"/>
                </a:solidFill>
                <a:latin typeface="Arial" charset="0"/>
              </a:rPr>
              <a:t>) :18pt  </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a:t>
            </a:r>
            <a:r>
              <a:rPr lang="zh-CN" altLang="en-US" sz="1300" dirty="0">
                <a:solidFill>
                  <a:srgbClr val="FFFFFF"/>
                </a:solidFill>
                <a:latin typeface="Arial" charset="0"/>
              </a:rPr>
              <a:t>黑色</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内部使用字体 </a:t>
            </a:r>
            <a:r>
              <a:rPr lang="en-US" altLang="zh-CN" sz="1300" dirty="0">
                <a:solidFill>
                  <a:srgbClr val="FFFFFF"/>
                </a:solidFill>
                <a:latin typeface="FrutigerNext LT Regular" pitchFamily="34" charset="0"/>
              </a:rPr>
              <a:t>:</a:t>
            </a:r>
          </a:p>
          <a:p>
            <a:pPr algn="r" defTabSz="976712">
              <a:lnSpc>
                <a:spcPct val="125000"/>
              </a:lnSpc>
              <a:buClr>
                <a:srgbClr val="808080"/>
              </a:buClr>
              <a:buSzPct val="60000"/>
              <a:buFont typeface="Wingdings" pitchFamily="2" charset="2"/>
              <a:buNone/>
              <a:defRPr/>
            </a:pPr>
            <a:r>
              <a:rPr lang="en-US" altLang="zh-CN" sz="1300" dirty="0">
                <a:solidFill>
                  <a:srgbClr val="FFFFFF"/>
                </a:solidFill>
                <a:latin typeface="FrutigerNext LT Regular" pitchFamily="34" charset="0"/>
              </a:rPr>
              <a:t>FrutigerNext LT Regular</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FrutigerNext LT Regular" pitchFamily="34" charset="0"/>
              </a:rPr>
              <a:t>外部使用字体 </a:t>
            </a:r>
            <a:r>
              <a:rPr lang="en-US" altLang="zh-CN" sz="1300" dirty="0">
                <a:solidFill>
                  <a:srgbClr val="FFFFFF"/>
                </a:solidFill>
                <a:latin typeface="FrutigerNext LT Regular" pitchFamily="34" charset="0"/>
              </a:rPr>
              <a:t>: Arial</a:t>
            </a:r>
          </a:p>
          <a:p>
            <a:pPr algn="r" defTabSz="976712">
              <a:lnSpc>
                <a:spcPct val="7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中文正文</a:t>
            </a:r>
            <a:r>
              <a:rPr lang="en-US" altLang="zh-CN" sz="1300" dirty="0">
                <a:solidFill>
                  <a:srgbClr val="FFFFFF"/>
                </a:solidFill>
                <a:latin typeface="Arial" charset="0"/>
              </a:rPr>
              <a:t>:18-20pt</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子目录</a:t>
            </a:r>
            <a:r>
              <a:rPr lang="en-US" altLang="zh-CN" sz="1300" dirty="0">
                <a:solidFill>
                  <a:srgbClr val="FFFFFF"/>
                </a:solidFill>
                <a:latin typeface="Arial" charset="0"/>
              </a:rPr>
              <a:t>(2-5</a:t>
            </a:r>
            <a:r>
              <a:rPr lang="zh-CN" altLang="en-US" sz="1300" dirty="0">
                <a:solidFill>
                  <a:srgbClr val="FFFFFF"/>
                </a:solidFill>
                <a:latin typeface="Arial" charset="0"/>
              </a:rPr>
              <a:t>级</a:t>
            </a:r>
            <a:r>
              <a:rPr lang="en-US" altLang="zh-CN" sz="1300" dirty="0">
                <a:solidFill>
                  <a:srgbClr val="FFFFFF"/>
                </a:solidFill>
                <a:latin typeface="Arial" charset="0"/>
              </a:rPr>
              <a:t>):18pt </a:t>
            </a: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颜色</a:t>
            </a:r>
            <a:r>
              <a:rPr lang="en-US" altLang="zh-CN" sz="1300" dirty="0">
                <a:solidFill>
                  <a:srgbClr val="FFFFFF"/>
                </a:solidFill>
                <a:latin typeface="Arial" charset="0"/>
              </a:rPr>
              <a:t>:</a:t>
            </a:r>
            <a:r>
              <a:rPr lang="zh-CN" altLang="en-US" sz="1300" dirty="0">
                <a:solidFill>
                  <a:srgbClr val="FFFFFF"/>
                </a:solidFill>
                <a:latin typeface="Arial" charset="0"/>
              </a:rPr>
              <a:t>黑色</a:t>
            </a:r>
          </a:p>
          <a:p>
            <a:pPr algn="r" defTabSz="976712">
              <a:lnSpc>
                <a:spcPct val="125000"/>
              </a:lnSpc>
              <a:buClr>
                <a:srgbClr val="808080"/>
              </a:buClr>
              <a:buSzPct val="60000"/>
              <a:buFont typeface="Wingdings" pitchFamily="2" charset="2"/>
              <a:buNone/>
              <a:defRPr/>
            </a:pPr>
            <a:r>
              <a:rPr lang="zh-CN" altLang="en-US" sz="1300" dirty="0">
                <a:solidFill>
                  <a:srgbClr val="FFFFFF"/>
                </a:solidFill>
                <a:latin typeface="Arial" charset="0"/>
              </a:rPr>
              <a:t>字体</a:t>
            </a:r>
            <a:r>
              <a:rPr lang="en-US" altLang="zh-CN" sz="1300" dirty="0">
                <a:solidFill>
                  <a:srgbClr val="FFFFFF"/>
                </a:solidFill>
                <a:latin typeface="Arial" charset="0"/>
              </a:rPr>
              <a:t>:</a:t>
            </a:r>
            <a:r>
              <a:rPr lang="zh-CN" altLang="en-US" sz="1300" dirty="0">
                <a:solidFill>
                  <a:srgbClr val="FFFFFF"/>
                </a:solidFill>
                <a:latin typeface="Arial" charset="0"/>
              </a:rPr>
              <a:t>细黑体 </a:t>
            </a: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en-US" altLang="zh-CN" sz="1300" dirty="0">
              <a:solidFill>
                <a:srgbClr val="FFFFFF"/>
              </a:solidFill>
              <a:latin typeface="Arial" charset="0"/>
            </a:endParaRPr>
          </a:p>
          <a:p>
            <a:pPr algn="r" defTabSz="976712">
              <a:lnSpc>
                <a:spcPct val="125000"/>
              </a:lnSpc>
              <a:buClr>
                <a:srgbClr val="808080"/>
              </a:buClr>
              <a:buSzPct val="60000"/>
              <a:buFont typeface="Wingdings" pitchFamily="2" charset="2"/>
              <a:buNone/>
              <a:defRPr/>
            </a:pPr>
            <a:endParaRPr lang="zh-CN" altLang="en-US" sz="1300" dirty="0">
              <a:solidFill>
                <a:srgbClr val="000000"/>
              </a:solidFill>
              <a:latin typeface="Arial" charset="0"/>
            </a:endParaRPr>
          </a:p>
        </p:txBody>
      </p:sp>
      <p:sp>
        <p:nvSpPr>
          <p:cNvPr id="246793" name="Rectangle 9"/>
          <p:cNvSpPr>
            <a:spLocks noChangeArrowheads="1"/>
          </p:cNvSpPr>
          <p:nvPr/>
        </p:nvSpPr>
        <p:spPr bwMode="auto">
          <a:xfrm>
            <a:off x="12361122" y="5429254"/>
            <a:ext cx="1225049" cy="355600"/>
          </a:xfrm>
          <a:prstGeom prst="rect">
            <a:avLst/>
          </a:prstGeom>
          <a:solidFill>
            <a:schemeClr val="bg1"/>
          </a:solidFill>
          <a:ln w="9525" algn="ctr">
            <a:noFill/>
            <a:miter lim="800000"/>
            <a:headEnd/>
            <a:tailEnd/>
          </a:ln>
          <a:effectLst/>
        </p:spPr>
        <p:txBody>
          <a:bodyPr lIns="106328" tIns="53168" rIns="106328" bIns="53168" anchor="ctr">
            <a:spAutoFit/>
          </a:bodyPr>
          <a:lstStyle/>
          <a:p>
            <a:pPr eaLnBrk="0" hangingPunct="0">
              <a:defRPr/>
            </a:pPr>
            <a:endParaRPr lang="en-US" b="1" dirty="0">
              <a:solidFill>
                <a:srgbClr val="000000"/>
              </a:solidFill>
              <a:latin typeface="FrutigerNext LT Regular" pitchFamily="34" charset="0"/>
            </a:endParaRPr>
          </a:p>
        </p:txBody>
      </p:sp>
      <p:grpSp>
        <p:nvGrpSpPr>
          <p:cNvPr id="2" name="Group 10"/>
          <p:cNvGrpSpPr>
            <a:grpSpLocks/>
          </p:cNvGrpSpPr>
          <p:nvPr/>
        </p:nvGrpSpPr>
        <p:grpSpPr bwMode="auto">
          <a:xfrm>
            <a:off x="12473374" y="5280040"/>
            <a:ext cx="985896" cy="182563"/>
            <a:chOff x="6657" y="3492"/>
            <a:chExt cx="527" cy="121"/>
          </a:xfrm>
        </p:grpSpPr>
        <p:sp>
          <p:nvSpPr>
            <p:cNvPr id="246795" name="Rectangle 1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6" name="Rectangle 12"/>
            <p:cNvSpPr>
              <a:spLocks noChangeArrowheads="1"/>
            </p:cNvSpPr>
            <p:nvPr/>
          </p:nvSpPr>
          <p:spPr bwMode="auto">
            <a:xfrm flipV="1">
              <a:off x="6921" y="3492"/>
              <a:ext cx="130"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7" name="Rectangle 1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798" name="Rectangle 1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3" name="Group 15"/>
          <p:cNvGrpSpPr>
            <a:grpSpLocks/>
          </p:cNvGrpSpPr>
          <p:nvPr/>
        </p:nvGrpSpPr>
        <p:grpSpPr bwMode="auto">
          <a:xfrm>
            <a:off x="12473374" y="6203969"/>
            <a:ext cx="985896" cy="182563"/>
            <a:chOff x="6657" y="4103"/>
            <a:chExt cx="527" cy="121"/>
          </a:xfrm>
        </p:grpSpPr>
        <p:sp>
          <p:nvSpPr>
            <p:cNvPr id="246800" name="Rectangle 1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1" name="Rectangle 17"/>
            <p:cNvSpPr>
              <a:spLocks noChangeArrowheads="1"/>
            </p:cNvSpPr>
            <p:nvPr/>
          </p:nvSpPr>
          <p:spPr bwMode="auto">
            <a:xfrm flipV="1">
              <a:off x="6921" y="4103"/>
              <a:ext cx="130" cy="121"/>
            </a:xfrm>
            <a:prstGeom prst="rect">
              <a:avLst/>
            </a:prstGeom>
            <a:solidFill>
              <a:srgbClr val="99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2" name="Rectangle 1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3" name="Rectangle 1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4" name="Group 20"/>
          <p:cNvGrpSpPr>
            <a:grpSpLocks/>
          </p:cNvGrpSpPr>
          <p:nvPr/>
        </p:nvGrpSpPr>
        <p:grpSpPr bwMode="auto">
          <a:xfrm>
            <a:off x="12473374" y="6450017"/>
            <a:ext cx="985896" cy="182562"/>
            <a:chOff x="6657" y="4266"/>
            <a:chExt cx="527" cy="121"/>
          </a:xfrm>
        </p:grpSpPr>
        <p:sp>
          <p:nvSpPr>
            <p:cNvPr id="246805" name="Rectangle 2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6" name="Rectangle 22"/>
            <p:cNvSpPr>
              <a:spLocks noChangeArrowheads="1"/>
            </p:cNvSpPr>
            <p:nvPr/>
          </p:nvSpPr>
          <p:spPr bwMode="auto">
            <a:xfrm flipV="1">
              <a:off x="6921" y="4266"/>
              <a:ext cx="130" cy="121"/>
            </a:xfrm>
            <a:prstGeom prst="rect">
              <a:avLst/>
            </a:prstGeom>
            <a:solidFill>
              <a:srgbClr val="0099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7" name="Rectangle 2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08" name="Rectangle 2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5" name="Group 25"/>
          <p:cNvGrpSpPr>
            <a:grpSpLocks/>
          </p:cNvGrpSpPr>
          <p:nvPr/>
        </p:nvGrpSpPr>
        <p:grpSpPr bwMode="auto">
          <a:xfrm>
            <a:off x="12473374" y="5527694"/>
            <a:ext cx="985896" cy="182563"/>
            <a:chOff x="6657" y="3656"/>
            <a:chExt cx="527" cy="121"/>
          </a:xfrm>
        </p:grpSpPr>
        <p:sp>
          <p:nvSpPr>
            <p:cNvPr id="246810" name="Rectangle 2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1" name="Rectangle 2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2" name="Rectangle 28"/>
            <p:cNvSpPr>
              <a:spLocks noChangeArrowheads="1"/>
            </p:cNvSpPr>
            <p:nvPr/>
          </p:nvSpPr>
          <p:spPr bwMode="auto">
            <a:xfrm flipV="1">
              <a:off x="6921" y="3656"/>
              <a:ext cx="130" cy="121"/>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3" name="Rectangle 29"/>
            <p:cNvSpPr>
              <a:spLocks noChangeArrowheads="1"/>
            </p:cNvSpPr>
            <p:nvPr/>
          </p:nvSpPr>
          <p:spPr bwMode="auto">
            <a:xfrm flipV="1">
              <a:off x="7052" y="3656"/>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6" name="Group 30"/>
          <p:cNvGrpSpPr>
            <a:grpSpLocks/>
          </p:cNvGrpSpPr>
          <p:nvPr/>
        </p:nvGrpSpPr>
        <p:grpSpPr bwMode="auto">
          <a:xfrm>
            <a:off x="12473374" y="5957892"/>
            <a:ext cx="985896" cy="184150"/>
            <a:chOff x="6657" y="3941"/>
            <a:chExt cx="527" cy="121"/>
          </a:xfrm>
        </p:grpSpPr>
        <p:sp>
          <p:nvSpPr>
            <p:cNvPr id="246815" name="Rectangle 3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6" name="Rectangle 32"/>
            <p:cNvSpPr>
              <a:spLocks noChangeArrowheads="1"/>
            </p:cNvSpPr>
            <p:nvPr/>
          </p:nvSpPr>
          <p:spPr bwMode="auto">
            <a:xfrm flipV="1">
              <a:off x="6921" y="3941"/>
              <a:ext cx="130" cy="121"/>
            </a:xfrm>
            <a:prstGeom prst="rect">
              <a:avLst/>
            </a:prstGeom>
            <a:solidFill>
              <a:srgbClr val="66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7" name="Rectangle 33"/>
            <p:cNvSpPr>
              <a:spLocks noChangeArrowheads="1"/>
            </p:cNvSpPr>
            <p:nvPr/>
          </p:nvSpPr>
          <p:spPr bwMode="auto">
            <a:xfrm flipV="1">
              <a:off x="7052" y="3941"/>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18" name="Rectangle 3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7" name="Group 35"/>
          <p:cNvGrpSpPr>
            <a:grpSpLocks/>
          </p:cNvGrpSpPr>
          <p:nvPr/>
        </p:nvGrpSpPr>
        <p:grpSpPr bwMode="auto">
          <a:xfrm>
            <a:off x="12473374" y="6697663"/>
            <a:ext cx="985896" cy="182562"/>
            <a:chOff x="6657" y="4430"/>
            <a:chExt cx="527" cy="121"/>
          </a:xfrm>
        </p:grpSpPr>
        <p:sp>
          <p:nvSpPr>
            <p:cNvPr id="246820" name="Rectangle 36"/>
            <p:cNvSpPr>
              <a:spLocks noChangeArrowheads="1"/>
            </p:cNvSpPr>
            <p:nvPr/>
          </p:nvSpPr>
          <p:spPr bwMode="auto">
            <a:xfrm flipV="1">
              <a:off x="6789" y="4430"/>
              <a:ext cx="132" cy="121"/>
            </a:xfrm>
            <a:prstGeom prst="rect">
              <a:avLst/>
            </a:prstGeom>
            <a:solidFill>
              <a:schemeClr val="hlink"/>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1" name="Rectangle 37"/>
            <p:cNvSpPr>
              <a:spLocks noChangeArrowheads="1"/>
            </p:cNvSpPr>
            <p:nvPr/>
          </p:nvSpPr>
          <p:spPr bwMode="auto">
            <a:xfrm flipV="1">
              <a:off x="6921" y="4430"/>
              <a:ext cx="130" cy="121"/>
            </a:xfrm>
            <a:prstGeom prst="rect">
              <a:avLst/>
            </a:prstGeom>
            <a:solidFill>
              <a:srgbClr val="0066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2" name="Rectangle 38"/>
            <p:cNvSpPr>
              <a:spLocks noChangeArrowheads="1"/>
            </p:cNvSpPr>
            <p:nvPr/>
          </p:nvSpPr>
          <p:spPr bwMode="auto">
            <a:xfrm flipV="1">
              <a:off x="7052" y="4430"/>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3" name="Rectangle 3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8" name="Group 40"/>
          <p:cNvGrpSpPr>
            <a:grpSpLocks/>
          </p:cNvGrpSpPr>
          <p:nvPr/>
        </p:nvGrpSpPr>
        <p:grpSpPr bwMode="auto">
          <a:xfrm>
            <a:off x="12473374" y="5032375"/>
            <a:ext cx="985896" cy="185738"/>
            <a:chOff x="6657" y="3329"/>
            <a:chExt cx="527" cy="122"/>
          </a:xfrm>
        </p:grpSpPr>
        <p:sp>
          <p:nvSpPr>
            <p:cNvPr id="246825" name="Rectangle 4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6" name="Rectangle 42"/>
            <p:cNvSpPr>
              <a:spLocks noChangeArrowheads="1"/>
            </p:cNvSpPr>
            <p:nvPr/>
          </p:nvSpPr>
          <p:spPr bwMode="auto">
            <a:xfrm flipV="1">
              <a:off x="6921" y="3329"/>
              <a:ext cx="130" cy="122"/>
            </a:xfrm>
            <a:prstGeom prst="rect">
              <a:avLst/>
            </a:prstGeom>
            <a:solidFill>
              <a:srgbClr val="99660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7" name="Rectangle 4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28" name="Rectangle 4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9" name="Group 45"/>
          <p:cNvGrpSpPr>
            <a:grpSpLocks/>
          </p:cNvGrpSpPr>
          <p:nvPr/>
        </p:nvGrpSpPr>
        <p:grpSpPr bwMode="auto">
          <a:xfrm>
            <a:off x="12473374" y="4600590"/>
            <a:ext cx="985896" cy="182563"/>
            <a:chOff x="6657" y="3043"/>
            <a:chExt cx="527" cy="121"/>
          </a:xfrm>
        </p:grpSpPr>
        <p:sp>
          <p:nvSpPr>
            <p:cNvPr id="246830" name="Rectangle 46"/>
            <p:cNvSpPr>
              <a:spLocks noChangeArrowheads="1"/>
            </p:cNvSpPr>
            <p:nvPr/>
          </p:nvSpPr>
          <p:spPr bwMode="auto">
            <a:xfrm flipV="1">
              <a:off x="6921" y="3043"/>
              <a:ext cx="130" cy="121"/>
            </a:xfrm>
            <a:prstGeom prst="rect">
              <a:avLst/>
            </a:prstGeom>
            <a:solidFill>
              <a:srgbClr val="FF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1" name="Rectangle 4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2" name="Rectangle 4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3" name="Rectangle 4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grpSp>
        <p:nvGrpSpPr>
          <p:cNvPr id="10" name="Group 50"/>
          <p:cNvGrpSpPr>
            <a:grpSpLocks/>
          </p:cNvGrpSpPr>
          <p:nvPr/>
        </p:nvGrpSpPr>
        <p:grpSpPr bwMode="auto">
          <a:xfrm>
            <a:off x="12473374" y="4356119"/>
            <a:ext cx="985896" cy="182563"/>
            <a:chOff x="6657" y="2881"/>
            <a:chExt cx="527" cy="121"/>
          </a:xfrm>
        </p:grpSpPr>
        <p:sp>
          <p:nvSpPr>
            <p:cNvPr id="246835" name="Rectangle 51"/>
            <p:cNvSpPr>
              <a:spLocks noChangeArrowheads="1"/>
            </p:cNvSpPr>
            <p:nvPr/>
          </p:nvSpPr>
          <p:spPr bwMode="auto">
            <a:xfrm flipV="1">
              <a:off x="6921" y="2881"/>
              <a:ext cx="130" cy="121"/>
            </a:xfrm>
            <a:prstGeom prst="rect">
              <a:avLst/>
            </a:prstGeom>
            <a:solidFill>
              <a:srgbClr val="B2B2B2"/>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6" name="Rectangle 5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7" name="Rectangle 5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sp>
          <p:nvSpPr>
            <p:cNvPr id="246838" name="Rectangle 54"/>
            <p:cNvSpPr>
              <a:spLocks noChangeArrowheads="1"/>
            </p:cNvSpPr>
            <p:nvPr/>
          </p:nvSpPr>
          <p:spPr bwMode="auto">
            <a:xfrm flipV="1">
              <a:off x="6789" y="2881"/>
              <a:ext cx="132" cy="121"/>
            </a:xfrm>
            <a:prstGeom prst="rect">
              <a:avLst/>
            </a:prstGeom>
            <a:solidFill>
              <a:schemeClr val="tx1"/>
            </a:solidFill>
            <a:ln w="9525">
              <a:noFill/>
              <a:miter lim="800000"/>
              <a:headEnd/>
              <a:tailEnd/>
            </a:ln>
            <a:effectLst/>
          </p:spPr>
          <p:txBody>
            <a:bodyPr wrap="none" anchor="ctr"/>
            <a:lstStyle/>
            <a:p>
              <a:pPr eaLnBrk="0" hangingPunct="0">
                <a:defRPr/>
              </a:pPr>
              <a:endParaRPr lang="en-US" b="1" dirty="0">
                <a:solidFill>
                  <a:srgbClr val="000000"/>
                </a:solidFill>
                <a:latin typeface="FrutigerNext LT Regular" pitchFamily="34" charset="0"/>
              </a:endParaRPr>
            </a:p>
          </p:txBody>
        </p:sp>
      </p:grpSp>
      <p:sp>
        <p:nvSpPr>
          <p:cNvPr id="246839" name="Rectangle 55"/>
          <p:cNvSpPr>
            <a:spLocks noChangeArrowheads="1"/>
          </p:cNvSpPr>
          <p:nvPr/>
        </p:nvSpPr>
        <p:spPr bwMode="auto">
          <a:xfrm>
            <a:off x="12270012" y="2263775"/>
            <a:ext cx="1399126" cy="2654300"/>
          </a:xfrm>
          <a:prstGeom prst="rect">
            <a:avLst/>
          </a:prstGeom>
          <a:noFill/>
          <a:ln w="9525">
            <a:noFill/>
            <a:miter lim="800000"/>
            <a:headEnd/>
            <a:tailEnd/>
          </a:ln>
          <a:effectLst/>
        </p:spPr>
        <p:txBody>
          <a:bodyPr lIns="97560" tIns="48781" rIns="97560" bIns="48781"/>
          <a:lstStyle/>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配色参考方案：</a:t>
            </a:r>
          </a:p>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建议同一页面内不超过四种颜色，以下是９组配色方案，同一页面内只选择一组使用。</a:t>
            </a:r>
            <a:endParaRPr lang="en-US" altLang="zh-CN" sz="1300" dirty="0">
              <a:solidFill>
                <a:srgbClr val="FFFFFF"/>
              </a:solidFill>
              <a:latin typeface="华文细黑" pitchFamily="2" charset="-122"/>
            </a:endParaRPr>
          </a:p>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（仅供参考）</a:t>
            </a:r>
          </a:p>
          <a:p>
            <a:pPr defTabSz="976712">
              <a:lnSpc>
                <a:spcPct val="125000"/>
              </a:lnSpc>
              <a:buClr>
                <a:srgbClr val="808080"/>
              </a:buClr>
              <a:buSzPct val="60000"/>
              <a:buFont typeface="Wingdings" pitchFamily="2" charset="2"/>
              <a:buNone/>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246840" name="Rectangle 56"/>
          <p:cNvSpPr>
            <a:spLocks noChangeArrowheads="1"/>
          </p:cNvSpPr>
          <p:nvPr/>
        </p:nvSpPr>
        <p:spPr bwMode="auto">
          <a:xfrm>
            <a:off x="12270012" y="-61909"/>
            <a:ext cx="1399126" cy="838201"/>
          </a:xfrm>
          <a:prstGeom prst="rect">
            <a:avLst/>
          </a:prstGeom>
          <a:noFill/>
          <a:ln w="9525">
            <a:noFill/>
            <a:miter lim="800000"/>
            <a:headEnd/>
            <a:tailEnd/>
          </a:ln>
          <a:effectLst/>
        </p:spPr>
        <p:txBody>
          <a:bodyPr lIns="97560" tIns="48781" rIns="97560" bIns="48781"/>
          <a:lstStyle/>
          <a:p>
            <a:pPr defTabSz="976712">
              <a:lnSpc>
                <a:spcPct val="120000"/>
              </a:lnSpc>
              <a:buClr>
                <a:srgbClr val="808080"/>
              </a:buClr>
              <a:buSzPct val="60000"/>
              <a:buFont typeface="Wingdings" pitchFamily="2" charset="2"/>
              <a:buNone/>
              <a:defRPr/>
            </a:pPr>
            <a:r>
              <a:rPr lang="zh-CN" altLang="en-US" sz="1300" dirty="0">
                <a:solidFill>
                  <a:srgbClr val="FFFFFF"/>
                </a:solidFill>
                <a:latin typeface="华文细黑" pitchFamily="2" charset="-122"/>
              </a:rPr>
              <a:t>客户或者合作伙伴的标志放在右上角</a:t>
            </a:r>
            <a:r>
              <a:rPr lang="en-US" altLang="zh-CN" sz="1300" dirty="0">
                <a:solidFill>
                  <a:srgbClr val="FFFFFF"/>
                </a:solidFill>
                <a:latin typeface="华文细黑" pitchFamily="2" charset="-122"/>
              </a:rPr>
              <a:t>.</a:t>
            </a:r>
          </a:p>
          <a:p>
            <a:pPr defTabSz="976712">
              <a:lnSpc>
                <a:spcPct val="125000"/>
              </a:lnSpc>
              <a:buClr>
                <a:srgbClr val="808080"/>
              </a:buClr>
              <a:buSzPct val="60000"/>
              <a:buFont typeface="Wingdings" pitchFamily="2" charset="2"/>
              <a:buNone/>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671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4113" name="Rectangle 57"/>
          <p:cNvSpPr>
            <a:spLocks noGrp="1" noChangeArrowheads="1"/>
          </p:cNvSpPr>
          <p:nvPr>
            <p:ph type="body" idx="1"/>
          </p:nvPr>
        </p:nvSpPr>
        <p:spPr bwMode="auto">
          <a:xfrm>
            <a:off x="286337" y="933450"/>
            <a:ext cx="11160472" cy="5183188"/>
          </a:xfrm>
          <a:prstGeom prst="rect">
            <a:avLst/>
          </a:prstGeom>
          <a:noFill/>
          <a:ln w="9525">
            <a:noFill/>
            <a:miter lim="800000"/>
            <a:headEnd/>
            <a:tailEnd/>
          </a:ln>
        </p:spPr>
        <p:txBody>
          <a:bodyPr vert="horz" wrap="square" lIns="97590" tIns="48798" rIns="97590" bIns="48798"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8" name="Rectangle 56"/>
          <p:cNvSpPr>
            <a:spLocks noChangeArrowheads="1"/>
          </p:cNvSpPr>
          <p:nvPr/>
        </p:nvSpPr>
        <p:spPr bwMode="auto">
          <a:xfrm>
            <a:off x="13748857" y="-61909"/>
            <a:ext cx="1399126" cy="838201"/>
          </a:xfrm>
          <a:prstGeom prst="rect">
            <a:avLst/>
          </a:prstGeom>
          <a:noFill/>
          <a:ln w="9525">
            <a:noFill/>
            <a:miter lim="800000"/>
            <a:headEnd/>
            <a:tailEnd/>
          </a:ln>
          <a:effectLst/>
        </p:spPr>
        <p:txBody>
          <a:bodyPr lIns="97560" tIns="48781" rIns="97560" bIns="48781"/>
          <a:lstStyle/>
          <a:p>
            <a:pPr defTabSz="975902">
              <a:lnSpc>
                <a:spcPct val="120000"/>
              </a:lnSpc>
              <a:buClr>
                <a:srgbClr val="808080"/>
              </a:buClr>
              <a:buSzPct val="60000"/>
              <a:buFont typeface="Wingdings" pitchFamily="2" charset="2"/>
              <a:buNone/>
              <a:defRPr/>
            </a:pPr>
            <a:r>
              <a:rPr lang="en-US" altLang="zh-CN" sz="1300" dirty="0">
                <a:solidFill>
                  <a:srgbClr val="FFFFFF"/>
                </a:solidFill>
                <a:latin typeface="Arial" pitchFamily="34" charset="0"/>
              </a:rPr>
              <a:t>Customers or partners sign on the upper right corner.</a:t>
            </a:r>
          </a:p>
          <a:p>
            <a:pPr defTabSz="97590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590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59" name="Rectangle 55"/>
          <p:cNvSpPr>
            <a:spLocks noChangeArrowheads="1"/>
          </p:cNvSpPr>
          <p:nvPr/>
        </p:nvSpPr>
        <p:spPr bwMode="auto">
          <a:xfrm>
            <a:off x="13836709" y="2263775"/>
            <a:ext cx="1399126" cy="2654300"/>
          </a:xfrm>
          <a:prstGeom prst="rect">
            <a:avLst/>
          </a:prstGeom>
          <a:noFill/>
          <a:ln w="9525">
            <a:noFill/>
            <a:miter lim="800000"/>
            <a:headEnd/>
            <a:tailEnd/>
          </a:ln>
          <a:effectLst/>
        </p:spPr>
        <p:txBody>
          <a:bodyPr lIns="97560" tIns="48781" rIns="97560" bIns="48781"/>
          <a:lstStyle/>
          <a:p>
            <a:pPr defTabSz="975902">
              <a:lnSpc>
                <a:spcPct val="120000"/>
              </a:lnSpc>
              <a:buClr>
                <a:srgbClr val="808080"/>
              </a:buClr>
              <a:buSzPct val="60000"/>
              <a:buFont typeface="Wingdings" pitchFamily="2" charset="2"/>
              <a:buNone/>
              <a:defRPr/>
            </a:pPr>
            <a:r>
              <a:rPr lang="en-US" altLang="zh-CN" sz="1300" dirty="0">
                <a:solidFill>
                  <a:srgbClr val="FFFFFF"/>
                </a:solidFill>
                <a:latin typeface="Arial" pitchFamily="34" charset="0"/>
              </a:rPr>
              <a:t>Reference color scheme:</a:t>
            </a:r>
            <a:br>
              <a:rPr lang="en-US" altLang="zh-CN" sz="1300" dirty="0">
                <a:solidFill>
                  <a:srgbClr val="FFFFFF"/>
                </a:solidFill>
                <a:latin typeface="Arial" pitchFamily="34" charset="0"/>
              </a:rPr>
            </a:br>
            <a:r>
              <a:rPr lang="en-US" altLang="zh-CN" sz="1300" dirty="0">
                <a:solidFill>
                  <a:srgbClr val="FFFFFF"/>
                </a:solidFill>
                <a:latin typeface="Arial" pitchFamily="34" charset="0"/>
              </a:rPr>
              <a:t>Proposed within the same page no more than four colors, the following is the color scheme in 9 groups, only select the same page within a group to use.</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(For reference only)</a:t>
            </a:r>
          </a:p>
          <a:p>
            <a:pPr defTabSz="975902">
              <a:lnSpc>
                <a:spcPct val="125000"/>
              </a:lnSpc>
              <a:buClr>
                <a:srgbClr val="808080"/>
              </a:buClr>
              <a:buSzPct val="60000"/>
              <a:buFont typeface="Wingdings" pitchFamily="2" charset="2"/>
              <a:buChar char="l"/>
              <a:defRPr/>
            </a:pPr>
            <a:endParaRPr lang="en-US" altLang="zh-CN" sz="1300" dirty="0">
              <a:solidFill>
                <a:srgbClr val="FFFFFF"/>
              </a:solidFill>
              <a:latin typeface="华文细黑" pitchFamily="2" charset="-122"/>
            </a:endParaRPr>
          </a:p>
          <a:p>
            <a:pPr defTabSz="975902">
              <a:lnSpc>
                <a:spcPct val="125000"/>
              </a:lnSpc>
              <a:buClr>
                <a:srgbClr val="808080"/>
              </a:buClr>
              <a:buSzPct val="60000"/>
              <a:buFont typeface="Wingdings" pitchFamily="2" charset="2"/>
              <a:buChar char="l"/>
              <a:defRPr/>
            </a:pPr>
            <a:endParaRPr lang="zh-CN" altLang="en-US" sz="1300" dirty="0">
              <a:solidFill>
                <a:srgbClr val="FFFFFF"/>
              </a:solidFill>
              <a:latin typeface="华文细黑" pitchFamily="2" charset="-122"/>
            </a:endParaRPr>
          </a:p>
        </p:txBody>
      </p:sp>
      <p:sp>
        <p:nvSpPr>
          <p:cNvPr id="60" name="Rectangle 8"/>
          <p:cNvSpPr>
            <a:spLocks noChangeArrowheads="1"/>
          </p:cNvSpPr>
          <p:nvPr/>
        </p:nvSpPr>
        <p:spPr bwMode="auto">
          <a:xfrm>
            <a:off x="15331832" y="528638"/>
            <a:ext cx="2461487" cy="4887912"/>
          </a:xfrm>
          <a:prstGeom prst="rect">
            <a:avLst/>
          </a:prstGeom>
          <a:noFill/>
          <a:ln w="9525">
            <a:noFill/>
            <a:miter lim="800000"/>
            <a:headEnd/>
            <a:tailEnd/>
          </a:ln>
          <a:effectLst/>
        </p:spPr>
        <p:txBody>
          <a:bodyPr lIns="97560" tIns="48781" rIns="97560" bIns="48781"/>
          <a:lstStyle/>
          <a:p>
            <a:pPr eaLnBrk="0" hangingPunct="0">
              <a:defRPr/>
            </a:pPr>
            <a:r>
              <a:rPr lang="en-US" altLang="zh-CN" sz="1300" dirty="0">
                <a:solidFill>
                  <a:srgbClr val="FFFFFF"/>
                </a:solidFill>
                <a:latin typeface="Arial" pitchFamily="34" charset="0"/>
              </a:rPr>
              <a:t>English title :32-35pt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R153 G0 B0</a:t>
            </a:r>
            <a:br>
              <a:rPr lang="en-US" altLang="zh-CN" sz="1300" dirty="0">
                <a:solidFill>
                  <a:srgbClr val="FFFFFF"/>
                </a:solidFill>
                <a:latin typeface="Arial" pitchFamily="34" charset="0"/>
              </a:rPr>
            </a:br>
            <a:r>
              <a:rPr lang="en-US" altLang="zh-CN" sz="1300" dirty="0">
                <a:solidFill>
                  <a:srgbClr val="FFFFFF"/>
                </a:solidFill>
                <a:latin typeface="Arial" pitchFamily="34" charset="0"/>
              </a:rPr>
              <a:t>Internal use of fonts:</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FrutigerNext LT Medium</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External use of font: Arial</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Chinese title :30-32pt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R153 G0 B0</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Font: Bold</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English text :20-22pt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Subdirectory (2-5 grade): 18pt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Black</a:t>
            </a:r>
            <a:br>
              <a:rPr lang="en-US" altLang="zh-CN" sz="1300" dirty="0">
                <a:solidFill>
                  <a:srgbClr val="FFFFFF"/>
                </a:solidFill>
                <a:latin typeface="Arial" pitchFamily="34" charset="0"/>
              </a:rPr>
            </a:br>
            <a:r>
              <a:rPr lang="en-US" altLang="zh-CN" sz="1300" dirty="0">
                <a:solidFill>
                  <a:srgbClr val="FFFFFF"/>
                </a:solidFill>
                <a:latin typeface="Arial" pitchFamily="34" charset="0"/>
              </a:rPr>
              <a:t>Internal use of fonts:</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FrutigerNext LT Regular</a:t>
            </a:r>
            <a:br>
              <a:rPr lang="en-US" altLang="zh-CN" sz="1300" dirty="0">
                <a:solidFill>
                  <a:srgbClr val="FFFFFF"/>
                </a:solidFill>
                <a:latin typeface="Arial" pitchFamily="34" charset="0"/>
              </a:rPr>
            </a:br>
            <a:r>
              <a:rPr lang="en-US" altLang="zh-CN" sz="1300" dirty="0">
                <a:solidFill>
                  <a:srgbClr val="FFFFFF"/>
                </a:solidFill>
                <a:latin typeface="Arial" pitchFamily="34" charset="0"/>
              </a:rPr>
              <a:t>External use of font: Arial</a:t>
            </a:r>
            <a:br>
              <a:rPr lang="en-US" altLang="zh-CN" sz="1300" dirty="0">
                <a:solidFill>
                  <a:srgbClr val="FFFFFF"/>
                </a:solidFill>
                <a:latin typeface="Arial" pitchFamily="34" charset="0"/>
              </a:rPr>
            </a:br>
            <a:r>
              <a:rPr lang="en-US" altLang="zh-CN" sz="1300" dirty="0">
                <a:solidFill>
                  <a:srgbClr val="FFFFFF"/>
                </a:solidFill>
                <a:latin typeface="Arial" pitchFamily="34" charset="0"/>
              </a:rPr>
              <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Chinese text :18-20pt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Subdirectory (2-5 grade): 18pt</a:t>
            </a:r>
            <a:br>
              <a:rPr lang="en-US" altLang="zh-CN" sz="1300" dirty="0">
                <a:solidFill>
                  <a:srgbClr val="FFFFFF"/>
                </a:solidFill>
                <a:latin typeface="Arial" pitchFamily="34" charset="0"/>
              </a:rPr>
            </a:br>
            <a:r>
              <a:rPr lang="en-US" altLang="zh-CN" sz="1300" dirty="0">
                <a:solidFill>
                  <a:srgbClr val="FFFFFF"/>
                </a:solidFill>
                <a:latin typeface="Arial" pitchFamily="34" charset="0"/>
              </a:rPr>
              <a:t>Color: Black</a:t>
            </a:r>
            <a:br>
              <a:rPr lang="en-US" altLang="zh-CN" sz="1300" dirty="0">
                <a:solidFill>
                  <a:srgbClr val="FFFFFF"/>
                </a:solidFill>
                <a:latin typeface="Arial" pitchFamily="34" charset="0"/>
              </a:rPr>
            </a:br>
            <a:r>
              <a:rPr lang="en-US" altLang="zh-CN" sz="1300" dirty="0">
                <a:solidFill>
                  <a:srgbClr val="FFFFFF"/>
                </a:solidFill>
                <a:latin typeface="Arial" pitchFamily="34" charset="0"/>
              </a:rPr>
              <a:t>Font: small bold</a:t>
            </a:r>
          </a:p>
          <a:p>
            <a:pPr algn="r">
              <a:lnSpc>
                <a:spcPct val="125000"/>
              </a:lnSpc>
              <a:buClr>
                <a:srgbClr val="808080"/>
              </a:buClr>
              <a:buSzPct val="60000"/>
              <a:buFont typeface="Wingdings" pitchFamily="2" charset="2"/>
              <a:buNone/>
              <a:defRPr/>
            </a:pPr>
            <a:endParaRPr lang="zh-CN" altLang="en-US"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zh-CN" altLang="en-US"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en-US" altLang="zh-CN"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en-US" altLang="zh-CN" sz="1300" dirty="0">
              <a:solidFill>
                <a:srgbClr val="FFFFFF"/>
              </a:solidFill>
              <a:latin typeface="Arial" pitchFamily="34" charset="0"/>
            </a:endParaRPr>
          </a:p>
          <a:p>
            <a:pPr algn="r">
              <a:lnSpc>
                <a:spcPct val="125000"/>
              </a:lnSpc>
              <a:buClr>
                <a:srgbClr val="808080"/>
              </a:buClr>
              <a:buSzPct val="60000"/>
              <a:buFont typeface="Wingdings" pitchFamily="2" charset="2"/>
              <a:buNone/>
              <a:defRPr/>
            </a:pPr>
            <a:endParaRPr lang="zh-CN" altLang="en-US" sz="1300" dirty="0">
              <a:solidFill>
                <a:srgbClr val="000000"/>
              </a:solidFill>
              <a:latin typeface="Arial" pitchFamily="34" charset="0"/>
            </a:endParaRPr>
          </a:p>
        </p:txBody>
      </p:sp>
      <p:sp>
        <p:nvSpPr>
          <p:cNvPr id="61" name="Text Box 3"/>
          <p:cNvSpPr txBox="1">
            <a:spLocks noChangeArrowheads="1"/>
          </p:cNvSpPr>
          <p:nvPr/>
        </p:nvSpPr>
        <p:spPr bwMode="auto">
          <a:xfrm>
            <a:off x="4313604" y="6332255"/>
            <a:ext cx="3771755" cy="437109"/>
          </a:xfrm>
          <a:prstGeom prst="rect">
            <a:avLst/>
          </a:prstGeom>
          <a:noFill/>
          <a:ln w="9525">
            <a:noFill/>
            <a:miter lim="800000"/>
            <a:headEnd/>
            <a:tailEnd/>
          </a:ln>
        </p:spPr>
        <p:txBody>
          <a:bodyPr wrap="none" lIns="97560" tIns="48781" rIns="97560" bIns="48781">
            <a:spAutoFit/>
          </a:bodyPr>
          <a:lstStyle/>
          <a:p>
            <a:pPr algn="ctr" defTabSz="976712" eaLnBrk="0" hangingPunct="0">
              <a:defRPr/>
            </a:pPr>
            <a:r>
              <a:rPr lang="en-US" altLang="zh-CN" sz="1100" dirty="0" smtClean="0">
                <a:solidFill>
                  <a:srgbClr val="000000"/>
                </a:solidFill>
                <a:latin typeface="微软雅黑" pitchFamily="34" charset="-122"/>
                <a:ea typeface="微软雅黑" pitchFamily="34" charset="-122"/>
              </a:rPr>
              <a:t>Huawei - Vodafone MIC (Mobile </a:t>
            </a:r>
            <a:r>
              <a:rPr lang="en-US" altLang="zh-CN" sz="1100" dirty="0">
                <a:solidFill>
                  <a:srgbClr val="000000"/>
                </a:solidFill>
                <a:latin typeface="微软雅黑" pitchFamily="34" charset="-122"/>
                <a:ea typeface="微软雅黑" pitchFamily="34" charset="-122"/>
              </a:rPr>
              <a:t>Innovation Center</a:t>
            </a:r>
            <a:r>
              <a:rPr lang="en-US" altLang="zh-CN" sz="1100" dirty="0" smtClean="0">
                <a:solidFill>
                  <a:srgbClr val="000000"/>
                </a:solidFill>
                <a:latin typeface="微软雅黑" pitchFamily="34" charset="-122"/>
                <a:ea typeface="微软雅黑" pitchFamily="34" charset="-122"/>
              </a:rPr>
              <a:t>)</a:t>
            </a:r>
          </a:p>
          <a:p>
            <a:pPr algn="ctr" defTabSz="976712" eaLnBrk="0" hangingPunct="0">
              <a:defRPr/>
            </a:pPr>
            <a:r>
              <a:rPr lang="en-US" altLang="zh-CN" sz="1100" dirty="0" smtClean="0">
                <a:solidFill>
                  <a:srgbClr val="000000"/>
                </a:solidFill>
                <a:latin typeface="微软雅黑" pitchFamily="34" charset="-122"/>
                <a:ea typeface="微软雅黑" pitchFamily="34" charset="-122"/>
              </a:rPr>
              <a:t>All Rights Reserved</a:t>
            </a:r>
            <a:endParaRPr lang="en-US" altLang="zh-CN" sz="2000" dirty="0">
              <a:solidFill>
                <a:srgbClr val="000000"/>
              </a:solidFill>
              <a:latin typeface="微软雅黑" pitchFamily="34" charset="-122"/>
              <a:ea typeface="微软雅黑" pitchFamily="34" charset="-122"/>
            </a:endParaRPr>
          </a:p>
        </p:txBody>
      </p:sp>
      <p:pic>
        <p:nvPicPr>
          <p:cNvPr id="63" name="Picture 3" descr="8"/>
          <p:cNvPicPr>
            <a:picLocks noChangeAspect="1" noChangeArrowheads="1"/>
          </p:cNvPicPr>
          <p:nvPr/>
        </p:nvPicPr>
        <p:blipFill>
          <a:blip r:embed="rId9" cstate="print"/>
          <a:srcRect/>
          <a:stretch>
            <a:fillRect/>
          </a:stretch>
        </p:blipFill>
        <p:spPr bwMode="auto">
          <a:xfrm>
            <a:off x="10659505" y="6402581"/>
            <a:ext cx="1343812" cy="312737"/>
          </a:xfrm>
          <a:prstGeom prst="rect">
            <a:avLst/>
          </a:prstGeom>
          <a:noFill/>
          <a:ln w="9525">
            <a:noFill/>
            <a:miter lim="800000"/>
            <a:headEnd/>
            <a:tailEnd/>
          </a:ln>
        </p:spPr>
      </p:pic>
      <p:sp>
        <p:nvSpPr>
          <p:cNvPr id="64" name="TextBox 63"/>
          <p:cNvSpPr txBox="1"/>
          <p:nvPr/>
        </p:nvSpPr>
        <p:spPr>
          <a:xfrm>
            <a:off x="8576715" y="6372261"/>
            <a:ext cx="724795" cy="276999"/>
          </a:xfrm>
          <a:prstGeom prst="rect">
            <a:avLst/>
          </a:prstGeom>
          <a:noFill/>
        </p:spPr>
        <p:txBody>
          <a:bodyPr wrap="none" lIns="91404" tIns="45700" rIns="91404" bIns="45700" rtlCol="0">
            <a:spAutoFit/>
          </a:bodyPr>
          <a:lstStyle/>
          <a:p>
            <a:pPr algn="ctr"/>
            <a:r>
              <a:rPr lang="en-US" altLang="zh-CN" sz="1100" dirty="0" smtClean="0">
                <a:solidFill>
                  <a:srgbClr val="000000"/>
                </a:solidFill>
                <a:latin typeface="微软雅黑" pitchFamily="34" charset="-122"/>
                <a:ea typeface="微软雅黑" pitchFamily="34" charset="-122"/>
              </a:rPr>
              <a:t>Page</a:t>
            </a:r>
            <a:fld id="{7044EA63-742F-4054-BFB0-31DA2F48F4AE}" type="slidenum">
              <a:rPr lang="zh-CN" altLang="en-US" sz="1200" smtClean="0">
                <a:solidFill>
                  <a:prstClr val="black"/>
                </a:solidFill>
                <a:latin typeface="Arial" pitchFamily="34" charset="0"/>
              </a:rPr>
              <a:pPr algn="ctr"/>
              <a:t>‹#›</a:t>
            </a:fld>
            <a:endParaRPr lang="zh-CN" altLang="en-US" sz="1200" dirty="0">
              <a:solidFill>
                <a:prstClr val="black"/>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94779" r:id="rId1"/>
    <p:sldLayoutId id="2147494780" r:id="rId2"/>
    <p:sldLayoutId id="2147494781" r:id="rId3"/>
    <p:sldLayoutId id="2147494782" r:id="rId4"/>
    <p:sldLayoutId id="2147494783" r:id="rId5"/>
    <p:sldLayoutId id="2147494784" r:id="rId6"/>
  </p:sldLayoutIdLst>
  <p:transition/>
  <p:hf hdr="0" ftr="0"/>
  <p:txStyles>
    <p:titleStyle>
      <a:lvl1pPr algn="l" defTabSz="975902" rtl="0" eaLnBrk="0" fontAlgn="base" hangingPunct="0">
        <a:spcBef>
          <a:spcPct val="0"/>
        </a:spcBef>
        <a:spcAft>
          <a:spcPct val="0"/>
        </a:spcAft>
        <a:defRPr sz="4200">
          <a:solidFill>
            <a:srgbClr val="990000"/>
          </a:solidFill>
          <a:latin typeface="Arial" pitchFamily="34" charset="0"/>
          <a:ea typeface="+mj-ea"/>
          <a:cs typeface="Arial" pitchFamily="34" charset="0"/>
        </a:defRPr>
      </a:lvl1pPr>
      <a:lvl2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2pPr>
      <a:lvl3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3pPr>
      <a:lvl4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4pPr>
      <a:lvl5pPr algn="l" defTabSz="975902" rtl="0" eaLnBrk="0" fontAlgn="base" hangingPunct="0">
        <a:spcBef>
          <a:spcPct val="0"/>
        </a:spcBef>
        <a:spcAft>
          <a:spcPct val="0"/>
        </a:spcAft>
        <a:defRPr sz="4200">
          <a:solidFill>
            <a:srgbClr val="990000"/>
          </a:solidFill>
          <a:latin typeface="Arial" pitchFamily="34" charset="0"/>
          <a:ea typeface="宋体" pitchFamily="2" charset="-122"/>
          <a:cs typeface="Arial" pitchFamily="34" charset="0"/>
        </a:defRPr>
      </a:lvl5pPr>
      <a:lvl6pPr marL="531745"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6pPr>
      <a:lvl7pPr marL="1063489"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7pPr>
      <a:lvl8pPr marL="1595234"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8pPr>
      <a:lvl9pPr marL="2126978" algn="l" defTabSz="976712" rtl="0" eaLnBrk="1" fontAlgn="base" hangingPunct="1">
        <a:spcBef>
          <a:spcPct val="0"/>
        </a:spcBef>
        <a:spcAft>
          <a:spcPct val="0"/>
        </a:spcAft>
        <a:defRPr sz="3800">
          <a:solidFill>
            <a:srgbClr val="990000"/>
          </a:solidFill>
          <a:latin typeface="FrutigerNext LT Medium" pitchFamily="34" charset="0"/>
          <a:ea typeface="宋体" pitchFamily="2" charset="-122"/>
        </a:defRPr>
      </a:lvl9pPr>
    </p:titleStyle>
    <p:bodyStyle>
      <a:lvl1pPr marL="364969" indent="-364969" algn="l" defTabSz="975902" rtl="0" eaLnBrk="0" fontAlgn="base" hangingPunct="0">
        <a:lnSpc>
          <a:spcPct val="140000"/>
        </a:lnSpc>
        <a:spcBef>
          <a:spcPct val="0"/>
        </a:spcBef>
        <a:spcAft>
          <a:spcPct val="0"/>
        </a:spcAft>
        <a:buClr>
          <a:schemeClr val="bg2"/>
        </a:buClr>
        <a:buSzPct val="60000"/>
        <a:buFont typeface="Wingdings" pitchFamily="2" charset="2"/>
        <a:buChar char="l"/>
        <a:defRPr sz="2400" b="1">
          <a:solidFill>
            <a:schemeClr val="tx1"/>
          </a:solidFill>
          <a:latin typeface="Arial" pitchFamily="34" charset="0"/>
          <a:ea typeface="+mn-ea"/>
          <a:cs typeface="Arial" pitchFamily="34" charset="0"/>
        </a:defRPr>
      </a:lvl1pPr>
      <a:lvl2pPr marL="793417" indent="-303086" algn="l" defTabSz="975902" rtl="0" eaLnBrk="0" fontAlgn="base" hangingPunct="0">
        <a:lnSpc>
          <a:spcPct val="140000"/>
        </a:lnSpc>
        <a:spcBef>
          <a:spcPct val="0"/>
        </a:spcBef>
        <a:spcAft>
          <a:spcPct val="0"/>
        </a:spcAft>
        <a:buClr>
          <a:schemeClr val="tx1"/>
        </a:buClr>
        <a:buSzPct val="50000"/>
        <a:buFont typeface="Wingdings" pitchFamily="2" charset="2"/>
        <a:buChar char="p"/>
        <a:defRPr>
          <a:solidFill>
            <a:schemeClr val="tx1"/>
          </a:solidFill>
          <a:latin typeface="Arial" pitchFamily="34" charset="0"/>
          <a:ea typeface="+mn-ea"/>
          <a:cs typeface="Arial" pitchFamily="34" charset="0"/>
        </a:defRPr>
      </a:lvl2pPr>
      <a:lvl3pPr marL="1221861" indent="-244373" algn="l" defTabSz="975902" rtl="0" eaLnBrk="0" fontAlgn="base" hangingPunct="0">
        <a:lnSpc>
          <a:spcPct val="140000"/>
        </a:lnSpc>
        <a:spcBef>
          <a:spcPct val="0"/>
        </a:spcBef>
        <a:spcAft>
          <a:spcPct val="0"/>
        </a:spcAft>
        <a:buSzPct val="50000"/>
        <a:buFont typeface="Wingdings" pitchFamily="2" charset="2"/>
        <a:buChar char="n"/>
        <a:defRPr>
          <a:solidFill>
            <a:schemeClr val="tx1"/>
          </a:solidFill>
          <a:latin typeface="Arial" pitchFamily="34" charset="0"/>
          <a:ea typeface="+mn-ea"/>
          <a:cs typeface="Arial" pitchFamily="34" charset="0"/>
        </a:defRPr>
      </a:lvl3pPr>
      <a:lvl4pPr marL="1702672" indent="-239613" algn="l" defTabSz="975902" rtl="0" eaLnBrk="0" fontAlgn="base" hangingPunct="0">
        <a:lnSpc>
          <a:spcPct val="140000"/>
        </a:lnSpc>
        <a:spcBef>
          <a:spcPct val="0"/>
        </a:spcBef>
        <a:spcAft>
          <a:spcPct val="0"/>
        </a:spcAft>
        <a:buChar char="–"/>
        <a:defRPr sz="1600">
          <a:solidFill>
            <a:schemeClr val="tx1"/>
          </a:solidFill>
          <a:latin typeface="Arial" pitchFamily="34" charset="0"/>
          <a:ea typeface="+mn-ea"/>
          <a:cs typeface="Arial" pitchFamily="34" charset="0"/>
        </a:defRPr>
      </a:lvl4pPr>
      <a:lvl5pPr marL="2196177" indent="-244373" algn="l" defTabSz="975902" rtl="0" eaLnBrk="0" fontAlgn="base" hangingPunct="0">
        <a:lnSpc>
          <a:spcPct val="140000"/>
        </a:lnSpc>
        <a:spcBef>
          <a:spcPct val="0"/>
        </a:spcBef>
        <a:spcAft>
          <a:spcPct val="0"/>
        </a:spcAft>
        <a:buFont typeface="FrutigerNext LT Medium" pitchFamily="34" charset="0"/>
        <a:buChar char="~"/>
        <a:defRPr sz="1400">
          <a:solidFill>
            <a:schemeClr val="tx1"/>
          </a:solidFill>
          <a:latin typeface="Arial" pitchFamily="34" charset="0"/>
          <a:ea typeface="+mn-ea"/>
          <a:cs typeface="Arial" pitchFamily="34" charset="0"/>
        </a:defRPr>
      </a:lvl5pPr>
      <a:lvl6pPr marL="2728884"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6pPr>
      <a:lvl7pPr marL="3260627"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7pPr>
      <a:lvl8pPr marL="3792375"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8pPr>
      <a:lvl9pPr marL="4324115" indent="-245563" algn="l" defTabSz="976712" rtl="0" eaLnBrk="1" fontAlgn="base" hangingPunct="1">
        <a:lnSpc>
          <a:spcPct val="140000"/>
        </a:lnSpc>
        <a:spcBef>
          <a:spcPct val="0"/>
        </a:spcBef>
        <a:spcAft>
          <a:spcPct val="0"/>
        </a:spcAft>
        <a:buFont typeface="FrutigerNext LT Medium" pitchFamily="34" charset="0"/>
        <a:buChar char="~"/>
        <a:defRPr sz="1400">
          <a:solidFill>
            <a:schemeClr val="tx1"/>
          </a:solidFill>
          <a:latin typeface="+mj-lt"/>
          <a:ea typeface="+mn-ea"/>
        </a:defRPr>
      </a:lvl9pPr>
    </p:bodyStyle>
    <p:otherStyle>
      <a:defPPr>
        <a:defRPr lang="en-US"/>
      </a:defPPr>
      <a:lvl1pPr marL="0" algn="l" defTabSz="1063489" rtl="0" eaLnBrk="1" latinLnBrk="0" hangingPunct="1">
        <a:defRPr sz="2100" kern="1200">
          <a:solidFill>
            <a:schemeClr val="tx1"/>
          </a:solidFill>
          <a:latin typeface="+mn-lt"/>
          <a:ea typeface="+mn-ea"/>
          <a:cs typeface="+mn-cs"/>
        </a:defRPr>
      </a:lvl1pPr>
      <a:lvl2pPr marL="531745" algn="l" defTabSz="1063489" rtl="0" eaLnBrk="1" latinLnBrk="0" hangingPunct="1">
        <a:defRPr sz="2100" kern="1200">
          <a:solidFill>
            <a:schemeClr val="tx1"/>
          </a:solidFill>
          <a:latin typeface="+mn-lt"/>
          <a:ea typeface="+mn-ea"/>
          <a:cs typeface="+mn-cs"/>
        </a:defRPr>
      </a:lvl2pPr>
      <a:lvl3pPr marL="1063489" algn="l" defTabSz="1063489" rtl="0" eaLnBrk="1" latinLnBrk="0" hangingPunct="1">
        <a:defRPr sz="2100" kern="1200">
          <a:solidFill>
            <a:schemeClr val="tx1"/>
          </a:solidFill>
          <a:latin typeface="+mn-lt"/>
          <a:ea typeface="+mn-ea"/>
          <a:cs typeface="+mn-cs"/>
        </a:defRPr>
      </a:lvl3pPr>
      <a:lvl4pPr marL="1595234" algn="l" defTabSz="1063489" rtl="0" eaLnBrk="1" latinLnBrk="0" hangingPunct="1">
        <a:defRPr sz="2100" kern="1200">
          <a:solidFill>
            <a:schemeClr val="tx1"/>
          </a:solidFill>
          <a:latin typeface="+mn-lt"/>
          <a:ea typeface="+mn-ea"/>
          <a:cs typeface="+mn-cs"/>
        </a:defRPr>
      </a:lvl4pPr>
      <a:lvl5pPr marL="2126978" algn="l" defTabSz="1063489" rtl="0" eaLnBrk="1" latinLnBrk="0" hangingPunct="1">
        <a:defRPr sz="2100" kern="1200">
          <a:solidFill>
            <a:schemeClr val="tx1"/>
          </a:solidFill>
          <a:latin typeface="+mn-lt"/>
          <a:ea typeface="+mn-ea"/>
          <a:cs typeface="+mn-cs"/>
        </a:defRPr>
      </a:lvl5pPr>
      <a:lvl6pPr marL="2658722" algn="l" defTabSz="1063489" rtl="0" eaLnBrk="1" latinLnBrk="0" hangingPunct="1">
        <a:defRPr sz="2100" kern="1200">
          <a:solidFill>
            <a:schemeClr val="tx1"/>
          </a:solidFill>
          <a:latin typeface="+mn-lt"/>
          <a:ea typeface="+mn-ea"/>
          <a:cs typeface="+mn-cs"/>
        </a:defRPr>
      </a:lvl6pPr>
      <a:lvl7pPr marL="3190467" algn="l" defTabSz="1063489" rtl="0" eaLnBrk="1" latinLnBrk="0" hangingPunct="1">
        <a:defRPr sz="2100" kern="1200">
          <a:solidFill>
            <a:schemeClr val="tx1"/>
          </a:solidFill>
          <a:latin typeface="+mn-lt"/>
          <a:ea typeface="+mn-ea"/>
          <a:cs typeface="+mn-cs"/>
        </a:defRPr>
      </a:lvl7pPr>
      <a:lvl8pPr marL="3722212" algn="l" defTabSz="1063489" rtl="0" eaLnBrk="1" latinLnBrk="0" hangingPunct="1">
        <a:defRPr sz="2100" kern="1200">
          <a:solidFill>
            <a:schemeClr val="tx1"/>
          </a:solidFill>
          <a:latin typeface="+mn-lt"/>
          <a:ea typeface="+mn-ea"/>
          <a:cs typeface="+mn-cs"/>
        </a:defRPr>
      </a:lvl8pPr>
      <a:lvl9pPr marL="4253956" algn="l" defTabSz="1063489" rtl="0" eaLnBrk="1" latinLnBrk="0" hangingPunct="1">
        <a:defRPr sz="21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63" name="Rectangle 14"/>
          <p:cNvSpPr>
            <a:spLocks noChangeArrowheads="1"/>
          </p:cNvSpPr>
          <p:nvPr/>
        </p:nvSpPr>
        <p:spPr bwMode="auto">
          <a:xfrm>
            <a:off x="-2460198" y="528641"/>
            <a:ext cx="2460207" cy="5307012"/>
          </a:xfrm>
          <a:prstGeom prst="rect">
            <a:avLst/>
          </a:prstGeom>
          <a:noFill/>
          <a:ln w="9525">
            <a:noFill/>
            <a:miter lim="800000"/>
            <a:headEnd/>
            <a:tailEnd/>
          </a:ln>
          <a:effectLst/>
        </p:spPr>
        <p:txBody>
          <a:bodyPr lIns="112506" tIns="56256" rIns="112506" bIns="56256"/>
          <a:lstStyle/>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英文标题</a:t>
            </a:r>
            <a:r>
              <a:rPr lang="en-US" altLang="zh-CN" sz="1500" dirty="0">
                <a:solidFill>
                  <a:srgbClr val="F8F8F8"/>
                </a:solidFill>
                <a:latin typeface="FrutigerNext LT Medium"/>
                <a:ea typeface="华文细黑" pitchFamily="2" charset="-122"/>
                <a:sym typeface="Lucida Grande" charset="0"/>
              </a:rPr>
              <a:t>:32-35pt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 R153 G0 B0</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394" indent="-439394" algn="r" defTabSz="913514" fontAlgn="auto">
              <a:lnSpc>
                <a:spcPct val="125000"/>
              </a:lnSpc>
              <a:spcBef>
                <a:spcPct val="20000"/>
              </a:spcBef>
              <a:spcAft>
                <a:spcPts val="0"/>
              </a:spcAft>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Medium</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394" indent="-439394" algn="r" defTabSz="913514" fontAlgn="auto">
              <a:lnSpc>
                <a:spcPct val="75000"/>
              </a:lnSpc>
              <a:spcBef>
                <a:spcPct val="20000"/>
              </a:spcBef>
              <a:spcAft>
                <a:spcPts val="0"/>
              </a:spcAft>
              <a:buClr>
                <a:srgbClr val="990000"/>
              </a:buClr>
              <a:defRPr/>
            </a:pPr>
            <a:endParaRPr lang="en-US" altLang="zh-CN"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中文标题</a:t>
            </a:r>
            <a:r>
              <a:rPr lang="en-US" altLang="zh-CN" sz="1500" dirty="0">
                <a:solidFill>
                  <a:srgbClr val="F8F8F8"/>
                </a:solidFill>
                <a:latin typeface="FrutigerNext LT Medium"/>
                <a:ea typeface="华文细黑" pitchFamily="2" charset="-122"/>
                <a:sym typeface="Lucida Grande" charset="0"/>
              </a:rPr>
              <a:t>:30-32pt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 R153 G0 B0</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字体</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黑体</a:t>
            </a: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endParaRPr lang="zh-CN" altLang="en-US"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英文正文</a:t>
            </a:r>
            <a:r>
              <a:rPr lang="en-US" altLang="zh-CN" sz="1500" dirty="0">
                <a:solidFill>
                  <a:srgbClr val="F8F8F8"/>
                </a:solidFill>
                <a:latin typeface="FrutigerNext LT Medium"/>
                <a:ea typeface="华文细黑" pitchFamily="2" charset="-122"/>
                <a:sym typeface="Lucida Grande" charset="0"/>
              </a:rPr>
              <a:t>:20-22pt</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子目录 </a:t>
            </a:r>
            <a:r>
              <a:rPr lang="en-US" altLang="zh-CN" sz="1500" dirty="0">
                <a:solidFill>
                  <a:srgbClr val="F8F8F8"/>
                </a:solidFill>
                <a:latin typeface="FrutigerNext LT Medium"/>
                <a:ea typeface="华文细黑" pitchFamily="2" charset="-122"/>
                <a:sym typeface="Lucida Grande" charset="0"/>
              </a:rPr>
              <a:t>(2-5</a:t>
            </a:r>
            <a:r>
              <a:rPr lang="zh-CN" altLang="en-US" sz="1500" dirty="0">
                <a:solidFill>
                  <a:srgbClr val="F8F8F8"/>
                </a:solidFill>
                <a:latin typeface="FrutigerNext LT Medium"/>
                <a:ea typeface="华文细黑" pitchFamily="2" charset="-122"/>
                <a:sym typeface="Lucida Grande" charset="0"/>
              </a:rPr>
              <a:t>级</a:t>
            </a:r>
            <a:r>
              <a:rPr lang="en-US" altLang="zh-CN" sz="1500" dirty="0">
                <a:solidFill>
                  <a:srgbClr val="F8F8F8"/>
                </a:solidFill>
                <a:latin typeface="FrutigerNext LT Medium"/>
                <a:ea typeface="华文细黑" pitchFamily="2" charset="-122"/>
                <a:sym typeface="Lucida Grande" charset="0"/>
              </a:rPr>
              <a:t>) :18pt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黑色</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内部使用字体 </a:t>
            </a:r>
            <a:r>
              <a:rPr lang="en-US" altLang="zh-CN" sz="1500" dirty="0">
                <a:solidFill>
                  <a:srgbClr val="F8F8F8"/>
                </a:solidFill>
                <a:latin typeface="FrutigerNext LT Medium" pitchFamily="34" charset="0"/>
                <a:ea typeface="华文细黑" pitchFamily="2" charset="-122"/>
                <a:sym typeface="Lucida Grande" charset="0"/>
              </a:rPr>
              <a:t>:</a:t>
            </a:r>
          </a:p>
          <a:p>
            <a:pPr marL="439394" indent="-439394" algn="r" defTabSz="913514" fontAlgn="auto">
              <a:lnSpc>
                <a:spcPct val="125000"/>
              </a:lnSpc>
              <a:spcBef>
                <a:spcPct val="20000"/>
              </a:spcBef>
              <a:spcAft>
                <a:spcPts val="0"/>
              </a:spcAft>
              <a:buClr>
                <a:srgbClr val="990000"/>
              </a:buClr>
              <a:defRPr/>
            </a:pPr>
            <a:r>
              <a:rPr lang="en-US" altLang="zh-CN" sz="1500" dirty="0" err="1">
                <a:solidFill>
                  <a:srgbClr val="F8F8F8"/>
                </a:solidFill>
                <a:latin typeface="FrutigerNext LT Medium" pitchFamily="34" charset="0"/>
                <a:ea typeface="华文细黑" pitchFamily="2" charset="-122"/>
                <a:sym typeface="Lucida Grande" charset="0"/>
              </a:rPr>
              <a:t>FrutigerNext</a:t>
            </a:r>
            <a:r>
              <a:rPr lang="en-US" altLang="zh-CN" sz="1500" dirty="0">
                <a:solidFill>
                  <a:srgbClr val="F8F8F8"/>
                </a:solidFill>
                <a:latin typeface="FrutigerNext LT Medium" pitchFamily="34" charset="0"/>
                <a:ea typeface="华文细黑" pitchFamily="2" charset="-122"/>
                <a:sym typeface="Lucida Grande" charset="0"/>
              </a:rPr>
              <a:t> LT Regular</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pitchFamily="34" charset="0"/>
                <a:ea typeface="华文细黑" pitchFamily="2" charset="-122"/>
                <a:sym typeface="Lucida Grande" charset="0"/>
              </a:rPr>
              <a:t>外部使用字体 </a:t>
            </a:r>
            <a:r>
              <a:rPr lang="en-US" altLang="zh-CN" sz="1500" dirty="0">
                <a:solidFill>
                  <a:srgbClr val="F8F8F8"/>
                </a:solidFill>
                <a:latin typeface="FrutigerNext LT Medium" pitchFamily="34" charset="0"/>
                <a:ea typeface="华文细黑" pitchFamily="2" charset="-122"/>
                <a:sym typeface="Lucida Grande" charset="0"/>
              </a:rPr>
              <a:t>: Arial</a:t>
            </a:r>
          </a:p>
          <a:p>
            <a:pPr marL="439394" indent="-439394" algn="r" defTabSz="913514" fontAlgn="auto">
              <a:lnSpc>
                <a:spcPct val="75000"/>
              </a:lnSpc>
              <a:spcBef>
                <a:spcPct val="20000"/>
              </a:spcBef>
              <a:spcAft>
                <a:spcPts val="0"/>
              </a:spcAft>
              <a:buClr>
                <a:srgbClr val="990000"/>
              </a:buClr>
              <a:defRPr/>
            </a:pPr>
            <a:endParaRPr lang="en-US" altLang="zh-CN" sz="1500" dirty="0">
              <a:solidFill>
                <a:srgbClr val="F8F8F8"/>
              </a:solidFill>
              <a:latin typeface="FrutigerNext LT Medium"/>
              <a:ea typeface="华文细黑" pitchFamily="2" charset="-122"/>
              <a:sym typeface="Lucida Grande" charset="0"/>
            </a:endParaRP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中文正文</a:t>
            </a:r>
            <a:r>
              <a:rPr lang="en-US" altLang="zh-CN" sz="1500" dirty="0">
                <a:solidFill>
                  <a:srgbClr val="F8F8F8"/>
                </a:solidFill>
                <a:latin typeface="FrutigerNext LT Medium"/>
                <a:ea typeface="华文细黑" pitchFamily="2" charset="-122"/>
                <a:sym typeface="Lucida Grande" charset="0"/>
              </a:rPr>
              <a:t>:18-20pt</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子目录</a:t>
            </a:r>
            <a:r>
              <a:rPr lang="en-US" altLang="zh-CN" sz="1500" dirty="0">
                <a:solidFill>
                  <a:srgbClr val="F8F8F8"/>
                </a:solidFill>
                <a:latin typeface="FrutigerNext LT Medium"/>
                <a:ea typeface="华文细黑" pitchFamily="2" charset="-122"/>
                <a:sym typeface="Lucida Grande" charset="0"/>
              </a:rPr>
              <a:t>(2-5</a:t>
            </a:r>
            <a:r>
              <a:rPr lang="zh-CN" altLang="en-US" sz="1500" dirty="0">
                <a:solidFill>
                  <a:srgbClr val="F8F8F8"/>
                </a:solidFill>
                <a:latin typeface="FrutigerNext LT Medium"/>
                <a:ea typeface="华文细黑" pitchFamily="2" charset="-122"/>
                <a:sym typeface="Lucida Grande" charset="0"/>
              </a:rPr>
              <a:t>级</a:t>
            </a:r>
            <a:r>
              <a:rPr lang="en-US" altLang="zh-CN" sz="1500" dirty="0">
                <a:solidFill>
                  <a:srgbClr val="F8F8F8"/>
                </a:solidFill>
                <a:latin typeface="FrutigerNext LT Medium"/>
                <a:ea typeface="华文细黑" pitchFamily="2" charset="-122"/>
                <a:sym typeface="Lucida Grande" charset="0"/>
              </a:rPr>
              <a:t>):18pt </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颜色</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黑色</a:t>
            </a:r>
          </a:p>
          <a:p>
            <a:pPr marL="439394" indent="-439394" algn="r" defTabSz="913514" fontAlgn="auto">
              <a:lnSpc>
                <a:spcPct val="125000"/>
              </a:lnSpc>
              <a:spcBef>
                <a:spcPct val="20000"/>
              </a:spcBef>
              <a:spcAft>
                <a:spcPts val="0"/>
              </a:spcAft>
              <a:buClr>
                <a:srgbClr val="990000"/>
              </a:buClr>
              <a:defRPr/>
            </a:pPr>
            <a:r>
              <a:rPr lang="zh-CN" altLang="en-US" sz="1500" dirty="0">
                <a:solidFill>
                  <a:srgbClr val="F8F8F8"/>
                </a:solidFill>
                <a:latin typeface="FrutigerNext LT Medium"/>
                <a:ea typeface="华文细黑" pitchFamily="2" charset="-122"/>
                <a:sym typeface="Lucida Grande" charset="0"/>
              </a:rPr>
              <a:t>字体</a:t>
            </a:r>
            <a:r>
              <a:rPr lang="en-US" altLang="zh-CN" sz="1500" dirty="0">
                <a:solidFill>
                  <a:srgbClr val="F8F8F8"/>
                </a:solidFill>
                <a:latin typeface="FrutigerNext LT Medium"/>
                <a:ea typeface="华文细黑" pitchFamily="2" charset="-122"/>
                <a:sym typeface="Lucida Grande" charset="0"/>
              </a:rPr>
              <a:t>:</a:t>
            </a:r>
            <a:r>
              <a:rPr lang="zh-CN" altLang="en-US" sz="1500" dirty="0">
                <a:solidFill>
                  <a:srgbClr val="F8F8F8"/>
                </a:solidFill>
                <a:latin typeface="FrutigerNext LT Medium"/>
                <a:ea typeface="华文细黑" pitchFamily="2" charset="-122"/>
                <a:sym typeface="Lucida Grande" charset="0"/>
              </a:rPr>
              <a:t>细黑体 </a:t>
            </a:r>
            <a:endParaRPr lang="zh-CN" altLang="en-US" sz="1500" dirty="0">
              <a:solidFill>
                <a:srgbClr val="080808"/>
              </a:solidFill>
              <a:latin typeface="FrutigerNext LT Medium"/>
              <a:ea typeface="华文细黑" pitchFamily="2" charset="-122"/>
              <a:sym typeface="Lucida Grande" charset="0"/>
            </a:endParaRPr>
          </a:p>
        </p:txBody>
      </p:sp>
      <p:sp>
        <p:nvSpPr>
          <p:cNvPr id="64" name="Rectangle 15"/>
          <p:cNvSpPr>
            <a:spLocks noChangeArrowheads="1"/>
          </p:cNvSpPr>
          <p:nvPr/>
        </p:nvSpPr>
        <p:spPr bwMode="auto">
          <a:xfrm>
            <a:off x="12362439" y="5400491"/>
            <a:ext cx="1225869" cy="411536"/>
          </a:xfrm>
          <a:prstGeom prst="rect">
            <a:avLst/>
          </a:prstGeom>
          <a:solidFill>
            <a:srgbClr val="F8F8F8"/>
          </a:solidFill>
          <a:ln w="9525" algn="ctr">
            <a:noFill/>
            <a:miter lim="800000"/>
            <a:headEnd/>
            <a:tailEnd/>
          </a:ln>
          <a:effectLst/>
        </p:spPr>
        <p:txBody>
          <a:bodyPr lIns="117152" tIns="58573" rIns="117152" bIns="58573" anchor="ctr">
            <a:spAutoFit/>
          </a:bodyPr>
          <a:lstStyle/>
          <a:p>
            <a:pPr algn="ctr" defTabSz="1124926" eaLnBrk="0" fontAlgn="auto" hangingPunct="0">
              <a:spcBef>
                <a:spcPts val="0"/>
              </a:spcBef>
              <a:spcAft>
                <a:spcPts val="0"/>
              </a:spcAft>
              <a:defRPr/>
            </a:pPr>
            <a:endParaRPr lang="zh-CN" altLang="zh-CN" sz="1900" dirty="0">
              <a:solidFill>
                <a:srgbClr val="000000"/>
              </a:solidFill>
              <a:latin typeface="FrutigerNext LT Regular" pitchFamily="34" charset="0"/>
              <a:ea typeface="MS PGothic" pitchFamily="34" charset="-128"/>
              <a:sym typeface="Lucida Grande" charset="0"/>
            </a:endParaRPr>
          </a:p>
        </p:txBody>
      </p:sp>
      <p:grpSp>
        <p:nvGrpSpPr>
          <p:cNvPr id="2" name="Group 16"/>
          <p:cNvGrpSpPr>
            <a:grpSpLocks/>
          </p:cNvGrpSpPr>
          <p:nvPr/>
        </p:nvGrpSpPr>
        <p:grpSpPr bwMode="auto">
          <a:xfrm>
            <a:off x="12472537" y="5278440"/>
            <a:ext cx="988741" cy="184151"/>
            <a:chOff x="6657" y="3492"/>
            <a:chExt cx="527" cy="121"/>
          </a:xfrm>
        </p:grpSpPr>
        <p:sp>
          <p:nvSpPr>
            <p:cNvPr id="66"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7"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8"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69"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3" name="Group 21"/>
          <p:cNvGrpSpPr>
            <a:grpSpLocks/>
          </p:cNvGrpSpPr>
          <p:nvPr/>
        </p:nvGrpSpPr>
        <p:grpSpPr bwMode="auto">
          <a:xfrm>
            <a:off x="12472537" y="6203962"/>
            <a:ext cx="988741" cy="182563"/>
            <a:chOff x="6657" y="4103"/>
            <a:chExt cx="527" cy="121"/>
          </a:xfrm>
        </p:grpSpPr>
        <p:sp>
          <p:nvSpPr>
            <p:cNvPr id="71"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2"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3"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4"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4" name="Group 26"/>
          <p:cNvGrpSpPr>
            <a:grpSpLocks/>
          </p:cNvGrpSpPr>
          <p:nvPr/>
        </p:nvGrpSpPr>
        <p:grpSpPr bwMode="auto">
          <a:xfrm>
            <a:off x="12472537" y="6450014"/>
            <a:ext cx="988741" cy="182563"/>
            <a:chOff x="6657" y="4266"/>
            <a:chExt cx="527" cy="121"/>
          </a:xfrm>
        </p:grpSpPr>
        <p:sp>
          <p:nvSpPr>
            <p:cNvPr id="76"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7"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8"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79"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5" name="Group 31"/>
          <p:cNvGrpSpPr>
            <a:grpSpLocks/>
          </p:cNvGrpSpPr>
          <p:nvPr/>
        </p:nvGrpSpPr>
        <p:grpSpPr bwMode="auto">
          <a:xfrm>
            <a:off x="12472537" y="5527688"/>
            <a:ext cx="988741" cy="182563"/>
            <a:chOff x="6657" y="3656"/>
            <a:chExt cx="527" cy="121"/>
          </a:xfrm>
        </p:grpSpPr>
        <p:sp>
          <p:nvSpPr>
            <p:cNvPr id="81"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2"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3"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4"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6" name="Group 36"/>
          <p:cNvGrpSpPr>
            <a:grpSpLocks/>
          </p:cNvGrpSpPr>
          <p:nvPr/>
        </p:nvGrpSpPr>
        <p:grpSpPr bwMode="auto">
          <a:xfrm>
            <a:off x="12472537" y="5957889"/>
            <a:ext cx="988741" cy="182563"/>
            <a:chOff x="6657" y="3941"/>
            <a:chExt cx="527" cy="121"/>
          </a:xfrm>
        </p:grpSpPr>
        <p:sp>
          <p:nvSpPr>
            <p:cNvPr id="86"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7"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8"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89"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7" name="Group 41"/>
          <p:cNvGrpSpPr>
            <a:grpSpLocks/>
          </p:cNvGrpSpPr>
          <p:nvPr/>
        </p:nvGrpSpPr>
        <p:grpSpPr bwMode="auto">
          <a:xfrm>
            <a:off x="12472537" y="6697674"/>
            <a:ext cx="988741" cy="182563"/>
            <a:chOff x="6657" y="4430"/>
            <a:chExt cx="527" cy="121"/>
          </a:xfrm>
        </p:grpSpPr>
        <p:sp>
          <p:nvSpPr>
            <p:cNvPr id="91"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2"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3"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4"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8" name="Group 46"/>
          <p:cNvGrpSpPr>
            <a:grpSpLocks/>
          </p:cNvGrpSpPr>
          <p:nvPr/>
        </p:nvGrpSpPr>
        <p:grpSpPr bwMode="auto">
          <a:xfrm>
            <a:off x="12472537" y="5032382"/>
            <a:ext cx="988741" cy="184151"/>
            <a:chOff x="6657" y="3329"/>
            <a:chExt cx="527" cy="122"/>
          </a:xfrm>
        </p:grpSpPr>
        <p:sp>
          <p:nvSpPr>
            <p:cNvPr id="96"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7"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8"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99"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9" name="Group 51"/>
          <p:cNvGrpSpPr>
            <a:grpSpLocks/>
          </p:cNvGrpSpPr>
          <p:nvPr/>
        </p:nvGrpSpPr>
        <p:grpSpPr bwMode="auto">
          <a:xfrm>
            <a:off x="12472537" y="4600578"/>
            <a:ext cx="988741" cy="182563"/>
            <a:chOff x="6657" y="3043"/>
            <a:chExt cx="527" cy="121"/>
          </a:xfrm>
        </p:grpSpPr>
        <p:sp>
          <p:nvSpPr>
            <p:cNvPr id="101"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2"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3"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4"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grpSp>
        <p:nvGrpSpPr>
          <p:cNvPr id="10" name="Group 56"/>
          <p:cNvGrpSpPr>
            <a:grpSpLocks/>
          </p:cNvGrpSpPr>
          <p:nvPr/>
        </p:nvGrpSpPr>
        <p:grpSpPr bwMode="auto">
          <a:xfrm>
            <a:off x="12472537" y="4354526"/>
            <a:ext cx="988741" cy="184151"/>
            <a:chOff x="6657" y="2881"/>
            <a:chExt cx="527" cy="121"/>
          </a:xfrm>
        </p:grpSpPr>
        <p:sp>
          <p:nvSpPr>
            <p:cNvPr id="106"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7"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8"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09"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p:spPr>
          <p:txBody>
            <a:bodyPr rot="10800000" wrap="none"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grpSp>
      <p:sp>
        <p:nvSpPr>
          <p:cNvPr id="111" name="Rectangle 62"/>
          <p:cNvSpPr>
            <a:spLocks noChangeArrowheads="1"/>
          </p:cNvSpPr>
          <p:nvPr/>
        </p:nvSpPr>
        <p:spPr bwMode="auto">
          <a:xfrm>
            <a:off x="12269294" y="-61901"/>
            <a:ext cx="1401598" cy="838201"/>
          </a:xfrm>
          <a:prstGeom prst="rect">
            <a:avLst/>
          </a:prstGeom>
          <a:noFill/>
          <a:ln w="9525">
            <a:noFill/>
            <a:miter lim="800000"/>
            <a:headEnd/>
            <a:tailEnd/>
          </a:ln>
          <a:effectLst/>
        </p:spPr>
        <p:txBody>
          <a:bodyPr lIns="112506" tIns="56256" rIns="112506" bIns="56256"/>
          <a:lstStyle/>
          <a:p>
            <a:pPr marL="439394" indent="-439394" defTabSz="913514" fontAlgn="auto">
              <a:lnSpc>
                <a:spcPct val="120000"/>
              </a:lnSpc>
              <a:spcBef>
                <a:spcPct val="20000"/>
              </a:spcBef>
              <a:spcAft>
                <a:spcPts val="0"/>
              </a:spcAft>
              <a:buClr>
                <a:srgbClr val="990000"/>
              </a:buClr>
              <a:defRPr/>
            </a:pPr>
            <a:r>
              <a:rPr lang="zh-CN" altLang="en-US" sz="1500" dirty="0">
                <a:solidFill>
                  <a:srgbClr val="F8F8F8"/>
                </a:solidFill>
                <a:latin typeface="华文细黑" pitchFamily="2" charset="-122"/>
                <a:ea typeface="华文细黑" pitchFamily="2" charset="-122"/>
                <a:sym typeface="Lucida Grande" charset="0"/>
              </a:rPr>
              <a:t>客户或者合作伙伴的标志放在右上角</a:t>
            </a:r>
            <a:r>
              <a:rPr lang="en-US" altLang="zh-CN" sz="1500" dirty="0">
                <a:solidFill>
                  <a:srgbClr val="F8F8F8"/>
                </a:solidFill>
                <a:latin typeface="华文细黑" pitchFamily="2" charset="-122"/>
                <a:ea typeface="华文细黑" pitchFamily="2" charset="-122"/>
                <a:sym typeface="Lucida Grande" charset="0"/>
              </a:rPr>
              <a:t>.</a:t>
            </a:r>
          </a:p>
        </p:txBody>
      </p:sp>
      <p:sp>
        <p:nvSpPr>
          <p:cNvPr id="114" name="Rectangle 88"/>
          <p:cNvSpPr>
            <a:spLocks noChangeArrowheads="1"/>
          </p:cNvSpPr>
          <p:nvPr/>
        </p:nvSpPr>
        <p:spPr bwMode="auto">
          <a:xfrm>
            <a:off x="10401903" y="5511810"/>
            <a:ext cx="956983" cy="998540"/>
          </a:xfrm>
          <a:prstGeom prst="rect">
            <a:avLst/>
          </a:prstGeom>
          <a:solidFill>
            <a:srgbClr val="FFFFFF"/>
          </a:solidFill>
          <a:ln w="9525" algn="ctr">
            <a:noFill/>
            <a:miter lim="800000"/>
            <a:headEnd/>
            <a:tailEnd/>
          </a:ln>
          <a:effectLst/>
        </p:spPr>
        <p:txBody>
          <a:bodyPr wrap="none" lIns="117170" tIns="58584" rIns="117170" bIns="58584" anchor="ctr"/>
          <a:lstStyle/>
          <a:p>
            <a:pPr algn="ctr" defTabSz="913514" fontAlgn="auto">
              <a:spcBef>
                <a:spcPts val="0"/>
              </a:spcBef>
              <a:spcAft>
                <a:spcPts val="0"/>
              </a:spcAft>
              <a:defRPr/>
            </a:pPr>
            <a:endParaRPr lang="zh-CN" altLang="en-US" sz="2000" dirty="0">
              <a:solidFill>
                <a:srgbClr val="000000"/>
              </a:solidFill>
              <a:latin typeface="Lucida Grande" charset="0"/>
              <a:sym typeface="Lucida Grande" charset="0"/>
            </a:endParaRPr>
          </a:p>
        </p:txBody>
      </p:sp>
      <p:sp>
        <p:nvSpPr>
          <p:cNvPr id="116" name="Text Box 90"/>
          <p:cNvSpPr txBox="1">
            <a:spLocks noChangeArrowheads="1"/>
          </p:cNvSpPr>
          <p:nvPr/>
        </p:nvSpPr>
        <p:spPr bwMode="auto">
          <a:xfrm>
            <a:off x="802433" y="5932502"/>
            <a:ext cx="3918517" cy="379971"/>
          </a:xfrm>
          <a:prstGeom prst="rect">
            <a:avLst/>
          </a:prstGeom>
          <a:noFill/>
          <a:ln w="9525">
            <a:noFill/>
            <a:miter lim="800000"/>
            <a:headEnd/>
            <a:tailEnd/>
          </a:ln>
        </p:spPr>
        <p:txBody>
          <a:bodyPr wrap="none" lIns="117170" tIns="58584" rIns="117170" bIns="58584">
            <a:spAutoFit/>
          </a:bodyPr>
          <a:lstStyle/>
          <a:p>
            <a:pPr defTabSz="913514" eaLnBrk="0" fontAlgn="auto" hangingPunct="0">
              <a:spcBef>
                <a:spcPts val="0"/>
              </a:spcBef>
              <a:spcAft>
                <a:spcPts val="0"/>
              </a:spcAft>
              <a:defRPr/>
            </a:pPr>
            <a:r>
              <a:rPr lang="en-US" altLang="zh-CN" sz="1700" dirty="0">
                <a:solidFill>
                  <a:srgbClr val="000000"/>
                </a:solidFill>
                <a:latin typeface="FrutigerNext LT Bold" pitchFamily="1" charset="0"/>
                <a:ea typeface="ＭＳ Ｐゴシック" pitchFamily="34" charset="-128"/>
                <a:sym typeface="Lucida Grande" charset="0"/>
              </a:rPr>
              <a:t>HUAWEI TECHNOLOGIES CO., LTD.</a:t>
            </a:r>
          </a:p>
        </p:txBody>
      </p:sp>
      <p:pic>
        <p:nvPicPr>
          <p:cNvPr id="1042" name="Picture 92" descr="Logo"/>
          <p:cNvPicPr>
            <a:picLocks noChangeAspect="1" noChangeArrowheads="1"/>
          </p:cNvPicPr>
          <p:nvPr/>
        </p:nvPicPr>
        <p:blipFill>
          <a:blip r:embed="rId4" cstate="email"/>
          <a:srcRect/>
          <a:stretch>
            <a:fillRect/>
          </a:stretch>
        </p:blipFill>
        <p:spPr bwMode="auto">
          <a:xfrm>
            <a:off x="10643564" y="5741988"/>
            <a:ext cx="738605" cy="685800"/>
          </a:xfrm>
          <a:prstGeom prst="rect">
            <a:avLst/>
          </a:prstGeom>
          <a:noFill/>
          <a:ln w="9525">
            <a:noFill/>
            <a:miter lim="800000"/>
            <a:headEnd/>
            <a:tailEnd/>
          </a:ln>
        </p:spPr>
      </p:pic>
      <p:pic>
        <p:nvPicPr>
          <p:cNvPr id="61" name="Picture 2"/>
          <p:cNvPicPr>
            <a:picLocks noChangeAspect="1" noChangeArrowheads="1"/>
          </p:cNvPicPr>
          <p:nvPr/>
        </p:nvPicPr>
        <p:blipFill>
          <a:blip r:embed="rId5" cstate="email"/>
          <a:srcRect/>
          <a:stretch>
            <a:fillRect/>
          </a:stretch>
        </p:blipFill>
        <p:spPr bwMode="auto">
          <a:xfrm>
            <a:off x="8" y="1046671"/>
            <a:ext cx="12195175" cy="2959864"/>
          </a:xfrm>
          <a:prstGeom prst="rect">
            <a:avLst/>
          </a:prstGeom>
          <a:noFill/>
          <a:ln w="9525">
            <a:solidFill>
              <a:srgbClr val="808080"/>
            </a:solidFill>
            <a:miter lim="800000"/>
            <a:headEnd/>
            <a:tailEnd/>
          </a:ln>
          <a:effectLst/>
        </p:spPr>
      </p:pic>
      <p:pic>
        <p:nvPicPr>
          <p:cNvPr id="62" name="Picture 81" descr="未标题-2"/>
          <p:cNvPicPr>
            <a:picLocks noChangeAspect="1" noChangeArrowheads="1"/>
          </p:cNvPicPr>
          <p:nvPr/>
        </p:nvPicPr>
        <p:blipFill>
          <a:blip r:embed="rId6" cstate="email"/>
          <a:srcRect/>
          <a:stretch>
            <a:fillRect/>
          </a:stretch>
        </p:blipFill>
        <p:spPr bwMode="auto">
          <a:xfrm>
            <a:off x="9200402" y="1046671"/>
            <a:ext cx="2994782" cy="2959864"/>
          </a:xfrm>
          <a:prstGeom prst="rect">
            <a:avLst/>
          </a:prstGeom>
          <a:noFill/>
          <a:ln w="9525">
            <a:noFill/>
            <a:miter lim="800000"/>
            <a:headEnd/>
            <a:tailEnd/>
          </a:ln>
        </p:spPr>
      </p:pic>
      <p:sp>
        <p:nvSpPr>
          <p:cNvPr id="65" name="TextBox 64"/>
          <p:cNvSpPr txBox="1"/>
          <p:nvPr/>
        </p:nvSpPr>
        <p:spPr>
          <a:xfrm>
            <a:off x="9994135" y="3440069"/>
            <a:ext cx="1876116" cy="277707"/>
          </a:xfrm>
          <a:prstGeom prst="rect">
            <a:avLst/>
          </a:prstGeom>
          <a:noFill/>
        </p:spPr>
        <p:txBody>
          <a:bodyPr wrap="square" lIns="91588" tIns="45798" rIns="91588" bIns="45798" rtlCol="0">
            <a:spAutoFit/>
          </a:bodyPr>
          <a:lstStyle/>
          <a:p>
            <a:pPr defTabSz="913514" fontAlgn="auto">
              <a:spcBef>
                <a:spcPts val="0"/>
              </a:spcBef>
              <a:spcAft>
                <a:spcPts val="0"/>
              </a:spcAft>
            </a:pPr>
            <a:r>
              <a:rPr lang="en-US" altLang="zh-CN" sz="1200" dirty="0" smtClean="0">
                <a:solidFill>
                  <a:srgbClr val="FFFFFF"/>
                </a:solidFill>
                <a:latin typeface="FrutigerNext LT Medium"/>
                <a:ea typeface="宋体"/>
              </a:rPr>
              <a:t>WWW.HUAWEI.COM</a:t>
            </a:r>
            <a:endParaRPr lang="zh-CN" altLang="en-US" sz="1200" dirty="0">
              <a:solidFill>
                <a:srgbClr val="FFFFFF"/>
              </a:solidFill>
              <a:latin typeface="FrutigerNext LT Medium"/>
              <a:ea typeface="宋体"/>
            </a:endParaRPr>
          </a:p>
        </p:txBody>
      </p:sp>
    </p:spTree>
  </p:cSld>
  <p:clrMap bg1="lt1" tx1="dk1" bg2="lt2" tx2="dk2" accent1="accent1" accent2="accent2" accent3="accent3" accent4="accent4" accent5="accent5" accent6="accent6" hlink="hlink" folHlink="folHlink"/>
  <p:sldLayoutIdLst>
    <p:sldLayoutId id="2147494843" r:id="rId1"/>
    <p:sldLayoutId id="2147494844" r:id="rId2"/>
  </p:sldLayoutIdLst>
  <p:transition spd="slow"/>
  <p:timing>
    <p:tnLst>
      <p:par>
        <p:cTn id="1" dur="indefinite" restart="never" nodeType="tmRoot"/>
      </p:par>
    </p:tnLst>
  </p:timing>
  <p:hf sldNum="0" hdr="0" ftr="0"/>
  <p:txStyles>
    <p:titleStyle>
      <a:lvl1pPr algn="l" rtl="0" eaLnBrk="1" fontAlgn="base" hangingPunct="1">
        <a:spcBef>
          <a:spcPct val="0"/>
        </a:spcBef>
        <a:spcAft>
          <a:spcPct val="0"/>
        </a:spcAft>
        <a:defRPr sz="4100" b="1">
          <a:solidFill>
            <a:srgbClr val="990000"/>
          </a:solidFill>
          <a:latin typeface="+mj-lt"/>
          <a:ea typeface="+mj-ea"/>
          <a:cs typeface="+mj-cs"/>
        </a:defRPr>
      </a:lvl1pPr>
      <a:lvl2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5pPr>
      <a:lvl6pPr marL="585853"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6pPr>
      <a:lvl7pPr marL="1171712"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7pPr>
      <a:lvl8pPr marL="1757567"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8pPr>
      <a:lvl9pPr marL="2343424" algn="l" rtl="0" eaLnBrk="1" fontAlgn="base" hangingPunct="1">
        <a:spcBef>
          <a:spcPct val="0"/>
        </a:spcBef>
        <a:spcAft>
          <a:spcPct val="0"/>
        </a:spcAft>
        <a:defRPr sz="4100" b="1">
          <a:solidFill>
            <a:srgbClr val="990000"/>
          </a:solidFill>
          <a:latin typeface="FrutigerNext LT Medium" pitchFamily="34" charset="0"/>
          <a:ea typeface="宋体" pitchFamily="2" charset="-122"/>
        </a:defRPr>
      </a:lvl9pPr>
    </p:titleStyle>
    <p:bodyStyle>
      <a:lvl1pPr marL="439394" indent="-439394" algn="l" rtl="0" eaLnBrk="1" fontAlgn="base" hangingPunct="1">
        <a:spcBef>
          <a:spcPct val="20000"/>
        </a:spcBef>
        <a:spcAft>
          <a:spcPct val="0"/>
        </a:spcAft>
        <a:buClr>
          <a:srgbClr val="990000"/>
        </a:buClr>
        <a:buChar char="•"/>
        <a:defRPr sz="3100" b="1">
          <a:solidFill>
            <a:schemeClr val="tx1"/>
          </a:solidFill>
          <a:latin typeface="+mn-lt"/>
          <a:ea typeface="+mn-ea"/>
          <a:cs typeface="+mn-cs"/>
        </a:defRPr>
      </a:lvl1pPr>
      <a:lvl2pPr marL="952014" indent="-366160" algn="l" rtl="0" eaLnBrk="1" fontAlgn="base" hangingPunct="1">
        <a:spcBef>
          <a:spcPct val="20000"/>
        </a:spcBef>
        <a:spcAft>
          <a:spcPct val="0"/>
        </a:spcAft>
        <a:buFont typeface="Arial" charset="0"/>
        <a:buChar char="›"/>
        <a:defRPr sz="2500">
          <a:solidFill>
            <a:schemeClr val="tx1"/>
          </a:solidFill>
          <a:latin typeface="+mn-lt"/>
          <a:ea typeface="+mn-ea"/>
        </a:defRPr>
      </a:lvl2pPr>
      <a:lvl3pPr marL="1464640" indent="-292927" algn="l" rtl="0" eaLnBrk="1" fontAlgn="base" hangingPunct="1">
        <a:spcBef>
          <a:spcPct val="20000"/>
        </a:spcBef>
        <a:spcAft>
          <a:spcPct val="0"/>
        </a:spcAft>
        <a:buFont typeface="FrutigerNext LT Medium" pitchFamily="34" charset="0"/>
        <a:buChar char="»"/>
        <a:defRPr sz="3100">
          <a:solidFill>
            <a:schemeClr val="tx1"/>
          </a:solidFill>
          <a:latin typeface="+mn-lt"/>
          <a:ea typeface="+mn-ea"/>
        </a:defRPr>
      </a:lvl3pPr>
      <a:lvl4pPr marL="2050495" indent="-292927" algn="l" rtl="0" eaLnBrk="1" fontAlgn="base" hangingPunct="1">
        <a:spcBef>
          <a:spcPct val="20000"/>
        </a:spcBef>
        <a:spcAft>
          <a:spcPct val="0"/>
        </a:spcAft>
        <a:buChar char="–"/>
        <a:defRPr sz="2000">
          <a:solidFill>
            <a:schemeClr val="tx1"/>
          </a:solidFill>
          <a:latin typeface="+mn-lt"/>
          <a:ea typeface="+mn-ea"/>
        </a:defRPr>
      </a:lvl4pPr>
      <a:lvl5pPr marL="2636351" indent="-292927" algn="l" rtl="0" eaLnBrk="1" fontAlgn="base" hangingPunct="1">
        <a:spcBef>
          <a:spcPct val="20000"/>
        </a:spcBef>
        <a:spcAft>
          <a:spcPct val="0"/>
        </a:spcAft>
        <a:buFont typeface="Arial" charset="0"/>
        <a:buChar char="~"/>
        <a:defRPr sz="2000">
          <a:solidFill>
            <a:schemeClr val="tx1"/>
          </a:solidFill>
          <a:latin typeface="+mn-lt"/>
          <a:ea typeface="+mn-ea"/>
        </a:defRPr>
      </a:lvl5pPr>
      <a:lvl6pPr marL="3222208"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6pPr>
      <a:lvl7pPr marL="3808063"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7pPr>
      <a:lvl8pPr marL="4393918"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8pPr>
      <a:lvl9pPr marL="4979775" indent="-292927" algn="l" rtl="0" eaLnBrk="1" fontAlgn="base" hangingPunct="1">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1171712" rtl="0" eaLnBrk="1" latinLnBrk="0" hangingPunct="1">
        <a:defRPr sz="2300" kern="1200">
          <a:solidFill>
            <a:schemeClr val="tx1"/>
          </a:solidFill>
          <a:latin typeface="+mn-lt"/>
          <a:ea typeface="+mn-ea"/>
          <a:cs typeface="+mn-cs"/>
        </a:defRPr>
      </a:lvl1pPr>
      <a:lvl2pPr marL="585853" algn="l" defTabSz="1171712" rtl="0" eaLnBrk="1" latinLnBrk="0" hangingPunct="1">
        <a:defRPr sz="2300" kern="1200">
          <a:solidFill>
            <a:schemeClr val="tx1"/>
          </a:solidFill>
          <a:latin typeface="+mn-lt"/>
          <a:ea typeface="+mn-ea"/>
          <a:cs typeface="+mn-cs"/>
        </a:defRPr>
      </a:lvl2pPr>
      <a:lvl3pPr marL="1171712" algn="l" defTabSz="1171712" rtl="0" eaLnBrk="1" latinLnBrk="0" hangingPunct="1">
        <a:defRPr sz="2300" kern="1200">
          <a:solidFill>
            <a:schemeClr val="tx1"/>
          </a:solidFill>
          <a:latin typeface="+mn-lt"/>
          <a:ea typeface="+mn-ea"/>
          <a:cs typeface="+mn-cs"/>
        </a:defRPr>
      </a:lvl3pPr>
      <a:lvl4pPr marL="1757567" algn="l" defTabSz="1171712" rtl="0" eaLnBrk="1" latinLnBrk="0" hangingPunct="1">
        <a:defRPr sz="2300" kern="1200">
          <a:solidFill>
            <a:schemeClr val="tx1"/>
          </a:solidFill>
          <a:latin typeface="+mn-lt"/>
          <a:ea typeface="+mn-ea"/>
          <a:cs typeface="+mn-cs"/>
        </a:defRPr>
      </a:lvl4pPr>
      <a:lvl5pPr marL="2343424" algn="l" defTabSz="1171712" rtl="0" eaLnBrk="1" latinLnBrk="0" hangingPunct="1">
        <a:defRPr sz="2300" kern="1200">
          <a:solidFill>
            <a:schemeClr val="tx1"/>
          </a:solidFill>
          <a:latin typeface="+mn-lt"/>
          <a:ea typeface="+mn-ea"/>
          <a:cs typeface="+mn-cs"/>
        </a:defRPr>
      </a:lvl5pPr>
      <a:lvl6pPr marL="2929279" algn="l" defTabSz="1171712" rtl="0" eaLnBrk="1" latinLnBrk="0" hangingPunct="1">
        <a:defRPr sz="2300" kern="1200">
          <a:solidFill>
            <a:schemeClr val="tx1"/>
          </a:solidFill>
          <a:latin typeface="+mn-lt"/>
          <a:ea typeface="+mn-ea"/>
          <a:cs typeface="+mn-cs"/>
        </a:defRPr>
      </a:lvl6pPr>
      <a:lvl7pPr marL="3515135" algn="l" defTabSz="1171712" rtl="0" eaLnBrk="1" latinLnBrk="0" hangingPunct="1">
        <a:defRPr sz="2300" kern="1200">
          <a:solidFill>
            <a:schemeClr val="tx1"/>
          </a:solidFill>
          <a:latin typeface="+mn-lt"/>
          <a:ea typeface="+mn-ea"/>
          <a:cs typeface="+mn-cs"/>
        </a:defRPr>
      </a:lvl7pPr>
      <a:lvl8pPr marL="4100991" algn="l" defTabSz="1171712" rtl="0" eaLnBrk="1" latinLnBrk="0" hangingPunct="1">
        <a:defRPr sz="2300" kern="1200">
          <a:solidFill>
            <a:schemeClr val="tx1"/>
          </a:solidFill>
          <a:latin typeface="+mn-lt"/>
          <a:ea typeface="+mn-ea"/>
          <a:cs typeface="+mn-cs"/>
        </a:defRPr>
      </a:lvl8pPr>
      <a:lvl9pPr marL="4686848" algn="l" defTabSz="1171712" rtl="0" eaLnBrk="1" latinLnBrk="0" hangingPunct="1">
        <a:defRPr sz="2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5" cstate="email">
            <a:extLst>
              <a:ext uri="{28A0092B-C50C-407E-A947-70E740481C1C}">
                <a14:useLocalDpi xmlns="" xmlns:a14="http://schemas.microsoft.com/office/drawing/2010/main" val="0"/>
              </a:ext>
            </a:extLst>
          </a:blip>
          <a:srcRect/>
          <a:stretch/>
        </p:blipFill>
        <p:spPr>
          <a:xfrm>
            <a:off x="3202957" y="85746"/>
            <a:ext cx="8992336" cy="5530523"/>
          </a:xfrm>
          <a:prstGeom prst="rect">
            <a:avLst/>
          </a:prstGeom>
        </p:spPr>
      </p:pic>
      <p:sp>
        <p:nvSpPr>
          <p:cNvPr id="1487888" name="Text Box 16"/>
          <p:cNvSpPr txBox="1">
            <a:spLocks noChangeArrowheads="1"/>
          </p:cNvSpPr>
          <p:nvPr/>
        </p:nvSpPr>
        <p:spPr bwMode="auto">
          <a:xfrm>
            <a:off x="4579965" y="2616287"/>
            <a:ext cx="3069436" cy="832805"/>
          </a:xfrm>
          <a:prstGeom prst="rect">
            <a:avLst/>
          </a:prstGeom>
          <a:noFill/>
          <a:ln w="9525">
            <a:noFill/>
            <a:miter lim="800000"/>
            <a:headEnd/>
            <a:tailEnd/>
          </a:ln>
        </p:spPr>
        <p:txBody>
          <a:bodyPr wrap="none" lIns="91305" tIns="45650" rIns="91305" bIns="45650">
            <a:spAutoFit/>
          </a:bodyPr>
          <a:lstStyle/>
          <a:p>
            <a:pPr defTabSz="913514" eaLnBrk="0" hangingPunct="0"/>
            <a:r>
              <a:rPr lang="en-US" altLang="zh-CN" sz="480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635" y="3409963"/>
            <a:ext cx="3162219" cy="524242"/>
          </a:xfrm>
          <a:prstGeom prst="rect">
            <a:avLst/>
          </a:prstGeom>
          <a:noFill/>
          <a:ln w="9525">
            <a:noFill/>
            <a:miter lim="800000"/>
            <a:headEnd/>
            <a:tailEnd/>
          </a:ln>
        </p:spPr>
        <p:txBody>
          <a:bodyPr wrap="none" lIns="91305" tIns="45650" rIns="91305" bIns="45650">
            <a:spAutoFit/>
          </a:bodyPr>
          <a:lstStyle/>
          <a:p>
            <a:pPr defTabSz="913514" eaLnBrk="0" hangingPunct="0"/>
            <a:r>
              <a:rPr lang="en-US" altLang="zh-CN" sz="2800" dirty="0">
                <a:solidFill>
                  <a:srgbClr val="666666"/>
                </a:solidFill>
                <a:latin typeface="FrutigerNext LT Regular"/>
                <a:ea typeface="MS PGothic" pitchFamily="34" charset="-128"/>
              </a:rPr>
              <a:t>www.huawei.com</a:t>
            </a:r>
            <a:endParaRPr lang="en-US" altLang="zh-CN" sz="2300" dirty="0">
              <a:solidFill>
                <a:srgbClr val="990000"/>
              </a:solidFill>
              <a:latin typeface="FrutigerNext LT Regular"/>
              <a:ea typeface="MS PGothic" pitchFamily="34" charset="-128"/>
            </a:endParaRPr>
          </a:p>
        </p:txBody>
      </p:sp>
      <p:sp>
        <p:nvSpPr>
          <p:cNvPr id="1487938" name="Rectangle 66"/>
          <p:cNvSpPr>
            <a:spLocks noChangeArrowheads="1"/>
          </p:cNvSpPr>
          <p:nvPr/>
        </p:nvSpPr>
        <p:spPr bwMode="auto">
          <a:xfrm>
            <a:off x="-2460545" y="528639"/>
            <a:ext cx="2460626" cy="5307012"/>
          </a:xfrm>
          <a:prstGeom prst="rect">
            <a:avLst/>
          </a:prstGeom>
          <a:noFill/>
          <a:ln w="9525">
            <a:noFill/>
            <a:miter lim="800000"/>
            <a:headEnd/>
            <a:tailEnd/>
          </a:ln>
          <a:effectLst/>
        </p:spPr>
        <p:txBody>
          <a:bodyPr lIns="87666" tIns="43829" rIns="87666" bIns="43829"/>
          <a:lstStyle/>
          <a:p>
            <a:pPr marL="342384" indent="-342384" algn="r" defTabSz="913514">
              <a:lnSpc>
                <a:spcPct val="125000"/>
              </a:lnSpc>
              <a:spcBef>
                <a:spcPct val="20000"/>
              </a:spcBef>
              <a:buClr>
                <a:srgbClr val="990000"/>
              </a:buCl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内部使用字体 </a:t>
            </a:r>
            <a:r>
              <a:rPr lang="en-US" altLang="zh-CN" sz="1200" dirty="0">
                <a:solidFill>
                  <a:srgbClr val="F8F8F8"/>
                </a:solidFill>
                <a:latin typeface="FrutigerNext LT Medium" pitchFamily="34" charset="0"/>
              </a:rPr>
              <a:t>:</a:t>
            </a:r>
          </a:p>
          <a:p>
            <a:pPr marL="342384" indent="-342384" algn="r" defTabSz="913514">
              <a:lnSpc>
                <a:spcPct val="125000"/>
              </a:lnSpc>
              <a:spcBef>
                <a:spcPct val="20000"/>
              </a:spcBef>
              <a:buClr>
                <a:srgbClr val="990000"/>
              </a:buClr>
            </a:pPr>
            <a:r>
              <a:rPr lang="en-US" altLang="zh-CN" sz="1200" dirty="0">
                <a:solidFill>
                  <a:srgbClr val="F8F8F8"/>
                </a:solidFill>
                <a:latin typeface="FrutigerNext LT Medium" pitchFamily="34" charset="0"/>
              </a:rPr>
              <a:t>FrutigerNext LT Medium</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外部使用字体 </a:t>
            </a:r>
            <a:r>
              <a:rPr lang="en-US" altLang="zh-CN" sz="1200" dirty="0">
                <a:solidFill>
                  <a:srgbClr val="F8F8F8"/>
                </a:solidFill>
                <a:latin typeface="FrutigerNext LT Medium" pitchFamily="34" charset="0"/>
              </a:rPr>
              <a:t>: Arial</a:t>
            </a:r>
          </a:p>
          <a:p>
            <a:pPr marL="342384" indent="-342384" algn="r" defTabSz="913514">
              <a:lnSpc>
                <a:spcPct val="75000"/>
              </a:lnSpc>
              <a:spcBef>
                <a:spcPct val="20000"/>
              </a:spcBef>
              <a:buClr>
                <a:srgbClr val="990000"/>
              </a:buClr>
            </a:pPr>
            <a:endParaRPr lang="en-US" altLang="zh-CN"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endParaRPr lang="zh-CN" altLang="en-US"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内部使用字体 </a:t>
            </a:r>
            <a:r>
              <a:rPr lang="en-US" altLang="zh-CN" sz="1200" dirty="0">
                <a:solidFill>
                  <a:srgbClr val="F8F8F8"/>
                </a:solidFill>
                <a:latin typeface="FrutigerNext LT Medium" pitchFamily="34" charset="0"/>
              </a:rPr>
              <a:t>:</a:t>
            </a:r>
          </a:p>
          <a:p>
            <a:pPr marL="342384" indent="-342384" algn="r" defTabSz="913514">
              <a:lnSpc>
                <a:spcPct val="125000"/>
              </a:lnSpc>
              <a:spcBef>
                <a:spcPct val="20000"/>
              </a:spcBef>
              <a:buClr>
                <a:srgbClr val="990000"/>
              </a:buClr>
            </a:pPr>
            <a:r>
              <a:rPr lang="en-US" altLang="zh-CN" sz="1200" dirty="0">
                <a:solidFill>
                  <a:srgbClr val="F8F8F8"/>
                </a:solidFill>
                <a:latin typeface="FrutigerNext LT Medium" pitchFamily="34" charset="0"/>
              </a:rPr>
              <a:t>FrutigerNext LT Regular</a:t>
            </a:r>
          </a:p>
          <a:p>
            <a:pPr marL="342384" indent="-342384" algn="r" defTabSz="913514">
              <a:lnSpc>
                <a:spcPct val="125000"/>
              </a:lnSpc>
              <a:spcBef>
                <a:spcPct val="20000"/>
              </a:spcBef>
              <a:buClr>
                <a:srgbClr val="990000"/>
              </a:buClr>
            </a:pPr>
            <a:r>
              <a:rPr lang="zh-CN" altLang="en-US" sz="1200" dirty="0">
                <a:solidFill>
                  <a:srgbClr val="F8F8F8"/>
                </a:solidFill>
                <a:latin typeface="FrutigerNext LT Medium" pitchFamily="34" charset="0"/>
              </a:rPr>
              <a:t>外部使用字体 </a:t>
            </a:r>
            <a:r>
              <a:rPr lang="en-US" altLang="zh-CN" sz="1200" dirty="0">
                <a:solidFill>
                  <a:srgbClr val="F8F8F8"/>
                </a:solidFill>
                <a:latin typeface="FrutigerNext LT Medium" pitchFamily="34" charset="0"/>
              </a:rPr>
              <a:t>: Arial</a:t>
            </a:r>
          </a:p>
          <a:p>
            <a:pPr marL="342384" indent="-342384" algn="r" defTabSz="913514">
              <a:lnSpc>
                <a:spcPct val="75000"/>
              </a:lnSpc>
              <a:spcBef>
                <a:spcPct val="20000"/>
              </a:spcBef>
              <a:buClr>
                <a:srgbClr val="990000"/>
              </a:buClr>
            </a:pPr>
            <a:endParaRPr lang="en-US" altLang="zh-CN" sz="1200" dirty="0">
              <a:solidFill>
                <a:srgbClr val="F8F8F8"/>
              </a:solidFill>
              <a:latin typeface="Arial" charset="0"/>
            </a:endParaRP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384" indent="-342384" algn="r" defTabSz="913514">
              <a:lnSpc>
                <a:spcPct val="125000"/>
              </a:lnSpc>
              <a:spcBef>
                <a:spcPct val="20000"/>
              </a:spcBef>
              <a:buClr>
                <a:srgbClr val="990000"/>
              </a:buCl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p>
          <a:p>
            <a:pPr marL="342384" indent="-342384" algn="r" defTabSz="913514">
              <a:lnSpc>
                <a:spcPct val="125000"/>
              </a:lnSpc>
              <a:spcBef>
                <a:spcPct val="20000"/>
              </a:spcBef>
              <a:buClr>
                <a:srgbClr val="990000"/>
              </a:buClr>
            </a:pPr>
            <a:endParaRPr lang="en-US" altLang="zh-CN" sz="1200" dirty="0">
              <a:solidFill>
                <a:srgbClr val="080808"/>
              </a:solidFill>
              <a:latin typeface="Arial" charset="0"/>
            </a:endParaRPr>
          </a:p>
        </p:txBody>
      </p:sp>
      <p:sp>
        <p:nvSpPr>
          <p:cNvPr id="1487939" name="Rectangle 67"/>
          <p:cNvSpPr>
            <a:spLocks noChangeArrowheads="1"/>
          </p:cNvSpPr>
          <p:nvPr/>
        </p:nvSpPr>
        <p:spPr bwMode="auto">
          <a:xfrm>
            <a:off x="12361909" y="5444924"/>
            <a:ext cx="1227137" cy="323149"/>
          </a:xfrm>
          <a:prstGeom prst="rect">
            <a:avLst/>
          </a:prstGeom>
          <a:solidFill>
            <a:srgbClr val="F8F8F8"/>
          </a:solidFill>
          <a:ln w="9525" algn="ctr">
            <a:noFill/>
            <a:miter lim="800000"/>
            <a:headEnd/>
            <a:tailEnd/>
          </a:ln>
          <a:effectLst/>
        </p:spPr>
        <p:txBody>
          <a:bodyPr lIns="91289" tIns="45642" rIns="91289" bIns="45642" anchor="ctr">
            <a:spAutoFit/>
          </a:bodyPr>
          <a:lstStyle/>
          <a:p>
            <a:pPr algn="ctr" defTabSz="876572" eaLnBrk="0" hangingPunct="0"/>
            <a:endParaRPr lang="zh-CN" altLang="zh-CN" sz="1500" dirty="0">
              <a:solidFill>
                <a:srgbClr val="000000"/>
              </a:solidFill>
              <a:latin typeface="FrutigerNext LT Regular"/>
              <a:ea typeface="MS PGothic" pitchFamily="34" charset="-128"/>
            </a:endParaRPr>
          </a:p>
        </p:txBody>
      </p:sp>
      <p:grpSp>
        <p:nvGrpSpPr>
          <p:cNvPr id="2" name="Group 68"/>
          <p:cNvGrpSpPr>
            <a:grpSpLocks/>
          </p:cNvGrpSpPr>
          <p:nvPr/>
        </p:nvGrpSpPr>
        <p:grpSpPr bwMode="auto">
          <a:xfrm>
            <a:off x="12473048" y="5278592"/>
            <a:ext cx="989013" cy="184151"/>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3" name="Group 73"/>
          <p:cNvGrpSpPr>
            <a:grpSpLocks/>
          </p:cNvGrpSpPr>
          <p:nvPr/>
        </p:nvGrpSpPr>
        <p:grpSpPr bwMode="auto">
          <a:xfrm>
            <a:off x="12473048" y="6204185"/>
            <a:ext cx="989013"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4" name="Group 78"/>
          <p:cNvGrpSpPr>
            <a:grpSpLocks/>
          </p:cNvGrpSpPr>
          <p:nvPr/>
        </p:nvGrpSpPr>
        <p:grpSpPr bwMode="auto">
          <a:xfrm>
            <a:off x="12473048" y="6450164"/>
            <a:ext cx="989013" cy="182563"/>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5" name="Group 83"/>
          <p:cNvGrpSpPr>
            <a:grpSpLocks/>
          </p:cNvGrpSpPr>
          <p:nvPr/>
        </p:nvGrpSpPr>
        <p:grpSpPr bwMode="auto">
          <a:xfrm>
            <a:off x="12473048" y="5527909"/>
            <a:ext cx="989013"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6" name="Group 88"/>
          <p:cNvGrpSpPr>
            <a:grpSpLocks/>
          </p:cNvGrpSpPr>
          <p:nvPr/>
        </p:nvGrpSpPr>
        <p:grpSpPr bwMode="auto">
          <a:xfrm>
            <a:off x="12473048" y="5958040"/>
            <a:ext cx="989013" cy="182563"/>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7" name="Group 93"/>
          <p:cNvGrpSpPr>
            <a:grpSpLocks/>
          </p:cNvGrpSpPr>
          <p:nvPr/>
        </p:nvGrpSpPr>
        <p:grpSpPr bwMode="auto">
          <a:xfrm>
            <a:off x="12473048" y="6697820"/>
            <a:ext cx="989013" cy="182563"/>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8" name="Group 98"/>
          <p:cNvGrpSpPr>
            <a:grpSpLocks/>
          </p:cNvGrpSpPr>
          <p:nvPr/>
        </p:nvGrpSpPr>
        <p:grpSpPr bwMode="auto">
          <a:xfrm>
            <a:off x="12473048" y="5032539"/>
            <a:ext cx="989013" cy="184151"/>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9" name="Group 103"/>
          <p:cNvGrpSpPr>
            <a:grpSpLocks/>
          </p:cNvGrpSpPr>
          <p:nvPr/>
        </p:nvGrpSpPr>
        <p:grpSpPr bwMode="auto">
          <a:xfrm>
            <a:off x="12473048" y="4600813"/>
            <a:ext cx="989013"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grpSp>
        <p:nvGrpSpPr>
          <p:cNvPr id="10" name="Group 108"/>
          <p:cNvGrpSpPr>
            <a:grpSpLocks/>
          </p:cNvGrpSpPr>
          <p:nvPr/>
        </p:nvGrpSpPr>
        <p:grpSpPr bwMode="auto">
          <a:xfrm>
            <a:off x="12473048" y="4354675"/>
            <a:ext cx="989013" cy="184151"/>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defTabSz="913514">
                <a:buClr>
                  <a:srgbClr val="CC9900"/>
                </a:buClr>
                <a:buFont typeface="Wingdings" pitchFamily="2" charset="2"/>
                <a:buChar char="n"/>
              </a:pPr>
              <a:endParaRPr lang="zh-CN" altLang="en-US" sz="1700" b="1" dirty="0">
                <a:solidFill>
                  <a:srgbClr val="000000"/>
                </a:solidFill>
                <a:latin typeface="Arial" charset="0"/>
              </a:endParaRPr>
            </a:p>
          </p:txBody>
        </p:sp>
      </p:grpSp>
      <p:sp>
        <p:nvSpPr>
          <p:cNvPr id="1487985" name="Rectangle 113"/>
          <p:cNvSpPr>
            <a:spLocks noChangeArrowheads="1"/>
          </p:cNvSpPr>
          <p:nvPr/>
        </p:nvSpPr>
        <p:spPr bwMode="auto">
          <a:xfrm>
            <a:off x="12269835" y="2263775"/>
            <a:ext cx="1401762" cy="2654300"/>
          </a:xfrm>
          <a:prstGeom prst="rect">
            <a:avLst/>
          </a:prstGeom>
          <a:noFill/>
          <a:ln w="9525">
            <a:noFill/>
            <a:miter lim="800000"/>
            <a:headEnd/>
            <a:tailEnd/>
          </a:ln>
          <a:effectLst/>
        </p:spPr>
        <p:txBody>
          <a:bodyPr lIns="87666" tIns="43829" rIns="87666" bIns="43829"/>
          <a:lstStyle/>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配色参考方案：</a:t>
            </a:r>
          </a:p>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建议同一页面内不超过四种颜色，以下是９组配色方案，同一页面内只选择一组使用。</a:t>
            </a:r>
          </a:p>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（仅供参考）</a:t>
            </a:r>
          </a:p>
        </p:txBody>
      </p:sp>
      <p:sp>
        <p:nvSpPr>
          <p:cNvPr id="1487986" name="Rectangle 114"/>
          <p:cNvSpPr>
            <a:spLocks noChangeArrowheads="1"/>
          </p:cNvSpPr>
          <p:nvPr/>
        </p:nvSpPr>
        <p:spPr bwMode="auto">
          <a:xfrm>
            <a:off x="12269835" y="-61903"/>
            <a:ext cx="1401762" cy="838201"/>
          </a:xfrm>
          <a:prstGeom prst="rect">
            <a:avLst/>
          </a:prstGeom>
          <a:noFill/>
          <a:ln w="9525">
            <a:noFill/>
            <a:miter lim="800000"/>
            <a:headEnd/>
            <a:tailEnd/>
          </a:ln>
          <a:effectLst/>
        </p:spPr>
        <p:txBody>
          <a:bodyPr lIns="87666" tIns="43829" rIns="87666" bIns="43829"/>
          <a:lstStyle/>
          <a:p>
            <a:pPr marL="342384" indent="-342384" defTabSz="913514">
              <a:lnSpc>
                <a:spcPct val="120000"/>
              </a:lnSpc>
              <a:spcBef>
                <a:spcPct val="20000"/>
              </a:spcBef>
              <a:buClr>
                <a:srgbClr val="990000"/>
              </a:buClr>
            </a:pPr>
            <a:r>
              <a:rPr lang="zh-CN" altLang="en-US" sz="1200" dirty="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pic>
        <p:nvPicPr>
          <p:cNvPr id="56" name="Picture 79" descr="5"/>
          <p:cNvPicPr>
            <a:picLocks noChangeAspect="1" noChangeArrowheads="1"/>
          </p:cNvPicPr>
          <p:nvPr/>
        </p:nvPicPr>
        <p:blipFill>
          <a:blip r:embed="rId6" cstate="email">
            <a:extLst>
              <a:ext uri="{28A0092B-C50C-407E-A947-70E740481C1C}">
                <a14:useLocalDpi xmlns="" xmlns:a14="http://schemas.microsoft.com/office/drawing/2010/main" val="0"/>
              </a:ext>
            </a:extLst>
          </a:blip>
          <a:srcRect/>
          <a:stretch>
            <a:fillRect/>
          </a:stretch>
        </p:blipFill>
        <p:spPr bwMode="auto">
          <a:xfrm>
            <a:off x="117" y="5616821"/>
            <a:ext cx="12195175" cy="1241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9" name="TextBox 58"/>
          <p:cNvSpPr txBox="1"/>
          <p:nvPr/>
        </p:nvSpPr>
        <p:spPr>
          <a:xfrm>
            <a:off x="876390" y="4437207"/>
            <a:ext cx="10442574" cy="1092506"/>
          </a:xfrm>
          <a:prstGeom prst="rect">
            <a:avLst/>
          </a:prstGeom>
          <a:noFill/>
        </p:spPr>
        <p:txBody>
          <a:bodyPr wrap="square" lIns="91305" tIns="45650" rIns="91305" bIns="45650" rtlCol="0">
            <a:spAutoFit/>
          </a:bodyPr>
          <a:lstStyle/>
          <a:p>
            <a:pPr algn="just" defTabSz="913030" fontAlgn="auto">
              <a:spcBef>
                <a:spcPts val="0"/>
              </a:spcBef>
              <a:spcAft>
                <a:spcPts val="0"/>
              </a:spcAft>
              <a:defRPr/>
            </a:pPr>
            <a:r>
              <a:rPr lang="en-US" altLang="zh-CN" sz="1300" b="1" dirty="0">
                <a:solidFill>
                  <a:srgbClr val="000000"/>
                </a:solidFill>
                <a:latin typeface="Calibri" pitchFamily="34" charset="0"/>
                <a:ea typeface="宋体" charset="-122"/>
              </a:rPr>
              <a:t>Copyright©2011 Huawei Technologies Co., Ltd. All Rights Reserved.</a:t>
            </a:r>
            <a:endParaRPr lang="zh-CN" altLang="zh-CN" sz="1300" dirty="0">
              <a:solidFill>
                <a:srgbClr val="000000"/>
              </a:solidFill>
              <a:latin typeface="Calibri" pitchFamily="34" charset="0"/>
              <a:ea typeface="宋体" charset="-122"/>
            </a:endParaRPr>
          </a:p>
          <a:p>
            <a:pPr algn="just" defTabSz="913030" fontAlgn="auto">
              <a:spcBef>
                <a:spcPts val="0"/>
              </a:spcBef>
              <a:spcAft>
                <a:spcPts val="0"/>
              </a:spcAft>
              <a:defRPr/>
            </a:pPr>
            <a:r>
              <a:rPr lang="en-US" altLang="zh-CN" sz="1300" dirty="0">
                <a:solidFill>
                  <a:srgbClr val="000000"/>
                </a:solidFill>
                <a:latin typeface="Calibri" pitchFamily="34" charset="0"/>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solidFill>
              <a:latin typeface="Calibri" pitchFamily="34" charset="0"/>
              <a:ea typeface="宋体" charset="-122"/>
            </a:endParaRPr>
          </a:p>
        </p:txBody>
      </p:sp>
    </p:spTree>
  </p:cSld>
  <p:clrMap bg1="lt1" tx1="dk1" bg2="lt2" tx2="dk2" accent1="accent1" accent2="accent2" accent3="accent3" accent4="accent4" accent5="accent5" accent6="accent6" hlink="hlink" folHlink="folHlink"/>
  <p:sldLayoutIdLst>
    <p:sldLayoutId id="2147494847" r:id="rId1"/>
    <p:sldLayoutId id="2147494849" r:id="rId2"/>
    <p:sldLayoutId id="2147494852" r:id="rId3"/>
  </p:sldLayoutIdLst>
  <p:transition/>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6519"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303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69546"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6059"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384" indent="-342384"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1836" indent="-285324" algn="l" rtl="0" eaLnBrk="1" fontAlgn="base" hangingPunct="1">
        <a:spcBef>
          <a:spcPct val="20000"/>
        </a:spcBef>
        <a:spcAft>
          <a:spcPct val="0"/>
        </a:spcAft>
        <a:buFont typeface="Arial" charset="0"/>
        <a:buChar char="›"/>
        <a:defRPr sz="2000">
          <a:solidFill>
            <a:schemeClr val="tx1"/>
          </a:solidFill>
          <a:latin typeface="+mn-lt"/>
          <a:ea typeface="+mn-ea"/>
        </a:defRPr>
      </a:lvl2pPr>
      <a:lvl3pPr marL="1141286" indent="-228259"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597803" indent="-228259" algn="l" rtl="0" eaLnBrk="1" fontAlgn="base" hangingPunct="1">
        <a:spcBef>
          <a:spcPct val="20000"/>
        </a:spcBef>
        <a:spcAft>
          <a:spcPct val="0"/>
        </a:spcAft>
        <a:buChar char="–"/>
        <a:defRPr sz="1600">
          <a:solidFill>
            <a:schemeClr val="tx1"/>
          </a:solidFill>
          <a:latin typeface="+mn-lt"/>
          <a:ea typeface="+mn-ea"/>
        </a:defRPr>
      </a:lvl4pPr>
      <a:lvl5pPr marL="2054318" indent="-228259" algn="l" rtl="0" eaLnBrk="1" fontAlgn="base" hangingPunct="1">
        <a:spcBef>
          <a:spcPct val="20000"/>
        </a:spcBef>
        <a:spcAft>
          <a:spcPct val="0"/>
        </a:spcAft>
        <a:buFont typeface="Arial" charset="0"/>
        <a:buChar char="~"/>
        <a:defRPr sz="1600">
          <a:solidFill>
            <a:schemeClr val="tx1"/>
          </a:solidFill>
          <a:latin typeface="+mn-lt"/>
          <a:ea typeface="+mn-ea"/>
        </a:defRPr>
      </a:lvl5pPr>
      <a:lvl6pPr marL="2510831" indent="-228259" algn="l" rtl="0" eaLnBrk="1" fontAlgn="base" hangingPunct="1">
        <a:spcBef>
          <a:spcPct val="20000"/>
        </a:spcBef>
        <a:spcAft>
          <a:spcPct val="0"/>
        </a:spcAft>
        <a:buFont typeface="Arial" charset="0"/>
        <a:buChar char="~"/>
        <a:defRPr sz="1600">
          <a:solidFill>
            <a:schemeClr val="tx1"/>
          </a:solidFill>
          <a:latin typeface="+mn-lt"/>
          <a:ea typeface="+mn-ea"/>
        </a:defRPr>
      </a:lvl6pPr>
      <a:lvl7pPr marL="2967346" indent="-228259" algn="l" rtl="0" eaLnBrk="1" fontAlgn="base" hangingPunct="1">
        <a:spcBef>
          <a:spcPct val="20000"/>
        </a:spcBef>
        <a:spcAft>
          <a:spcPct val="0"/>
        </a:spcAft>
        <a:buFont typeface="Arial" charset="0"/>
        <a:buChar char="~"/>
        <a:defRPr sz="1600">
          <a:solidFill>
            <a:schemeClr val="tx1"/>
          </a:solidFill>
          <a:latin typeface="+mn-lt"/>
          <a:ea typeface="+mn-ea"/>
        </a:defRPr>
      </a:lvl7pPr>
      <a:lvl8pPr marL="3423863" indent="-228259" algn="l" rtl="0" eaLnBrk="1" fontAlgn="base" hangingPunct="1">
        <a:spcBef>
          <a:spcPct val="20000"/>
        </a:spcBef>
        <a:spcAft>
          <a:spcPct val="0"/>
        </a:spcAft>
        <a:buFont typeface="Arial" charset="0"/>
        <a:buChar char="~"/>
        <a:defRPr sz="1600">
          <a:solidFill>
            <a:schemeClr val="tx1"/>
          </a:solidFill>
          <a:latin typeface="+mn-lt"/>
          <a:ea typeface="+mn-ea"/>
        </a:defRPr>
      </a:lvl8pPr>
      <a:lvl9pPr marL="3880378" indent="-228259"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3030" rtl="0" eaLnBrk="1" latinLnBrk="0" hangingPunct="1">
        <a:defRPr sz="1700" kern="1200">
          <a:solidFill>
            <a:schemeClr val="tx1"/>
          </a:solidFill>
          <a:latin typeface="+mn-lt"/>
          <a:ea typeface="+mn-ea"/>
          <a:cs typeface="+mn-cs"/>
        </a:defRPr>
      </a:lvl1pPr>
      <a:lvl2pPr marL="456519" algn="l" defTabSz="913030" rtl="0" eaLnBrk="1" latinLnBrk="0" hangingPunct="1">
        <a:defRPr sz="1700" kern="1200">
          <a:solidFill>
            <a:schemeClr val="tx1"/>
          </a:solidFill>
          <a:latin typeface="+mn-lt"/>
          <a:ea typeface="+mn-ea"/>
          <a:cs typeface="+mn-cs"/>
        </a:defRPr>
      </a:lvl2pPr>
      <a:lvl3pPr marL="913030" algn="l" defTabSz="913030" rtl="0" eaLnBrk="1" latinLnBrk="0" hangingPunct="1">
        <a:defRPr sz="1700" kern="1200">
          <a:solidFill>
            <a:schemeClr val="tx1"/>
          </a:solidFill>
          <a:latin typeface="+mn-lt"/>
          <a:ea typeface="+mn-ea"/>
          <a:cs typeface="+mn-cs"/>
        </a:defRPr>
      </a:lvl3pPr>
      <a:lvl4pPr marL="1369546" algn="l" defTabSz="913030" rtl="0" eaLnBrk="1" latinLnBrk="0" hangingPunct="1">
        <a:defRPr sz="1700" kern="1200">
          <a:solidFill>
            <a:schemeClr val="tx1"/>
          </a:solidFill>
          <a:latin typeface="+mn-lt"/>
          <a:ea typeface="+mn-ea"/>
          <a:cs typeface="+mn-cs"/>
        </a:defRPr>
      </a:lvl4pPr>
      <a:lvl5pPr marL="1826059" algn="l" defTabSz="913030" rtl="0" eaLnBrk="1" latinLnBrk="0" hangingPunct="1">
        <a:defRPr sz="1700" kern="1200">
          <a:solidFill>
            <a:schemeClr val="tx1"/>
          </a:solidFill>
          <a:latin typeface="+mn-lt"/>
          <a:ea typeface="+mn-ea"/>
          <a:cs typeface="+mn-cs"/>
        </a:defRPr>
      </a:lvl5pPr>
      <a:lvl6pPr marL="2282574" algn="l" defTabSz="913030" rtl="0" eaLnBrk="1" latinLnBrk="0" hangingPunct="1">
        <a:defRPr sz="1700" kern="1200">
          <a:solidFill>
            <a:schemeClr val="tx1"/>
          </a:solidFill>
          <a:latin typeface="+mn-lt"/>
          <a:ea typeface="+mn-ea"/>
          <a:cs typeface="+mn-cs"/>
        </a:defRPr>
      </a:lvl6pPr>
      <a:lvl7pPr marL="2739091" algn="l" defTabSz="913030" rtl="0" eaLnBrk="1" latinLnBrk="0" hangingPunct="1">
        <a:defRPr sz="1700" kern="1200">
          <a:solidFill>
            <a:schemeClr val="tx1"/>
          </a:solidFill>
          <a:latin typeface="+mn-lt"/>
          <a:ea typeface="+mn-ea"/>
          <a:cs typeface="+mn-cs"/>
        </a:defRPr>
      </a:lvl7pPr>
      <a:lvl8pPr marL="3195605" algn="l" defTabSz="913030" rtl="0" eaLnBrk="1" latinLnBrk="0" hangingPunct="1">
        <a:defRPr sz="1700" kern="1200">
          <a:solidFill>
            <a:schemeClr val="tx1"/>
          </a:solidFill>
          <a:latin typeface="+mn-lt"/>
          <a:ea typeface="+mn-ea"/>
          <a:cs typeface="+mn-cs"/>
        </a:defRPr>
      </a:lvl8pPr>
      <a:lvl9pPr marL="3652120" algn="l" defTabSz="913030" rtl="0" eaLnBrk="1" latinLnBrk="0" hangingPunct="1">
        <a:defRPr sz="1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grpSp>
        <p:nvGrpSpPr>
          <p:cNvPr id="2" name="Group 97"/>
          <p:cNvGrpSpPr>
            <a:grpSpLocks/>
          </p:cNvGrpSpPr>
          <p:nvPr/>
        </p:nvGrpSpPr>
        <p:grpSpPr bwMode="auto">
          <a:xfrm>
            <a:off x="121" y="6223011"/>
            <a:ext cx="12195175" cy="635000"/>
            <a:chOff x="0" y="3920"/>
            <a:chExt cx="7682" cy="400"/>
          </a:xfrm>
        </p:grpSpPr>
        <p:pic>
          <p:nvPicPr>
            <p:cNvPr id="236624" name="Picture 98" descr="图片1"/>
            <p:cNvPicPr>
              <a:picLocks noChangeAspect="1" noChangeArrowheads="1"/>
            </p:cNvPicPr>
            <p:nvPr userDrawn="1"/>
          </p:nvPicPr>
          <p:blipFill>
            <a:blip r:embed="rId6" cstate="print"/>
            <a:srcRect/>
            <a:stretch>
              <a:fillRect/>
            </a:stretch>
          </p:blipFill>
          <p:spPr bwMode="auto">
            <a:xfrm>
              <a:off x="0" y="3920"/>
              <a:ext cx="5760" cy="400"/>
            </a:xfrm>
            <a:prstGeom prst="rect">
              <a:avLst/>
            </a:prstGeom>
            <a:noFill/>
            <a:ln w="9525">
              <a:noFill/>
              <a:miter lim="800000"/>
              <a:headEnd/>
              <a:tailEnd/>
            </a:ln>
          </p:spPr>
        </p:pic>
        <p:pic>
          <p:nvPicPr>
            <p:cNvPr id="236625" name="Picture 99" descr="图片1"/>
            <p:cNvPicPr>
              <a:picLocks noChangeAspect="1" noChangeArrowheads="1"/>
            </p:cNvPicPr>
            <p:nvPr userDrawn="1"/>
          </p:nvPicPr>
          <p:blipFill>
            <a:blip r:embed="rId6" cstate="print"/>
            <a:srcRect/>
            <a:stretch>
              <a:fillRect/>
            </a:stretch>
          </p:blipFill>
          <p:spPr bwMode="auto">
            <a:xfrm>
              <a:off x="1539" y="3920"/>
              <a:ext cx="5760" cy="400"/>
            </a:xfrm>
            <a:prstGeom prst="rect">
              <a:avLst/>
            </a:prstGeom>
            <a:noFill/>
            <a:ln w="9525">
              <a:noFill/>
              <a:miter lim="800000"/>
              <a:headEnd/>
              <a:tailEnd/>
            </a:ln>
          </p:spPr>
        </p:pic>
        <p:pic>
          <p:nvPicPr>
            <p:cNvPr id="236626" name="Picture 100" descr="图片1"/>
            <p:cNvPicPr>
              <a:picLocks noChangeAspect="1" noChangeArrowheads="1"/>
            </p:cNvPicPr>
            <p:nvPr userDrawn="1"/>
          </p:nvPicPr>
          <p:blipFill>
            <a:blip r:embed="rId6" cstate="print"/>
            <a:srcRect/>
            <a:stretch>
              <a:fillRect/>
            </a:stretch>
          </p:blipFill>
          <p:spPr bwMode="auto">
            <a:xfrm rot="10800000">
              <a:off x="6619" y="3920"/>
              <a:ext cx="1063" cy="400"/>
            </a:xfrm>
            <a:prstGeom prst="rect">
              <a:avLst/>
            </a:prstGeom>
            <a:noFill/>
            <a:ln w="9525">
              <a:noFill/>
              <a:miter lim="800000"/>
              <a:headEnd/>
              <a:tailEnd/>
            </a:ln>
          </p:spPr>
        </p:pic>
      </p:grpSp>
      <p:pic>
        <p:nvPicPr>
          <p:cNvPr id="236547" name="Picture 101" descr="图片3副本"/>
          <p:cNvPicPr>
            <a:picLocks noChangeAspect="1" noChangeArrowheads="1"/>
          </p:cNvPicPr>
          <p:nvPr/>
        </p:nvPicPr>
        <p:blipFill>
          <a:blip r:embed="rId7" cstate="print"/>
          <a:srcRect/>
          <a:stretch>
            <a:fillRect/>
          </a:stretch>
        </p:blipFill>
        <p:spPr bwMode="auto">
          <a:xfrm>
            <a:off x="10182249" y="6393139"/>
            <a:ext cx="1295400" cy="307975"/>
          </a:xfrm>
          <a:prstGeom prst="rect">
            <a:avLst/>
          </a:prstGeom>
          <a:noFill/>
          <a:ln w="9525">
            <a:noFill/>
            <a:miter lim="800000"/>
            <a:headEnd/>
            <a:tailEnd/>
          </a:ln>
        </p:spPr>
      </p:pic>
      <p:sp>
        <p:nvSpPr>
          <p:cNvPr id="154" name="Text Box 8"/>
          <p:cNvSpPr txBox="1">
            <a:spLocks noChangeArrowheads="1"/>
          </p:cNvSpPr>
          <p:nvPr/>
        </p:nvSpPr>
        <p:spPr bwMode="auto">
          <a:xfrm>
            <a:off x="876324" y="6502411"/>
            <a:ext cx="2685580" cy="185137"/>
          </a:xfrm>
          <a:prstGeom prst="rect">
            <a:avLst/>
          </a:prstGeom>
          <a:noFill/>
          <a:ln>
            <a:noFill/>
          </a:ln>
          <a:extLst/>
        </p:spPr>
        <p:txBody>
          <a:bodyPr wrap="none" lIns="0" tIns="0" rIns="79923"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prstClr val="black"/>
                </a:solidFill>
                <a:latin typeface="FrutigerNext LT Bold" pitchFamily="34" charset="0"/>
                <a:ea typeface="MS PGothic" pitchFamily="34" charset="-128"/>
                <a:sym typeface="Lucida Grande"/>
              </a:rPr>
              <a:t>HUAWEI TECHNOLOGIES CO., LTD.</a:t>
            </a:r>
          </a:p>
        </p:txBody>
      </p:sp>
      <p:sp>
        <p:nvSpPr>
          <p:cNvPr id="236549" name="Rectangle 13"/>
          <p:cNvSpPr>
            <a:spLocks noGrp="1" noChangeArrowheads="1"/>
          </p:cNvSpPr>
          <p:nvPr>
            <p:ph type="title"/>
          </p:nvPr>
        </p:nvSpPr>
        <p:spPr bwMode="auto">
          <a:xfrm>
            <a:off x="876306" y="325479"/>
            <a:ext cx="10440988" cy="871537"/>
          </a:xfrm>
          <a:prstGeom prst="rect">
            <a:avLst/>
          </a:prstGeom>
          <a:noFill/>
          <a:ln w="9525">
            <a:noFill/>
            <a:miter lim="800000"/>
            <a:headEnd/>
            <a:tailEnd/>
          </a:ln>
        </p:spPr>
        <p:txBody>
          <a:bodyPr vert="horz" wrap="square" lIns="0" tIns="39971" rIns="79944" bIns="39971"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7" name="Rectangle 21"/>
          <p:cNvSpPr>
            <a:spLocks noChangeArrowheads="1"/>
          </p:cNvSpPr>
          <p:nvPr/>
        </p:nvSpPr>
        <p:spPr bwMode="auto">
          <a:xfrm>
            <a:off x="5137215" y="6502409"/>
            <a:ext cx="1568543" cy="185137"/>
          </a:xfrm>
          <a:prstGeom prst="rect">
            <a:avLst/>
          </a:prstGeom>
          <a:noFill/>
          <a:ln w="9525" algn="ctr">
            <a:noFill/>
            <a:miter lim="800000"/>
            <a:headEnd/>
            <a:tailEnd/>
          </a:ln>
          <a:effectLst/>
        </p:spPr>
        <p:txBody>
          <a:bodyPr wrap="none" lIns="79889" tIns="0" rIns="79889" bIns="0">
            <a:spAutoFit/>
          </a:bodyPr>
          <a:lstStyle/>
          <a:p>
            <a:pPr defTabSz="799835" eaLnBrk="0" hangingPunct="0">
              <a:defRPr/>
            </a:pPr>
            <a:r>
              <a:rPr lang="en-US" altLang="zh-CN" sz="1200" dirty="0">
                <a:solidFill>
                  <a:prstClr val="black"/>
                </a:solidFill>
                <a:latin typeface="FrutigerNext LT Bold" pitchFamily="20" charset="0"/>
                <a:ea typeface="MS PGothic" pitchFamily="34" charset="-128"/>
                <a:sym typeface="Lucida Grande"/>
              </a:rPr>
              <a:t>Huawei Confidential </a:t>
            </a:r>
          </a:p>
        </p:txBody>
      </p:sp>
      <p:sp>
        <p:nvSpPr>
          <p:cNvPr id="236551" name="Rectangle 68"/>
          <p:cNvSpPr>
            <a:spLocks noGrp="1" noChangeArrowheads="1"/>
          </p:cNvSpPr>
          <p:nvPr>
            <p:ph type="body" idx="1"/>
          </p:nvPr>
        </p:nvSpPr>
        <p:spPr bwMode="auto">
          <a:xfrm>
            <a:off x="876306" y="1628782"/>
            <a:ext cx="10440988" cy="4194175"/>
          </a:xfrm>
          <a:prstGeom prst="rect">
            <a:avLst/>
          </a:prstGeom>
          <a:noFill/>
          <a:ln w="9525">
            <a:noFill/>
            <a:miter lim="800000"/>
            <a:headEnd/>
            <a:tailEnd/>
          </a:ln>
        </p:spPr>
        <p:txBody>
          <a:bodyPr vert="horz" wrap="square" lIns="79957" tIns="39978" rIns="79957" bIns="39978"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618" y="3832260"/>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defTabSz="913514">
                <a:defRPr/>
              </a:pPr>
              <a:endParaRPr lang="zh-CN" altLang="en-US" sz="1700" dirty="0">
                <a:solidFill>
                  <a:prstClr val="black"/>
                </a:solidFill>
                <a:latin typeface="Calibri" pitchFamily="34" charset="0"/>
                <a:sym typeface="Lucida Grande"/>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defTabSz="913514">
                    <a:defRPr/>
                  </a:pPr>
                  <a:endParaRPr lang="zh-CN" altLang="en-US" sz="1700" dirty="0">
                    <a:solidFill>
                      <a:prstClr val="black"/>
                    </a:solidFill>
                    <a:latin typeface="Calibri" pitchFamily="34" charset="0"/>
                    <a:sym typeface="Lucida Grande"/>
                  </a:endParaRPr>
                </a:p>
              </p:txBody>
            </p:sp>
          </p:grpSp>
        </p:grpSp>
      </p:grpSp>
      <p:sp>
        <p:nvSpPr>
          <p:cNvPr id="6149" name="Rectangle 5"/>
          <p:cNvSpPr>
            <a:spLocks noChangeArrowheads="1"/>
          </p:cNvSpPr>
          <p:nvPr/>
        </p:nvSpPr>
        <p:spPr bwMode="auto">
          <a:xfrm>
            <a:off x="8483738" y="6502673"/>
            <a:ext cx="2797175" cy="455613"/>
          </a:xfrm>
          <a:prstGeom prst="rect">
            <a:avLst/>
          </a:prstGeom>
          <a:noFill/>
          <a:ln w="9525">
            <a:noFill/>
            <a:miter lim="800000"/>
            <a:headEnd/>
            <a:tailEnd/>
          </a:ln>
        </p:spPr>
        <p:txBody>
          <a:bodyPr lIns="0" tIns="0" rIns="0" bIns="0"/>
          <a:lstStyle/>
          <a:p>
            <a:pPr defTabSz="913514" eaLnBrk="0" hangingPunct="0">
              <a:lnSpc>
                <a:spcPct val="85000"/>
              </a:lnSpc>
              <a:defRPr/>
            </a:pPr>
            <a:r>
              <a:rPr lang="de-DE" altLang="zh-CN" sz="1200" dirty="0">
                <a:solidFill>
                  <a:srgbClr val="000000"/>
                </a:solidFill>
                <a:latin typeface="FrutigerNext LT Bold" pitchFamily="20" charset="0"/>
                <a:ea typeface="MS PGothic" pitchFamily="34" charset="-128"/>
                <a:sym typeface="Lucida Grande"/>
              </a:rPr>
              <a:t>Page </a:t>
            </a:r>
            <a:fld id="{41617B6D-A209-4E64-B918-0E0F2EC90EB8}" type="slidenum">
              <a:rPr lang="de-DE" altLang="zh-CN" sz="1200">
                <a:solidFill>
                  <a:srgbClr val="000000"/>
                </a:solidFill>
                <a:latin typeface="FrutigerNext LT Bold" pitchFamily="20" charset="0"/>
                <a:ea typeface="MS PGothic" pitchFamily="34" charset="-128"/>
                <a:sym typeface="Lucida Grande"/>
              </a:rPr>
              <a:pPr defTabSz="913514" eaLnBrk="0" hangingPunct="0">
                <a:lnSpc>
                  <a:spcPct val="85000"/>
                </a:lnSpc>
                <a:defRPr/>
              </a:pPr>
              <a:t>‹#›</a:t>
            </a:fld>
            <a:endParaRPr lang="en-GB" altLang="zh-CN" sz="1200" dirty="0">
              <a:solidFill>
                <a:srgbClr val="000000"/>
              </a:solidFill>
              <a:latin typeface="FrutigerNext LT Bold" pitchFamily="20" charset="0"/>
              <a:ea typeface="MS PGothic" pitchFamily="34" charset="-128"/>
              <a:sym typeface="Lucida Grande"/>
            </a:endParaRPr>
          </a:p>
        </p:txBody>
      </p:sp>
      <p:sp>
        <p:nvSpPr>
          <p:cNvPr id="10321" name="Text Box 81"/>
          <p:cNvSpPr txBox="1">
            <a:spLocks noChangeArrowheads="1"/>
          </p:cNvSpPr>
          <p:nvPr/>
        </p:nvSpPr>
        <p:spPr bwMode="auto">
          <a:xfrm>
            <a:off x="-3846507" y="1330353"/>
            <a:ext cx="3702050" cy="3904626"/>
          </a:xfrm>
          <a:prstGeom prst="rect">
            <a:avLst/>
          </a:prstGeom>
          <a:noFill/>
          <a:ln w="9525" algn="ctr">
            <a:noFill/>
            <a:miter lim="800000"/>
            <a:headEnd/>
            <a:tailEnd/>
          </a:ln>
          <a:effectLst/>
        </p:spPr>
        <p:txBody>
          <a:bodyPr lIns="78159" tIns="39084" rIns="78159" bIns="39084">
            <a:spAutoFit/>
          </a:bodyPr>
          <a:lstStyle/>
          <a:p>
            <a:pPr algn="r" defTabSz="782411">
              <a:spcBef>
                <a:spcPct val="20000"/>
              </a:spcBef>
              <a:defRPr/>
            </a:pPr>
            <a:r>
              <a:rPr lang="zh-CN" altLang="zh-CN" sz="1100" dirty="0">
                <a:solidFill>
                  <a:srgbClr val="FFFFFF"/>
                </a:solidFill>
                <a:latin typeface="FrutigerNext LT Regular" pitchFamily="34" charset="0"/>
                <a:sym typeface="Lucida Grande"/>
              </a:rPr>
              <a:t>Slide title :32-35pt  </a:t>
            </a:r>
          </a:p>
          <a:p>
            <a:pPr algn="r" defTabSz="782411">
              <a:spcBef>
                <a:spcPct val="20000"/>
              </a:spcBef>
              <a:defRPr/>
            </a:pPr>
            <a:r>
              <a:rPr lang="zh-CN" altLang="zh-CN" sz="1100" dirty="0">
                <a:solidFill>
                  <a:srgbClr val="FFFFFF"/>
                </a:solidFill>
                <a:latin typeface="FrutigerNext LT Regular" pitchFamily="34" charset="0"/>
                <a:sym typeface="Lucida Grande"/>
              </a:rPr>
              <a:t>Color: R153 G0 B0</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endParaRPr lang="zh-CN" altLang="zh-CN" sz="1100" dirty="0">
              <a:solidFill>
                <a:srgbClr val="FFFFFF"/>
              </a:solidFill>
              <a:latin typeface="FrutigerNext LT Regular" pitchFamily="34" charset="0"/>
              <a:sym typeface="Lucida Grande"/>
            </a:endParaRPr>
          </a:p>
          <a:p>
            <a:pPr algn="r" defTabSz="782411">
              <a:spcBef>
                <a:spcPct val="20000"/>
              </a:spcBef>
              <a:defRPr/>
            </a:pPr>
            <a:r>
              <a:rPr lang="zh-CN" altLang="zh-CN" sz="1100" dirty="0">
                <a:solidFill>
                  <a:srgbClr val="FFFFFF"/>
                </a:solidFill>
                <a:latin typeface="FrutigerNext LT Regular" pitchFamily="34" charset="0"/>
                <a:sym typeface="Lucida Grande"/>
              </a:rPr>
              <a:t>Slide text :20-22pt</a:t>
            </a:r>
          </a:p>
          <a:p>
            <a:pPr algn="r" defTabSz="782411">
              <a:spcBef>
                <a:spcPct val="20000"/>
              </a:spcBef>
              <a:defRPr/>
            </a:pPr>
            <a:r>
              <a:rPr lang="zh-CN" altLang="zh-CN" sz="1100" dirty="0">
                <a:solidFill>
                  <a:srgbClr val="FFFFFF"/>
                </a:solidFill>
                <a:latin typeface="FrutigerNext LT Regular" pitchFamily="34" charset="0"/>
                <a:sym typeface="Lucida Grande"/>
              </a:rPr>
              <a:t>Bullets level 2-5:</a:t>
            </a:r>
          </a:p>
          <a:p>
            <a:pPr algn="r" defTabSz="782411">
              <a:spcBef>
                <a:spcPct val="20000"/>
              </a:spcBef>
              <a:defRPr/>
            </a:pPr>
            <a:r>
              <a:rPr lang="zh-CN" altLang="zh-CN" sz="1100" dirty="0">
                <a:solidFill>
                  <a:srgbClr val="FFFFFF"/>
                </a:solidFill>
                <a:latin typeface="FrutigerNext LT Regular" pitchFamily="34" charset="0"/>
                <a:sym typeface="Lucida Grande"/>
              </a:rPr>
              <a:t> 18pt  </a:t>
            </a:r>
          </a:p>
          <a:p>
            <a:pPr algn="r" defTabSz="782411">
              <a:spcBef>
                <a:spcPct val="20000"/>
              </a:spcBef>
              <a:defRPr/>
            </a:pPr>
            <a:r>
              <a:rPr lang="zh-CN" altLang="zh-CN" sz="1100" dirty="0">
                <a:solidFill>
                  <a:srgbClr val="FFFFFF"/>
                </a:solidFill>
                <a:latin typeface="FrutigerNext LT Regular" pitchFamily="34" charset="0"/>
                <a:sym typeface="Lucida Grande"/>
              </a:rPr>
              <a:t>Color:Black</a:t>
            </a:r>
          </a:p>
          <a:p>
            <a:pPr algn="r" defTabSz="782411">
              <a:spcBef>
                <a:spcPct val="20000"/>
              </a:spcBef>
              <a:defRPr/>
            </a:pPr>
            <a:r>
              <a:rPr lang="zh-CN" altLang="zh-CN" sz="1100" dirty="0">
                <a:solidFill>
                  <a:srgbClr val="FFFFFF"/>
                </a:solidFill>
                <a:latin typeface="FrutigerNext LT Regular" pitchFamily="34" charset="0"/>
                <a:sym typeface="Lucida Grande"/>
              </a:rPr>
              <a:t>Corporate Font :</a:t>
            </a:r>
          </a:p>
          <a:p>
            <a:pPr algn="r" defTabSz="782411">
              <a:spcBef>
                <a:spcPct val="20000"/>
              </a:spcBef>
              <a:defRPr/>
            </a:pPr>
            <a:r>
              <a:rPr lang="zh-CN" altLang="zh-CN" sz="1100" dirty="0">
                <a:solidFill>
                  <a:srgbClr val="FFFFFF"/>
                </a:solidFill>
                <a:latin typeface="FrutigerNext LT Regular" pitchFamily="34" charset="0"/>
                <a:sym typeface="Lucida Grande"/>
              </a:rPr>
              <a:t>FrutigerNext LT Medium</a:t>
            </a:r>
          </a:p>
          <a:p>
            <a:pPr algn="r" defTabSz="782411">
              <a:spcBef>
                <a:spcPct val="20000"/>
              </a:spcBef>
              <a:defRPr/>
            </a:pPr>
            <a:r>
              <a:rPr lang="zh-CN" altLang="zh-CN" sz="1100" dirty="0">
                <a:solidFill>
                  <a:srgbClr val="FFFFFF"/>
                </a:solidFill>
                <a:latin typeface="FrutigerNext LT Regular" pitchFamily="34" charset="0"/>
                <a:sym typeface="Lucida Grande"/>
              </a:rPr>
              <a:t>Font to be used by customers and </a:t>
            </a:r>
          </a:p>
          <a:p>
            <a:pPr algn="r" defTabSz="782411">
              <a:spcBef>
                <a:spcPct val="20000"/>
              </a:spcBef>
              <a:defRPr/>
            </a:pPr>
            <a:r>
              <a:rPr lang="zh-CN" altLang="zh-CN" sz="1100" dirty="0">
                <a:solidFill>
                  <a:srgbClr val="FFFFFF"/>
                </a:solidFill>
                <a:latin typeface="FrutigerNext LT Regular" pitchFamily="34" charset="0"/>
                <a:sym typeface="Lucida Grande"/>
              </a:rPr>
              <a:t>partners : </a:t>
            </a:r>
          </a:p>
          <a:p>
            <a:pPr algn="r" defTabSz="782411">
              <a:spcBef>
                <a:spcPct val="20000"/>
              </a:spcBef>
              <a:defRPr/>
            </a:pPr>
            <a:r>
              <a:rPr lang="zh-CN" altLang="zh-CN" sz="1100" dirty="0">
                <a:solidFill>
                  <a:srgbClr val="FFFFFF"/>
                </a:solidFill>
                <a:latin typeface="FrutigerNext LT Regular" pitchFamily="34" charset="0"/>
                <a:sym typeface="Lucida Grande"/>
              </a:rPr>
              <a:t>Arial</a:t>
            </a:r>
          </a:p>
        </p:txBody>
      </p:sp>
      <p:sp>
        <p:nvSpPr>
          <p:cNvPr id="10324" name="Text Box 84"/>
          <p:cNvSpPr txBox="1">
            <a:spLocks noChangeArrowheads="1"/>
          </p:cNvSpPr>
          <p:nvPr/>
        </p:nvSpPr>
        <p:spPr bwMode="auto">
          <a:xfrm>
            <a:off x="12339647" y="57164"/>
            <a:ext cx="1727200" cy="110781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Top right  corner  for   field-mark, customer or partner logotypes. </a:t>
            </a:r>
          </a:p>
          <a:p>
            <a:pPr defTabSz="913514">
              <a:defRPr/>
            </a:pPr>
            <a:endParaRPr lang="en-US" altLang="zh-CN" sz="1100" dirty="0">
              <a:solidFill>
                <a:srgbClr val="FFFFFF"/>
              </a:solidFill>
              <a:latin typeface="FrutigerNext LT Regular" pitchFamily="34" charset="0"/>
              <a:sym typeface="Lucida Grande"/>
            </a:endParaRPr>
          </a:p>
          <a:p>
            <a:pPr defTabSz="913514">
              <a:defRPr/>
            </a:pPr>
            <a:r>
              <a:rPr lang="en-US" altLang="zh-CN" sz="1100" dirty="0">
                <a:solidFill>
                  <a:srgbClr val="FFFFFF"/>
                </a:solidFill>
                <a:latin typeface="FrutigerNext LT Regular" pitchFamily="34" charset="0"/>
                <a:sym typeface="Lucida Grande"/>
              </a:rPr>
              <a:t>----------------   </a:t>
            </a:r>
          </a:p>
          <a:p>
            <a:pPr defTabSz="913514">
              <a:defRPr/>
            </a:pPr>
            <a:endParaRPr lang="zh-CN" altLang="en-US" sz="1100" dirty="0">
              <a:solidFill>
                <a:srgbClr val="FFFFFF"/>
              </a:solidFill>
              <a:latin typeface="FrutigerNext LT Regular" pitchFamily="34" charset="0"/>
              <a:sym typeface="Lucida Grande"/>
            </a:endParaRPr>
          </a:p>
        </p:txBody>
      </p:sp>
      <p:sp>
        <p:nvSpPr>
          <p:cNvPr id="10325" name="Text Box 85"/>
          <p:cNvSpPr txBox="1">
            <a:spLocks noChangeArrowheads="1"/>
          </p:cNvSpPr>
          <p:nvPr/>
        </p:nvSpPr>
        <p:spPr bwMode="auto">
          <a:xfrm>
            <a:off x="12339647" y="1197011"/>
            <a:ext cx="1727200" cy="2128686"/>
          </a:xfrm>
          <a:prstGeom prst="rect">
            <a:avLst/>
          </a:prstGeom>
          <a:noFill/>
          <a:ln w="9525">
            <a:noFill/>
            <a:miter lim="800000"/>
            <a:headEnd/>
            <a:tailEnd/>
          </a:ln>
          <a:effectLst/>
        </p:spPr>
        <p:txBody>
          <a:bodyPr lIns="91228" tIns="45611" rIns="91228" bIns="45611">
            <a:spAutoFit/>
          </a:bodyPr>
          <a:lstStyle/>
          <a:p>
            <a:pPr defTabSz="913514">
              <a:defRPr/>
            </a:pPr>
            <a:r>
              <a:rPr lang="en-US" altLang="zh-CN" sz="1100" dirty="0">
                <a:solidFill>
                  <a:srgbClr val="FFFFFF"/>
                </a:solidFill>
                <a:latin typeface="FrutigerNext LT Regular" pitchFamily="34" charset="0"/>
                <a:sym typeface="Lucida Grande"/>
              </a:rPr>
              <a:t>The following nine groups of colors are an example of how our design colors can be used, please take note that you should only use one design color group per slide. </a:t>
            </a:r>
          </a:p>
          <a:p>
            <a:pPr defTabSz="913514">
              <a:defRPr/>
            </a:pPr>
            <a:r>
              <a:rPr lang="en-US" altLang="zh-CN" sz="1100" dirty="0">
                <a:solidFill>
                  <a:srgbClr val="FFFFFF"/>
                </a:solidFill>
                <a:latin typeface="FrutigerNext LT Regular" pitchFamily="34" charset="0"/>
                <a:sym typeface="Lucida Grande"/>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94854" r:id="rId1"/>
    <p:sldLayoutId id="2147494855" r:id="rId2"/>
    <p:sldLayoutId id="2147494856" r:id="rId3"/>
    <p:sldLayoutId id="2147494858" r:id="rId4"/>
  </p:sldLayoutIdLst>
  <p:transition advClick="0"/>
  <p:timing>
    <p:tnLst>
      <p:par>
        <p:cTn id="1" dur="indefinite" restart="never" nodeType="tmRoot"/>
      </p:par>
    </p:tnLst>
  </p:timing>
  <p:txStyles>
    <p:titleStyle>
      <a:lvl1pPr algn="l" rtl="0" eaLnBrk="0" fontAlgn="base" hangingPunct="0">
        <a:spcBef>
          <a:spcPct val="0"/>
        </a:spcBef>
        <a:spcAft>
          <a:spcPct val="0"/>
        </a:spcAft>
        <a:defRPr sz="29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2900" b="1">
          <a:solidFill>
            <a:srgbClr val="990000"/>
          </a:solidFill>
          <a:latin typeface="Arial" charset="0"/>
          <a:ea typeface="黑体" pitchFamily="49" charset="-122"/>
          <a:cs typeface="Arial" charset="0"/>
        </a:defRPr>
      </a:lvl5pPr>
      <a:lvl6pPr marL="45615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2289"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6843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4573"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0763" indent="-340763"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Arial" pitchFamily="34" charset="0"/>
          <a:ea typeface="黑体" pitchFamily="49" charset="-122"/>
          <a:cs typeface="Arial" pitchFamily="34" charset="0"/>
        </a:defRPr>
      </a:lvl1pPr>
      <a:lvl2pPr marL="740173" indent="-283707"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Arial" pitchFamily="34" charset="0"/>
          <a:ea typeface="+mn-ea"/>
          <a:cs typeface="Arial" pitchFamily="34" charset="0"/>
        </a:defRPr>
      </a:lvl2pPr>
      <a:lvl3pPr marL="1139584" indent="-226651"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Arial" pitchFamily="34" charset="0"/>
          <a:ea typeface="+mn-ea"/>
          <a:cs typeface="Arial" pitchFamily="34" charset="0"/>
        </a:defRPr>
      </a:lvl3pPr>
      <a:lvl4pPr marL="1596048" indent="-226651" algn="l" rtl="0" eaLnBrk="0" fontAlgn="base" hangingPunct="0">
        <a:lnSpc>
          <a:spcPct val="140000"/>
        </a:lnSpc>
        <a:spcBef>
          <a:spcPct val="0"/>
        </a:spcBef>
        <a:spcAft>
          <a:spcPct val="0"/>
        </a:spcAft>
        <a:buChar char="–"/>
        <a:defRPr sz="1300">
          <a:solidFill>
            <a:schemeClr val="tx1"/>
          </a:solidFill>
          <a:latin typeface="Arial" pitchFamily="34" charset="0"/>
          <a:ea typeface="+mn-ea"/>
          <a:cs typeface="Arial" pitchFamily="34" charset="0"/>
        </a:defRPr>
      </a:lvl4pPr>
      <a:lvl5pPr marL="2052515" indent="-226651" algn="l" rtl="0" eaLnBrk="0" fontAlgn="base" hangingPunct="0">
        <a:lnSpc>
          <a:spcPct val="140000"/>
        </a:lnSpc>
        <a:spcBef>
          <a:spcPct val="0"/>
        </a:spcBef>
        <a:spcAft>
          <a:spcPct val="0"/>
        </a:spcAft>
        <a:buFont typeface="Arial" charset="0"/>
        <a:buChar char="~"/>
        <a:defRPr sz="1200">
          <a:solidFill>
            <a:schemeClr val="tx1"/>
          </a:solidFill>
          <a:latin typeface="Arial" pitchFamily="34" charset="0"/>
          <a:ea typeface="+mn-ea"/>
          <a:cs typeface="Arial" pitchFamily="34" charset="0"/>
        </a:defRPr>
      </a:lvl5pPr>
      <a:lvl6pPr marL="2508788"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64932"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1074"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77219" indent="-228072"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2289" rtl="0" eaLnBrk="1" latinLnBrk="0" hangingPunct="1">
        <a:defRPr sz="1700" kern="1200">
          <a:solidFill>
            <a:schemeClr val="tx1"/>
          </a:solidFill>
          <a:latin typeface="+mn-lt"/>
          <a:ea typeface="+mn-ea"/>
          <a:cs typeface="+mn-cs"/>
        </a:defRPr>
      </a:lvl1pPr>
      <a:lvl2pPr marL="456152" algn="l" defTabSz="912289" rtl="0" eaLnBrk="1" latinLnBrk="0" hangingPunct="1">
        <a:defRPr sz="1700" kern="1200">
          <a:solidFill>
            <a:schemeClr val="tx1"/>
          </a:solidFill>
          <a:latin typeface="+mn-lt"/>
          <a:ea typeface="+mn-ea"/>
          <a:cs typeface="+mn-cs"/>
        </a:defRPr>
      </a:lvl2pPr>
      <a:lvl3pPr marL="912289" algn="l" defTabSz="912289" rtl="0" eaLnBrk="1" latinLnBrk="0" hangingPunct="1">
        <a:defRPr sz="1700" kern="1200">
          <a:solidFill>
            <a:schemeClr val="tx1"/>
          </a:solidFill>
          <a:latin typeface="+mn-lt"/>
          <a:ea typeface="+mn-ea"/>
          <a:cs typeface="+mn-cs"/>
        </a:defRPr>
      </a:lvl3pPr>
      <a:lvl4pPr marL="1368431" algn="l" defTabSz="912289" rtl="0" eaLnBrk="1" latinLnBrk="0" hangingPunct="1">
        <a:defRPr sz="1700" kern="1200">
          <a:solidFill>
            <a:schemeClr val="tx1"/>
          </a:solidFill>
          <a:latin typeface="+mn-lt"/>
          <a:ea typeface="+mn-ea"/>
          <a:cs typeface="+mn-cs"/>
        </a:defRPr>
      </a:lvl4pPr>
      <a:lvl5pPr marL="1824573" algn="l" defTabSz="912289" rtl="0" eaLnBrk="1" latinLnBrk="0" hangingPunct="1">
        <a:defRPr sz="1700" kern="1200">
          <a:solidFill>
            <a:schemeClr val="tx1"/>
          </a:solidFill>
          <a:latin typeface="+mn-lt"/>
          <a:ea typeface="+mn-ea"/>
          <a:cs typeface="+mn-cs"/>
        </a:defRPr>
      </a:lvl5pPr>
      <a:lvl6pPr marL="2280716" algn="l" defTabSz="912289" rtl="0" eaLnBrk="1" latinLnBrk="0" hangingPunct="1">
        <a:defRPr sz="1700" kern="1200">
          <a:solidFill>
            <a:schemeClr val="tx1"/>
          </a:solidFill>
          <a:latin typeface="+mn-lt"/>
          <a:ea typeface="+mn-ea"/>
          <a:cs typeface="+mn-cs"/>
        </a:defRPr>
      </a:lvl6pPr>
      <a:lvl7pPr marL="2736864" algn="l" defTabSz="912289" rtl="0" eaLnBrk="1" latinLnBrk="0" hangingPunct="1">
        <a:defRPr sz="1700" kern="1200">
          <a:solidFill>
            <a:schemeClr val="tx1"/>
          </a:solidFill>
          <a:latin typeface="+mn-lt"/>
          <a:ea typeface="+mn-ea"/>
          <a:cs typeface="+mn-cs"/>
        </a:defRPr>
      </a:lvl7pPr>
      <a:lvl8pPr marL="3193003" algn="l" defTabSz="912289" rtl="0" eaLnBrk="1" latinLnBrk="0" hangingPunct="1">
        <a:defRPr sz="1700" kern="1200">
          <a:solidFill>
            <a:schemeClr val="tx1"/>
          </a:solidFill>
          <a:latin typeface="+mn-lt"/>
          <a:ea typeface="+mn-ea"/>
          <a:cs typeface="+mn-cs"/>
        </a:defRPr>
      </a:lvl8pPr>
      <a:lvl9pPr marL="3649141" algn="l" defTabSz="912289" rtl="0" eaLnBrk="1" latinLnBrk="0" hangingPunct="1">
        <a:defRPr sz="1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pic>
        <p:nvPicPr>
          <p:cNvPr id="62" name="图片 61"/>
          <p:cNvPicPr>
            <a:picLocks noChangeAspect="1"/>
          </p:cNvPicPr>
          <p:nvPr/>
        </p:nvPicPr>
        <p:blipFill>
          <a:blip r:embed="rId13" cstate="print">
            <a:extLst>
              <a:ext uri="{28A0092B-C50C-407E-A947-70E740481C1C}">
                <a14:useLocalDpi xmlns="" xmlns:a14="http://schemas.microsoft.com/office/drawing/2010/main" val="0"/>
              </a:ext>
            </a:extLst>
          </a:blip>
          <a:stretch>
            <a:fillRect/>
          </a:stretch>
        </p:blipFill>
        <p:spPr>
          <a:xfrm>
            <a:off x="3202839" y="481682"/>
            <a:ext cx="8992336" cy="5707974"/>
          </a:xfrm>
          <a:prstGeom prst="rect">
            <a:avLst/>
          </a:prstGeom>
        </p:spPr>
      </p:pic>
      <p:grpSp>
        <p:nvGrpSpPr>
          <p:cNvPr id="2" name="Group 81"/>
          <p:cNvGrpSpPr>
            <a:grpSpLocks/>
          </p:cNvGrpSpPr>
          <p:nvPr/>
        </p:nvGrpSpPr>
        <p:grpSpPr bwMode="auto">
          <a:xfrm>
            <a:off x="4" y="6216650"/>
            <a:ext cx="12195175" cy="635000"/>
            <a:chOff x="0" y="3920"/>
            <a:chExt cx="7682" cy="400"/>
          </a:xfrm>
        </p:grpSpPr>
        <p:pic>
          <p:nvPicPr>
            <p:cNvPr id="1470546" name="Picture 82" descr="图片1"/>
            <p:cNvPicPr>
              <a:picLocks noChangeAspect="1" noChangeArrowheads="1"/>
            </p:cNvPicPr>
            <p:nvPr userDrawn="1"/>
          </p:nvPicPr>
          <p:blipFill>
            <a:blip r:embed="rId14" cstate="print"/>
            <a:srcRect/>
            <a:stretch>
              <a:fillRect/>
            </a:stretch>
          </p:blipFill>
          <p:spPr bwMode="auto">
            <a:xfrm>
              <a:off x="0" y="3920"/>
              <a:ext cx="5760" cy="400"/>
            </a:xfrm>
            <a:prstGeom prst="rect">
              <a:avLst/>
            </a:prstGeom>
            <a:noFill/>
          </p:spPr>
        </p:pic>
        <p:pic>
          <p:nvPicPr>
            <p:cNvPr id="1470547" name="Picture 83" descr="图片1"/>
            <p:cNvPicPr>
              <a:picLocks noChangeAspect="1" noChangeArrowheads="1"/>
            </p:cNvPicPr>
            <p:nvPr userDrawn="1"/>
          </p:nvPicPr>
          <p:blipFill>
            <a:blip r:embed="rId14" cstate="print"/>
            <a:srcRect/>
            <a:stretch>
              <a:fillRect/>
            </a:stretch>
          </p:blipFill>
          <p:spPr bwMode="auto">
            <a:xfrm>
              <a:off x="1539" y="3920"/>
              <a:ext cx="5760" cy="400"/>
            </a:xfrm>
            <a:prstGeom prst="rect">
              <a:avLst/>
            </a:prstGeom>
            <a:noFill/>
          </p:spPr>
        </p:pic>
        <p:pic>
          <p:nvPicPr>
            <p:cNvPr id="1470548" name="Picture 84" descr="图片1"/>
            <p:cNvPicPr>
              <a:picLocks noChangeAspect="1" noChangeArrowheads="1"/>
            </p:cNvPicPr>
            <p:nvPr userDrawn="1"/>
          </p:nvPicPr>
          <p:blipFill>
            <a:blip r:embed="rId14" cstate="print"/>
            <a:srcRect/>
            <a:stretch>
              <a:fillRect/>
            </a:stretch>
          </p:blipFill>
          <p:spPr bwMode="auto">
            <a:xfrm rot="10800000">
              <a:off x="6619" y="3920"/>
              <a:ext cx="1063" cy="400"/>
            </a:xfrm>
            <a:prstGeom prst="rect">
              <a:avLst/>
            </a:prstGeom>
            <a:noFill/>
          </p:spPr>
        </p:pic>
      </p:grpSp>
      <p:sp>
        <p:nvSpPr>
          <p:cNvPr id="1470550" name="Rectangle 86"/>
          <p:cNvSpPr>
            <a:spLocks noChangeArrowheads="1"/>
          </p:cNvSpPr>
          <p:nvPr/>
        </p:nvSpPr>
        <p:spPr bwMode="auto">
          <a:xfrm>
            <a:off x="7910513" y="6396042"/>
            <a:ext cx="1409700" cy="1101725"/>
          </a:xfrm>
          <a:prstGeom prst="rect">
            <a:avLst/>
          </a:prstGeom>
          <a:noFill/>
          <a:ln w="9525">
            <a:noFill/>
            <a:miter lim="800000"/>
            <a:headEnd/>
            <a:tailEnd/>
          </a:ln>
          <a:effectLst/>
        </p:spPr>
        <p:txBody>
          <a:bodyPr lIns="0" tIns="0" rIns="0" bIns="0"/>
          <a:lstStyle/>
          <a:p>
            <a:pPr defTabSz="783895" eaLnBrk="0" hangingPunct="0">
              <a:lnSpc>
                <a:spcPct val="85000"/>
              </a:lnSpc>
            </a:pPr>
            <a:endParaRPr lang="de-DE" sz="1000" dirty="0">
              <a:solidFill>
                <a:srgbClr val="000000"/>
              </a:solidFill>
              <a:latin typeface="Arial" charset="0"/>
              <a:ea typeface="MS PGothic" pitchFamily="34" charset="-128"/>
            </a:endParaRPr>
          </a:p>
          <a:p>
            <a:pPr defTabSz="783895" eaLnBrk="0" hangingPunct="0">
              <a:lnSpc>
                <a:spcPct val="85000"/>
              </a:lnSpc>
            </a:pPr>
            <a:r>
              <a:rPr lang="de-DE" sz="1000" dirty="0">
                <a:solidFill>
                  <a:srgbClr val="000000"/>
                </a:solidFill>
                <a:latin typeface="Arial" charset="0"/>
                <a:ea typeface="MS PGothic" pitchFamily="34" charset="-128"/>
              </a:rPr>
              <a:t>Page </a:t>
            </a:r>
            <a:fld id="{E68EC476-442B-4BB7-9603-F1440C241F3D}" type="slidenum">
              <a:rPr lang="de-DE" sz="1000">
                <a:solidFill>
                  <a:srgbClr val="000000"/>
                </a:solidFill>
                <a:latin typeface="Arial" charset="0"/>
                <a:ea typeface="MS PGothic" pitchFamily="34" charset="-128"/>
              </a:rPr>
              <a:pPr defTabSz="783895" eaLnBrk="0" hangingPunct="0">
                <a:lnSpc>
                  <a:spcPct val="85000"/>
                </a:lnSpc>
              </a:pPr>
              <a:t>‹#›</a:t>
            </a:fld>
            <a:endParaRPr lang="en-GB" sz="10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50" y="6457954"/>
            <a:ext cx="2776538" cy="261938"/>
          </a:xfrm>
          <a:prstGeom prst="rect">
            <a:avLst/>
          </a:prstGeom>
          <a:noFill/>
          <a:ln w="9525">
            <a:noFill/>
            <a:miter lim="800000"/>
            <a:headEnd/>
            <a:tailEnd/>
          </a:ln>
        </p:spPr>
        <p:txBody>
          <a:bodyPr wrap="none" lIns="78328" tIns="39164" rIns="78328" bIns="39164">
            <a:spAutoFit/>
          </a:bodyPr>
          <a:lstStyle/>
          <a:p>
            <a:pPr defTabSz="783895"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15" cstate="print"/>
          <a:srcRect/>
          <a:stretch>
            <a:fillRect/>
          </a:stretch>
        </p:blipFill>
        <p:spPr bwMode="auto">
          <a:xfrm>
            <a:off x="10182225" y="6386517"/>
            <a:ext cx="1295400" cy="307975"/>
          </a:xfrm>
          <a:prstGeom prst="rect">
            <a:avLst/>
          </a:prstGeom>
          <a:noFill/>
        </p:spPr>
      </p:pic>
      <p:sp>
        <p:nvSpPr>
          <p:cNvPr id="1470552" name="Rectangle 88"/>
          <p:cNvSpPr>
            <a:spLocks noGrp="1" noChangeArrowheads="1"/>
          </p:cNvSpPr>
          <p:nvPr>
            <p:ph type="title"/>
          </p:nvPr>
        </p:nvSpPr>
        <p:spPr bwMode="auto">
          <a:xfrm>
            <a:off x="781054" y="274638"/>
            <a:ext cx="10975975" cy="1143000"/>
          </a:xfrm>
          <a:prstGeom prst="rect">
            <a:avLst/>
          </a:prstGeom>
          <a:noFill/>
          <a:ln w="9525" algn="ctr">
            <a:noFill/>
            <a:miter lim="800000"/>
            <a:headEnd/>
            <a:tailEnd/>
          </a:ln>
          <a:effectLst/>
        </p:spPr>
        <p:txBody>
          <a:bodyPr vert="horz" wrap="square" lIns="91404" tIns="45700" rIns="91404" bIns="45700" numCol="1" anchor="ctr" anchorCtr="0" compatLnSpc="1">
            <a:prstTxWarp prst="textNoShape">
              <a:avLst/>
            </a:prstTxWarp>
          </a:bodyPr>
          <a:lstStyle/>
          <a:p>
            <a:pPr lvl="0"/>
            <a:r>
              <a:rPr lang="zh-CN" altLang="en-US" smtClean="0"/>
              <a:t>单击此处编辑母版标题样式</a:t>
            </a:r>
          </a:p>
        </p:txBody>
      </p:sp>
      <p:sp>
        <p:nvSpPr>
          <p:cNvPr id="1470553" name="Rectangle 89"/>
          <p:cNvSpPr>
            <a:spLocks noGrp="1" noChangeArrowheads="1"/>
          </p:cNvSpPr>
          <p:nvPr>
            <p:ph type="body" idx="1"/>
          </p:nvPr>
        </p:nvSpPr>
        <p:spPr bwMode="auto">
          <a:xfrm>
            <a:off x="781054" y="1600204"/>
            <a:ext cx="10975975" cy="4525963"/>
          </a:xfrm>
          <a:prstGeom prst="rect">
            <a:avLst/>
          </a:prstGeom>
          <a:noFill/>
          <a:ln w="9525" algn="ctr">
            <a:noFill/>
            <a:miter lim="800000"/>
            <a:headEnd/>
            <a:tailEnd/>
          </a:ln>
          <a:effectLst/>
        </p:spPr>
        <p:txBody>
          <a:bodyPr vert="horz" wrap="square" lIns="91404" tIns="45700" rIns="91404" bIns="4570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62" tIns="43880" rIns="87762" bIns="43880"/>
          <a:lstStyle/>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755" indent="-342755"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755" indent="-342755"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755" indent="-342755"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755" indent="-342755"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67" y="5444380"/>
            <a:ext cx="1227137" cy="323761"/>
          </a:xfrm>
          <a:prstGeom prst="rect">
            <a:avLst/>
          </a:prstGeom>
          <a:solidFill>
            <a:srgbClr val="F8F8F8"/>
          </a:solidFill>
          <a:ln w="9525" algn="ctr">
            <a:noFill/>
            <a:miter lim="800000"/>
            <a:headEnd/>
            <a:tailEnd/>
          </a:ln>
          <a:effectLst/>
        </p:spPr>
        <p:txBody>
          <a:bodyPr lIns="91389" tIns="45692" rIns="91389" bIns="45692" anchor="ctr">
            <a:spAutoFit/>
          </a:bodyPr>
          <a:lstStyle/>
          <a:p>
            <a:pPr algn="ctr" defTabSz="877519" eaLnBrk="0" hangingPunct="0"/>
            <a:endParaRPr lang="zh-CN" altLang="zh-CN" sz="150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8" y="5278442"/>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4" name="Group 145"/>
          <p:cNvGrpSpPr>
            <a:grpSpLocks/>
          </p:cNvGrpSpPr>
          <p:nvPr/>
        </p:nvGrpSpPr>
        <p:grpSpPr bwMode="auto">
          <a:xfrm>
            <a:off x="12472988" y="6203954"/>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5" name="Group 150"/>
          <p:cNvGrpSpPr>
            <a:grpSpLocks/>
          </p:cNvGrpSpPr>
          <p:nvPr/>
        </p:nvGrpSpPr>
        <p:grpSpPr bwMode="auto">
          <a:xfrm>
            <a:off x="12472988" y="6450017"/>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6" name="Group 155"/>
          <p:cNvGrpSpPr>
            <a:grpSpLocks/>
          </p:cNvGrpSpPr>
          <p:nvPr/>
        </p:nvGrpSpPr>
        <p:grpSpPr bwMode="auto">
          <a:xfrm>
            <a:off x="12472988" y="5527679"/>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7" name="Group 160"/>
          <p:cNvGrpSpPr>
            <a:grpSpLocks/>
          </p:cNvGrpSpPr>
          <p:nvPr/>
        </p:nvGrpSpPr>
        <p:grpSpPr bwMode="auto">
          <a:xfrm>
            <a:off x="12472988" y="5957892"/>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8" name="Group 165"/>
          <p:cNvGrpSpPr>
            <a:grpSpLocks/>
          </p:cNvGrpSpPr>
          <p:nvPr/>
        </p:nvGrpSpPr>
        <p:grpSpPr bwMode="auto">
          <a:xfrm>
            <a:off x="12472988"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9" name="Group 170"/>
          <p:cNvGrpSpPr>
            <a:grpSpLocks/>
          </p:cNvGrpSpPr>
          <p:nvPr/>
        </p:nvGrpSpPr>
        <p:grpSpPr bwMode="auto">
          <a:xfrm>
            <a:off x="12472988" y="5032378"/>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0" name="Group 175"/>
          <p:cNvGrpSpPr>
            <a:grpSpLocks/>
          </p:cNvGrpSpPr>
          <p:nvPr/>
        </p:nvGrpSpPr>
        <p:grpSpPr bwMode="auto">
          <a:xfrm>
            <a:off x="12472988" y="4600575"/>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grpSp>
        <p:nvGrpSpPr>
          <p:cNvPr id="11" name="Group 180"/>
          <p:cNvGrpSpPr>
            <a:grpSpLocks/>
          </p:cNvGrpSpPr>
          <p:nvPr/>
        </p:nvGrpSpPr>
        <p:grpSpPr bwMode="auto">
          <a:xfrm>
            <a:off x="12472988"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800" b="1" dirty="0">
                <a:solidFill>
                  <a:srgbClr val="000000"/>
                </a:solidFill>
                <a:latin typeface="Arial" charset="0"/>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09"/>
            <a:ext cx="1401762" cy="838201"/>
          </a:xfrm>
          <a:prstGeom prst="rect">
            <a:avLst/>
          </a:prstGeom>
          <a:noFill/>
          <a:ln w="9525">
            <a:noFill/>
            <a:miter lim="800000"/>
            <a:headEnd/>
            <a:tailEnd/>
          </a:ln>
          <a:effectLst/>
        </p:spPr>
        <p:txBody>
          <a:bodyPr lIns="87762" tIns="43880" rIns="87762" bIns="43880"/>
          <a:lstStyle/>
          <a:p>
            <a:pPr marL="342755" indent="-342755">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94862" r:id="rId1"/>
    <p:sldLayoutId id="2147494863" r:id="rId2"/>
    <p:sldLayoutId id="2147494864" r:id="rId3"/>
    <p:sldLayoutId id="2147494865" r:id="rId4"/>
    <p:sldLayoutId id="2147494866" r:id="rId5"/>
    <p:sldLayoutId id="2147494867" r:id="rId6"/>
    <p:sldLayoutId id="2147494868" r:id="rId7"/>
    <p:sldLayoutId id="2147494869" r:id="rId8"/>
    <p:sldLayoutId id="2147494870" r:id="rId9"/>
    <p:sldLayoutId id="2147494871" r:id="rId10"/>
    <p:sldLayoutId id="2147494872" r:id="rId11"/>
  </p:sldLayoutIdLst>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08"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016"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024"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03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755" indent="-342755"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638" indent="-28563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2520" indent="-228504"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599528" indent="-228504" algn="l" rtl="0" eaLnBrk="1" fontAlgn="base" hangingPunct="1">
        <a:spcBef>
          <a:spcPct val="20000"/>
        </a:spcBef>
        <a:spcAft>
          <a:spcPct val="0"/>
        </a:spcAft>
        <a:buChar char="–"/>
        <a:defRPr sz="1600">
          <a:solidFill>
            <a:schemeClr val="tx1"/>
          </a:solidFill>
          <a:latin typeface="+mn-lt"/>
          <a:ea typeface="+mn-ea"/>
          <a:cs typeface="+mn-cs"/>
        </a:defRPr>
      </a:lvl4pPr>
      <a:lvl5pPr marL="2056534"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3543"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552"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7559"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4568" indent="-228504"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016" rtl="0" eaLnBrk="1" latinLnBrk="0" hangingPunct="1">
        <a:defRPr sz="1800" kern="1200">
          <a:solidFill>
            <a:schemeClr val="tx1"/>
          </a:solidFill>
          <a:latin typeface="+mn-lt"/>
          <a:ea typeface="+mn-ea"/>
          <a:cs typeface="+mn-cs"/>
        </a:defRPr>
      </a:lvl1pPr>
      <a:lvl2pPr marL="457008" algn="l" defTabSz="914016" rtl="0" eaLnBrk="1" latinLnBrk="0" hangingPunct="1">
        <a:defRPr sz="1800" kern="1200">
          <a:solidFill>
            <a:schemeClr val="tx1"/>
          </a:solidFill>
          <a:latin typeface="+mn-lt"/>
          <a:ea typeface="+mn-ea"/>
          <a:cs typeface="+mn-cs"/>
        </a:defRPr>
      </a:lvl2pPr>
      <a:lvl3pPr marL="914016" algn="l" defTabSz="914016" rtl="0" eaLnBrk="1" latinLnBrk="0" hangingPunct="1">
        <a:defRPr sz="1800" kern="1200">
          <a:solidFill>
            <a:schemeClr val="tx1"/>
          </a:solidFill>
          <a:latin typeface="+mn-lt"/>
          <a:ea typeface="+mn-ea"/>
          <a:cs typeface="+mn-cs"/>
        </a:defRPr>
      </a:lvl3pPr>
      <a:lvl4pPr marL="1371024" algn="l" defTabSz="914016" rtl="0" eaLnBrk="1" latinLnBrk="0" hangingPunct="1">
        <a:defRPr sz="1800" kern="1200">
          <a:solidFill>
            <a:schemeClr val="tx1"/>
          </a:solidFill>
          <a:latin typeface="+mn-lt"/>
          <a:ea typeface="+mn-ea"/>
          <a:cs typeface="+mn-cs"/>
        </a:defRPr>
      </a:lvl4pPr>
      <a:lvl5pPr marL="1828032" algn="l" defTabSz="914016" rtl="0" eaLnBrk="1" latinLnBrk="0" hangingPunct="1">
        <a:defRPr sz="1800" kern="1200">
          <a:solidFill>
            <a:schemeClr val="tx1"/>
          </a:solidFill>
          <a:latin typeface="+mn-lt"/>
          <a:ea typeface="+mn-ea"/>
          <a:cs typeface="+mn-cs"/>
        </a:defRPr>
      </a:lvl5pPr>
      <a:lvl6pPr marL="2285040" algn="l" defTabSz="914016" rtl="0" eaLnBrk="1" latinLnBrk="0" hangingPunct="1">
        <a:defRPr sz="1800" kern="1200">
          <a:solidFill>
            <a:schemeClr val="tx1"/>
          </a:solidFill>
          <a:latin typeface="+mn-lt"/>
          <a:ea typeface="+mn-ea"/>
          <a:cs typeface="+mn-cs"/>
        </a:defRPr>
      </a:lvl6pPr>
      <a:lvl7pPr marL="2742048" algn="l" defTabSz="914016" rtl="0" eaLnBrk="1" latinLnBrk="0" hangingPunct="1">
        <a:defRPr sz="1800" kern="1200">
          <a:solidFill>
            <a:schemeClr val="tx1"/>
          </a:solidFill>
          <a:latin typeface="+mn-lt"/>
          <a:ea typeface="+mn-ea"/>
          <a:cs typeface="+mn-cs"/>
        </a:defRPr>
      </a:lvl7pPr>
      <a:lvl8pPr marL="3199055" algn="l" defTabSz="914016" rtl="0" eaLnBrk="1" latinLnBrk="0" hangingPunct="1">
        <a:defRPr sz="1800" kern="1200">
          <a:solidFill>
            <a:schemeClr val="tx1"/>
          </a:solidFill>
          <a:latin typeface="+mn-lt"/>
          <a:ea typeface="+mn-ea"/>
          <a:cs typeface="+mn-cs"/>
        </a:defRPr>
      </a:lvl8pPr>
      <a:lvl9pPr marL="3656063" algn="l" defTabSz="914016"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EFF3F4">
            <a:alpha val="0"/>
          </a:srgbClr>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829099" y="274864"/>
            <a:ext cx="10756500" cy="1143000"/>
          </a:xfrm>
          <a:prstGeom prst="rect">
            <a:avLst/>
          </a:prstGeom>
          <a:noFill/>
          <a:ln w="9525">
            <a:noFill/>
            <a:miter lim="800000"/>
            <a:headEnd/>
            <a:tailEnd/>
          </a:ln>
        </p:spPr>
        <p:txBody>
          <a:bodyPr vert="horz" wrap="square" lIns="90997" tIns="45519" rIns="90997" bIns="45519"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829099" y="1600200"/>
            <a:ext cx="10756500" cy="4525736"/>
          </a:xfrm>
          <a:prstGeom prst="rect">
            <a:avLst/>
          </a:prstGeom>
          <a:noFill/>
          <a:ln w="9525">
            <a:noFill/>
            <a:miter lim="800000"/>
            <a:headEnd/>
            <a:tailEnd/>
          </a:ln>
        </p:spPr>
        <p:txBody>
          <a:bodyPr vert="horz" wrap="square" lIns="90997" tIns="45519" rIns="90997" bIns="45519"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7" descr="7"/>
          <p:cNvPicPr>
            <a:picLocks noChangeAspect="1" noChangeArrowheads="1"/>
          </p:cNvPicPr>
          <p:nvPr/>
        </p:nvPicPr>
        <p:blipFill>
          <a:blip r:embed="rId16" cstate="print"/>
          <a:srcRect/>
          <a:stretch>
            <a:fillRect/>
          </a:stretch>
        </p:blipFill>
        <p:spPr bwMode="auto">
          <a:xfrm>
            <a:off x="5" y="6221186"/>
            <a:ext cx="12193361" cy="636814"/>
          </a:xfrm>
          <a:prstGeom prst="rect">
            <a:avLst/>
          </a:prstGeom>
          <a:noFill/>
          <a:ln w="9525">
            <a:noFill/>
            <a:miter lim="800000"/>
            <a:headEnd/>
            <a:tailEnd/>
          </a:ln>
        </p:spPr>
      </p:pic>
      <p:sp>
        <p:nvSpPr>
          <p:cNvPr id="38920" name="Text Box 8"/>
          <p:cNvSpPr txBox="1">
            <a:spLocks noChangeArrowheads="1"/>
          </p:cNvSpPr>
          <p:nvPr/>
        </p:nvSpPr>
        <p:spPr bwMode="auto">
          <a:xfrm>
            <a:off x="870829" y="6466119"/>
            <a:ext cx="3102251" cy="308007"/>
          </a:xfrm>
          <a:prstGeom prst="rect">
            <a:avLst/>
          </a:prstGeom>
          <a:noFill/>
          <a:ln w="9525">
            <a:noFill/>
            <a:miter lim="800000"/>
            <a:headEnd/>
            <a:tailEnd/>
          </a:ln>
        </p:spPr>
        <p:txBody>
          <a:bodyPr wrap="none" lIns="91004" tIns="45526" rIns="91004" bIns="45526">
            <a:spAutoFit/>
          </a:bodyPr>
          <a:lstStyle/>
          <a:p>
            <a:pPr>
              <a:defRPr/>
            </a:pPr>
            <a:r>
              <a:rPr lang="en-US" altLang="zh-CN" sz="1400" dirty="0">
                <a:solidFill>
                  <a:srgbClr val="000000"/>
                </a:solidFill>
                <a:latin typeface="FrutigerNext LT Bold" pitchFamily="1" charset="0"/>
                <a:ea typeface="宋体" charset="-122"/>
              </a:rPr>
              <a:t>HUAWEI TECHNOLOGIES Co., Ltd.</a:t>
            </a:r>
            <a:endParaRPr lang="en-US" altLang="zh-CN" sz="1800" dirty="0">
              <a:solidFill>
                <a:srgbClr val="000000"/>
              </a:solidFill>
              <a:latin typeface="Arial" pitchFamily="34" charset="0"/>
              <a:ea typeface="宋体" charset="-122"/>
            </a:endParaRPr>
          </a:p>
        </p:txBody>
      </p:sp>
      <p:sp>
        <p:nvSpPr>
          <p:cNvPr id="38921" name="Rectangle 9"/>
          <p:cNvSpPr>
            <a:spLocks noGrp="1" noChangeArrowheads="1"/>
          </p:cNvSpPr>
          <p:nvPr>
            <p:ph type="dt" sz="half" idx="2"/>
          </p:nvPr>
        </p:nvSpPr>
        <p:spPr bwMode="auto">
          <a:xfrm>
            <a:off x="7908183" y="6400801"/>
            <a:ext cx="1409647" cy="110217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nSpc>
                <a:spcPct val="85000"/>
              </a:lnSpc>
              <a:defRPr sz="1200" smtClean="0">
                <a:latin typeface="FrutigerNext LT Medium"/>
              </a:defRPr>
            </a:lvl1pPr>
          </a:lstStyle>
          <a:p>
            <a:pPr>
              <a:defRPr/>
            </a:pPr>
            <a:endParaRPr lang="de-DE" altLang="zh-CN">
              <a:solidFill>
                <a:srgbClr val="000000"/>
              </a:solidFill>
              <a:ea typeface="宋体" charset="-122"/>
            </a:endParaRPr>
          </a:p>
          <a:p>
            <a:pPr>
              <a:defRPr/>
            </a:pPr>
            <a:r>
              <a:rPr lang="de-DE" altLang="zh-CN">
                <a:solidFill>
                  <a:srgbClr val="000000"/>
                </a:solidFill>
                <a:ea typeface="宋体" charset="-122"/>
              </a:rPr>
              <a:t>Page </a:t>
            </a:r>
            <a:fld id="{0FFE50E4-B86B-4538-BE78-6C2E4EC5778B}" type="slidenum">
              <a:rPr lang="de-DE" altLang="zh-CN">
                <a:solidFill>
                  <a:srgbClr val="000000"/>
                </a:solidFill>
                <a:ea typeface="宋体" charset="-122"/>
              </a:rPr>
              <a:pPr>
                <a:defRPr/>
              </a:pPr>
              <a:t>‹#›</a:t>
            </a:fld>
            <a:endParaRPr lang="en-GB" altLang="zh-CN">
              <a:solidFill>
                <a:srgbClr val="000000"/>
              </a:solidFill>
              <a:ea typeface="宋体" charset="-122"/>
            </a:endParaRPr>
          </a:p>
        </p:txBody>
      </p:sp>
      <p:pic>
        <p:nvPicPr>
          <p:cNvPr id="2055" name="Picture 10" descr="8"/>
          <p:cNvPicPr>
            <a:picLocks noChangeAspect="1" noChangeArrowheads="1"/>
          </p:cNvPicPr>
          <p:nvPr/>
        </p:nvPicPr>
        <p:blipFill>
          <a:blip r:embed="rId17" cstate="print"/>
          <a:srcRect/>
          <a:stretch>
            <a:fillRect/>
          </a:stretch>
        </p:blipFill>
        <p:spPr bwMode="auto">
          <a:xfrm>
            <a:off x="10014488" y="6400804"/>
            <a:ext cx="1747093" cy="310243"/>
          </a:xfrm>
          <a:prstGeom prst="rect">
            <a:avLst/>
          </a:prstGeom>
          <a:noFill/>
          <a:ln w="9525">
            <a:noFill/>
            <a:miter lim="800000"/>
            <a:headEnd/>
            <a:tailEnd/>
          </a:ln>
        </p:spPr>
      </p:pic>
      <p:sp>
        <p:nvSpPr>
          <p:cNvPr id="38923" name="Rectangle 11"/>
          <p:cNvSpPr>
            <a:spLocks noChangeArrowheads="1"/>
          </p:cNvSpPr>
          <p:nvPr/>
        </p:nvSpPr>
        <p:spPr bwMode="auto">
          <a:xfrm>
            <a:off x="4882062" y="6467480"/>
            <a:ext cx="1945731" cy="307993"/>
          </a:xfrm>
          <a:prstGeom prst="rect">
            <a:avLst/>
          </a:prstGeom>
          <a:noFill/>
          <a:ln w="9525" algn="ctr">
            <a:noFill/>
            <a:miter lim="800000"/>
            <a:headEnd/>
            <a:tailEnd/>
          </a:ln>
          <a:effectLst/>
        </p:spPr>
        <p:txBody>
          <a:bodyPr wrap="none" lIns="90997" tIns="45519" rIns="90997" bIns="45519">
            <a:spAutoFit/>
          </a:bodyPr>
          <a:lstStyle/>
          <a:p>
            <a:pPr>
              <a:defRPr/>
            </a:pPr>
            <a:r>
              <a:rPr lang="en-US" altLang="zh-CN" sz="1400" dirty="0">
                <a:solidFill>
                  <a:srgbClr val="000000"/>
                </a:solidFill>
                <a:latin typeface="FrutigerNext LT Bold" pitchFamily="20" charset="0"/>
                <a:ea typeface="ＭＳ Ｐゴシック" pitchFamily="34" charset="-128"/>
              </a:rPr>
              <a:t>HUAWEI Confidential </a:t>
            </a:r>
          </a:p>
        </p:txBody>
      </p:sp>
    </p:spTree>
  </p:cSld>
  <p:clrMap bg1="lt1" tx1="dk1" bg2="lt2" tx2="dk2" accent1="accent1" accent2="accent2" accent3="accent3" accent4="accent4" accent5="accent5" accent6="accent6" hlink="hlink" folHlink="folHlink"/>
  <p:sldLayoutIdLst>
    <p:sldLayoutId id="2147494874" r:id="rId1"/>
    <p:sldLayoutId id="2147494875" r:id="rId2"/>
    <p:sldLayoutId id="2147494876" r:id="rId3"/>
    <p:sldLayoutId id="2147494877" r:id="rId4"/>
    <p:sldLayoutId id="2147494878" r:id="rId5"/>
    <p:sldLayoutId id="2147494879" r:id="rId6"/>
    <p:sldLayoutId id="2147494880" r:id="rId7"/>
    <p:sldLayoutId id="2147494881" r:id="rId8"/>
    <p:sldLayoutId id="2147494882" r:id="rId9"/>
    <p:sldLayoutId id="2147494883" r:id="rId10"/>
    <p:sldLayoutId id="2147494884" r:id="rId11"/>
    <p:sldLayoutId id="2147494885" r:id="rId12"/>
    <p:sldLayoutId id="2147494886" r:id="rId13"/>
    <p:sldLayoutId id="2147494887" r:id="rId14"/>
  </p:sldLayoutIdLst>
  <p:hf sldNum="0" hdr="0" ftr="0"/>
  <p:txStyles>
    <p:titleStyle>
      <a:lvl1pPr algn="l" rtl="0" eaLnBrk="0" fontAlgn="base" hangingPunct="0">
        <a:spcBef>
          <a:spcPct val="0"/>
        </a:spcBef>
        <a:spcAft>
          <a:spcPct val="0"/>
        </a:spcAft>
        <a:defRPr sz="3500" b="1">
          <a:solidFill>
            <a:srgbClr val="990000"/>
          </a:solidFill>
          <a:latin typeface="+mj-lt"/>
          <a:ea typeface="+mj-ea"/>
          <a:cs typeface="+mj-cs"/>
        </a:defRPr>
      </a:lvl1pPr>
      <a:lvl2pPr algn="l" rtl="0" eaLnBrk="0" fontAlgn="base" hangingPunct="0">
        <a:spcBef>
          <a:spcPct val="0"/>
        </a:spcBef>
        <a:spcAft>
          <a:spcPct val="0"/>
        </a:spcAft>
        <a:defRPr sz="3500" b="1">
          <a:solidFill>
            <a:srgbClr val="990000"/>
          </a:solidFill>
          <a:latin typeface="Arial" charset="0"/>
          <a:ea typeface="黑体" pitchFamily="2" charset="-122"/>
        </a:defRPr>
      </a:lvl2pPr>
      <a:lvl3pPr algn="l" rtl="0" eaLnBrk="0" fontAlgn="base" hangingPunct="0">
        <a:spcBef>
          <a:spcPct val="0"/>
        </a:spcBef>
        <a:spcAft>
          <a:spcPct val="0"/>
        </a:spcAft>
        <a:defRPr sz="3500" b="1">
          <a:solidFill>
            <a:srgbClr val="990000"/>
          </a:solidFill>
          <a:latin typeface="Arial" charset="0"/>
          <a:ea typeface="黑体" pitchFamily="2" charset="-122"/>
        </a:defRPr>
      </a:lvl3pPr>
      <a:lvl4pPr algn="l" rtl="0" eaLnBrk="0" fontAlgn="base" hangingPunct="0">
        <a:spcBef>
          <a:spcPct val="0"/>
        </a:spcBef>
        <a:spcAft>
          <a:spcPct val="0"/>
        </a:spcAft>
        <a:defRPr sz="3500" b="1">
          <a:solidFill>
            <a:srgbClr val="990000"/>
          </a:solidFill>
          <a:latin typeface="Arial" charset="0"/>
          <a:ea typeface="黑体" pitchFamily="2" charset="-122"/>
        </a:defRPr>
      </a:lvl4pPr>
      <a:lvl5pPr algn="l" rtl="0" eaLnBrk="0" fontAlgn="base" hangingPunct="0">
        <a:spcBef>
          <a:spcPct val="0"/>
        </a:spcBef>
        <a:spcAft>
          <a:spcPct val="0"/>
        </a:spcAft>
        <a:defRPr sz="3500" b="1">
          <a:solidFill>
            <a:srgbClr val="990000"/>
          </a:solidFill>
          <a:latin typeface="Arial" charset="0"/>
          <a:ea typeface="黑体" pitchFamily="2" charset="-122"/>
        </a:defRPr>
      </a:lvl5pPr>
      <a:lvl6pPr marL="455238" algn="l" rtl="0" fontAlgn="base">
        <a:spcBef>
          <a:spcPct val="0"/>
        </a:spcBef>
        <a:spcAft>
          <a:spcPct val="0"/>
        </a:spcAft>
        <a:defRPr sz="3500" b="1">
          <a:solidFill>
            <a:srgbClr val="990000"/>
          </a:solidFill>
          <a:latin typeface="Arial" charset="0"/>
          <a:ea typeface="黑体" pitchFamily="2" charset="-122"/>
        </a:defRPr>
      </a:lvl6pPr>
      <a:lvl7pPr marL="910474" algn="l" rtl="0" fontAlgn="base">
        <a:spcBef>
          <a:spcPct val="0"/>
        </a:spcBef>
        <a:spcAft>
          <a:spcPct val="0"/>
        </a:spcAft>
        <a:defRPr sz="3500" b="1">
          <a:solidFill>
            <a:srgbClr val="990000"/>
          </a:solidFill>
          <a:latin typeface="Arial" charset="0"/>
          <a:ea typeface="黑体" pitchFamily="2" charset="-122"/>
        </a:defRPr>
      </a:lvl7pPr>
      <a:lvl8pPr marL="1365707" algn="l" rtl="0" fontAlgn="base">
        <a:spcBef>
          <a:spcPct val="0"/>
        </a:spcBef>
        <a:spcAft>
          <a:spcPct val="0"/>
        </a:spcAft>
        <a:defRPr sz="3500" b="1">
          <a:solidFill>
            <a:srgbClr val="990000"/>
          </a:solidFill>
          <a:latin typeface="Arial" charset="0"/>
          <a:ea typeface="黑体" pitchFamily="2" charset="-122"/>
        </a:defRPr>
      </a:lvl8pPr>
      <a:lvl9pPr marL="1820938" algn="l" rtl="0" fontAlgn="base">
        <a:spcBef>
          <a:spcPct val="0"/>
        </a:spcBef>
        <a:spcAft>
          <a:spcPct val="0"/>
        </a:spcAft>
        <a:defRPr sz="3500" b="1">
          <a:solidFill>
            <a:srgbClr val="990000"/>
          </a:solidFill>
          <a:latin typeface="Arial" charset="0"/>
          <a:ea typeface="黑体" pitchFamily="2" charset="-122"/>
        </a:defRPr>
      </a:lvl9pPr>
    </p:titleStyle>
    <p:bodyStyle>
      <a:lvl1pPr marL="338742" indent="-338742" algn="l" rtl="0" eaLnBrk="0" fontAlgn="base" hangingPunct="0">
        <a:lnSpc>
          <a:spcPct val="140000"/>
        </a:lnSpc>
        <a:spcBef>
          <a:spcPct val="0"/>
        </a:spcBef>
        <a:spcAft>
          <a:spcPct val="0"/>
        </a:spcAft>
        <a:defRPr sz="2200" b="1">
          <a:solidFill>
            <a:schemeClr val="tx1"/>
          </a:solidFill>
          <a:latin typeface="+mn-lt"/>
          <a:ea typeface="+mn-ea"/>
          <a:cs typeface="+mn-cs"/>
        </a:defRPr>
      </a:lvl1pPr>
      <a:lvl2pPr marL="736321" indent="-281487" algn="l" rtl="0" eaLnBrk="0" fontAlgn="base" hangingPunct="0">
        <a:lnSpc>
          <a:spcPct val="140000"/>
        </a:lnSpc>
        <a:spcBef>
          <a:spcPct val="0"/>
        </a:spcBef>
        <a:spcAft>
          <a:spcPct val="0"/>
        </a:spcAft>
        <a:defRPr sz="2200">
          <a:solidFill>
            <a:schemeClr val="tx1"/>
          </a:solidFill>
          <a:latin typeface="+mn-lt"/>
          <a:ea typeface="华文细黑" pitchFamily="2" charset="-122"/>
        </a:defRPr>
      </a:lvl2pPr>
      <a:lvl3pPr marL="1133901" indent="-224234" algn="l" rtl="0" eaLnBrk="0" fontAlgn="base" hangingPunct="0">
        <a:lnSpc>
          <a:spcPct val="140000"/>
        </a:lnSpc>
        <a:spcBef>
          <a:spcPct val="0"/>
        </a:spcBef>
        <a:spcAft>
          <a:spcPct val="0"/>
        </a:spcAft>
        <a:defRPr sz="2200">
          <a:solidFill>
            <a:schemeClr val="tx1"/>
          </a:solidFill>
          <a:latin typeface="+mn-lt"/>
          <a:ea typeface="华文细黑" pitchFamily="2" charset="-122"/>
        </a:defRPr>
      </a:lvl3pPr>
      <a:lvl4pPr marL="1590324" indent="-225826" algn="l" rtl="0" eaLnBrk="0" fontAlgn="base" hangingPunct="0">
        <a:lnSpc>
          <a:spcPct val="140000"/>
        </a:lnSpc>
        <a:spcBef>
          <a:spcPct val="0"/>
        </a:spcBef>
        <a:spcAft>
          <a:spcPct val="0"/>
        </a:spcAft>
        <a:defRPr sz="2200">
          <a:solidFill>
            <a:schemeClr val="tx1"/>
          </a:solidFill>
          <a:latin typeface="+mn-lt"/>
          <a:ea typeface="华文细黑" pitchFamily="2" charset="-122"/>
        </a:defRPr>
      </a:lvl4pPr>
      <a:lvl5pPr marL="2045156" indent="-222647" algn="l" rtl="0" eaLnBrk="0" fontAlgn="base" hangingPunct="0">
        <a:lnSpc>
          <a:spcPct val="140000"/>
        </a:lnSpc>
        <a:spcBef>
          <a:spcPct val="0"/>
        </a:spcBef>
        <a:spcAft>
          <a:spcPct val="0"/>
        </a:spcAft>
        <a:defRPr sz="2200">
          <a:solidFill>
            <a:schemeClr val="tx1"/>
          </a:solidFill>
          <a:latin typeface="+mn-lt"/>
          <a:ea typeface="华文细黑" pitchFamily="2" charset="-122"/>
        </a:defRPr>
      </a:lvl5pPr>
      <a:lvl6pPr marL="2502204" indent="-226029" algn="l" rtl="0" fontAlgn="base">
        <a:lnSpc>
          <a:spcPct val="140000"/>
        </a:lnSpc>
        <a:spcBef>
          <a:spcPct val="0"/>
        </a:spcBef>
        <a:spcAft>
          <a:spcPct val="0"/>
        </a:spcAft>
        <a:defRPr sz="2200">
          <a:solidFill>
            <a:schemeClr val="tx1"/>
          </a:solidFill>
          <a:latin typeface="+mn-lt"/>
          <a:ea typeface="华文细黑" pitchFamily="2" charset="-122"/>
        </a:defRPr>
      </a:lvl6pPr>
      <a:lvl7pPr marL="2957436" indent="-226029" algn="l" rtl="0" fontAlgn="base">
        <a:lnSpc>
          <a:spcPct val="140000"/>
        </a:lnSpc>
        <a:spcBef>
          <a:spcPct val="0"/>
        </a:spcBef>
        <a:spcAft>
          <a:spcPct val="0"/>
        </a:spcAft>
        <a:defRPr sz="2200">
          <a:solidFill>
            <a:schemeClr val="tx1"/>
          </a:solidFill>
          <a:latin typeface="+mn-lt"/>
          <a:ea typeface="华文细黑" pitchFamily="2" charset="-122"/>
        </a:defRPr>
      </a:lvl7pPr>
      <a:lvl8pPr marL="3412671" indent="-226029" algn="l" rtl="0" fontAlgn="base">
        <a:lnSpc>
          <a:spcPct val="140000"/>
        </a:lnSpc>
        <a:spcBef>
          <a:spcPct val="0"/>
        </a:spcBef>
        <a:spcAft>
          <a:spcPct val="0"/>
        </a:spcAft>
        <a:defRPr sz="2200">
          <a:solidFill>
            <a:schemeClr val="tx1"/>
          </a:solidFill>
          <a:latin typeface="+mn-lt"/>
          <a:ea typeface="华文细黑" pitchFamily="2" charset="-122"/>
        </a:defRPr>
      </a:lvl8pPr>
      <a:lvl9pPr marL="3867903" indent="-226029" algn="l" rtl="0" fontAlgn="base">
        <a:lnSpc>
          <a:spcPct val="140000"/>
        </a:lnSpc>
        <a:spcBef>
          <a:spcPct val="0"/>
        </a:spcBef>
        <a:spcAft>
          <a:spcPct val="0"/>
        </a:spcAft>
        <a:defRPr sz="2200">
          <a:solidFill>
            <a:schemeClr val="tx1"/>
          </a:solidFill>
          <a:latin typeface="+mn-lt"/>
          <a:ea typeface="华文细黑" pitchFamily="2" charset="-122"/>
        </a:defRPr>
      </a:lvl9pPr>
    </p:bodyStyle>
    <p:otherStyle>
      <a:defPPr>
        <a:defRPr lang="zh-CN"/>
      </a:defPPr>
      <a:lvl1pPr marL="0" algn="l" defTabSz="910474" rtl="0" eaLnBrk="1" latinLnBrk="0" hangingPunct="1">
        <a:defRPr sz="1800" kern="1200">
          <a:solidFill>
            <a:schemeClr val="tx1"/>
          </a:solidFill>
          <a:latin typeface="+mn-lt"/>
          <a:ea typeface="+mn-ea"/>
          <a:cs typeface="+mn-cs"/>
        </a:defRPr>
      </a:lvl1pPr>
      <a:lvl2pPr marL="455238" algn="l" defTabSz="910474" rtl="0" eaLnBrk="1" latinLnBrk="0" hangingPunct="1">
        <a:defRPr sz="1800" kern="1200">
          <a:solidFill>
            <a:schemeClr val="tx1"/>
          </a:solidFill>
          <a:latin typeface="+mn-lt"/>
          <a:ea typeface="+mn-ea"/>
          <a:cs typeface="+mn-cs"/>
        </a:defRPr>
      </a:lvl2pPr>
      <a:lvl3pPr marL="910474" algn="l" defTabSz="910474" rtl="0" eaLnBrk="1" latinLnBrk="0" hangingPunct="1">
        <a:defRPr sz="1800" kern="1200">
          <a:solidFill>
            <a:schemeClr val="tx1"/>
          </a:solidFill>
          <a:latin typeface="+mn-lt"/>
          <a:ea typeface="+mn-ea"/>
          <a:cs typeface="+mn-cs"/>
        </a:defRPr>
      </a:lvl3pPr>
      <a:lvl4pPr marL="1365707" algn="l" defTabSz="910474" rtl="0" eaLnBrk="1" latinLnBrk="0" hangingPunct="1">
        <a:defRPr sz="1800" kern="1200">
          <a:solidFill>
            <a:schemeClr val="tx1"/>
          </a:solidFill>
          <a:latin typeface="+mn-lt"/>
          <a:ea typeface="+mn-ea"/>
          <a:cs typeface="+mn-cs"/>
        </a:defRPr>
      </a:lvl4pPr>
      <a:lvl5pPr marL="1820938" algn="l" defTabSz="910474" rtl="0" eaLnBrk="1" latinLnBrk="0" hangingPunct="1">
        <a:defRPr sz="1800" kern="1200">
          <a:solidFill>
            <a:schemeClr val="tx1"/>
          </a:solidFill>
          <a:latin typeface="+mn-lt"/>
          <a:ea typeface="+mn-ea"/>
          <a:cs typeface="+mn-cs"/>
        </a:defRPr>
      </a:lvl5pPr>
      <a:lvl6pPr marL="2276171" algn="l" defTabSz="910474" rtl="0" eaLnBrk="1" latinLnBrk="0" hangingPunct="1">
        <a:defRPr sz="1800" kern="1200">
          <a:solidFill>
            <a:schemeClr val="tx1"/>
          </a:solidFill>
          <a:latin typeface="+mn-lt"/>
          <a:ea typeface="+mn-ea"/>
          <a:cs typeface="+mn-cs"/>
        </a:defRPr>
      </a:lvl6pPr>
      <a:lvl7pPr marL="2731401" algn="l" defTabSz="910474" rtl="0" eaLnBrk="1" latinLnBrk="0" hangingPunct="1">
        <a:defRPr sz="1800" kern="1200">
          <a:solidFill>
            <a:schemeClr val="tx1"/>
          </a:solidFill>
          <a:latin typeface="+mn-lt"/>
          <a:ea typeface="+mn-ea"/>
          <a:cs typeface="+mn-cs"/>
        </a:defRPr>
      </a:lvl7pPr>
      <a:lvl8pPr marL="3186641" algn="l" defTabSz="910474" rtl="0" eaLnBrk="1" latinLnBrk="0" hangingPunct="1">
        <a:defRPr sz="1800" kern="1200">
          <a:solidFill>
            <a:schemeClr val="tx1"/>
          </a:solidFill>
          <a:latin typeface="+mn-lt"/>
          <a:ea typeface="+mn-ea"/>
          <a:cs typeface="+mn-cs"/>
        </a:defRPr>
      </a:lvl8pPr>
      <a:lvl9pPr marL="3641872" algn="l" defTabSz="91047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3.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0.xml"/></Relationships>
</file>

<file path=ppt/slides/_rels/slide3.xml.rels><?xml version="1.0" encoding="UTF-8" standalone="yes"?>
<Relationships xmlns="http://schemas.openxmlformats.org/package/2006/relationships"><Relationship Id="rId8" Type="http://schemas.openxmlformats.org/officeDocument/2006/relationships/image" Target="cid:image002.png@01CE0570.19D2BB40" TargetMode="External"/><Relationship Id="rId3" Type="http://schemas.openxmlformats.org/officeDocument/2006/relationships/image" Target="../media/image40.jpeg"/><Relationship Id="rId7"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89.xml"/><Relationship Id="rId6" Type="http://schemas.openxmlformats.org/officeDocument/2006/relationships/chart" Target="../charts/chart1.xml"/><Relationship Id="rId5" Type="http://schemas.openxmlformats.org/officeDocument/2006/relationships/image" Target="../media/image42.jpeg"/><Relationship Id="rId4" Type="http://schemas.openxmlformats.org/officeDocument/2006/relationships/image" Target="../media/image4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9.xml"/><Relationship Id="rId1" Type="http://schemas.openxmlformats.org/officeDocument/2006/relationships/vmlDrawing" Target="../drawings/vmlDrawing1.vml"/><Relationship Id="rId5" Type="http://schemas.openxmlformats.org/officeDocument/2006/relationships/chart" Target="../charts/chart2.xml"/><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xml"/><Relationship Id="rId1" Type="http://schemas.openxmlformats.org/officeDocument/2006/relationships/slideLayout" Target="../slideLayouts/slideLayout89.xml"/><Relationship Id="rId4" Type="http://schemas.openxmlformats.org/officeDocument/2006/relationships/image" Target="../media/image4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9.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9.xml"/><Relationship Id="rId2" Type="http://schemas.openxmlformats.org/officeDocument/2006/relationships/vmlDrawing" Target="../drawings/vmlDrawing3.vml"/><Relationship Id="rId1" Type="http://schemas.openxmlformats.org/officeDocument/2006/relationships/themeOverride" Target="../theme/themeOverride2.xml"/><Relationship Id="rId5" Type="http://schemas.openxmlformats.org/officeDocument/2006/relationships/oleObject" Target="../embeddings/oleObject3.bin"/><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831113" y="1052736"/>
            <a:ext cx="8532948" cy="2520373"/>
          </a:xfrm>
        </p:spPr>
        <p:txBody>
          <a:bodyPr/>
          <a:lstStyle/>
          <a:p>
            <a:pPr algn="ctr">
              <a:lnSpc>
                <a:spcPct val="150000"/>
              </a:lnSpc>
            </a:pPr>
            <a:r>
              <a:rPr lang="en-US" altLang="zh-CN" sz="4400" dirty="0" smtClean="0"/>
              <a:t>Solution for challenging VoLTE coverage</a:t>
            </a:r>
            <a:r>
              <a:rPr lang="en-US" altLang="zh-CN" sz="4400" b="1" dirty="0" smtClean="0">
                <a:latin typeface="微软雅黑" panose="020B0503020204020204" pitchFamily="34" charset="-122"/>
                <a:cs typeface="Arial" pitchFamily="34" charset="0"/>
              </a:rPr>
              <a:t> </a:t>
            </a:r>
            <a:r>
              <a:rPr lang="en-US" altLang="zh-CN" b="1" dirty="0" smtClean="0">
                <a:latin typeface="微软雅黑" pitchFamily="34" charset="-122"/>
              </a:rPr>
              <a:t/>
            </a:r>
            <a:br>
              <a:rPr lang="en-US" altLang="zh-CN" b="1" dirty="0" smtClean="0">
                <a:latin typeface="微软雅黑" pitchFamily="34" charset="-122"/>
              </a:rPr>
            </a:br>
            <a:endParaRPr lang="en-US" altLang="zh-CN" b="1" i="1" dirty="0" smtClean="0">
              <a:latin typeface="微软雅黑" pitchFamily="34" charset="-122"/>
            </a:endParaRPr>
          </a:p>
        </p:txBody>
      </p:sp>
      <p:sp>
        <p:nvSpPr>
          <p:cNvPr id="4" name="矩形 3"/>
          <p:cNvSpPr/>
          <p:nvPr/>
        </p:nvSpPr>
        <p:spPr>
          <a:xfrm>
            <a:off x="3505299" y="3857191"/>
            <a:ext cx="5184576" cy="1200492"/>
          </a:xfrm>
          <a:prstGeom prst="rect">
            <a:avLst/>
          </a:prstGeom>
        </p:spPr>
        <p:txBody>
          <a:bodyPr wrap="square" lIns="91591" tIns="45801" rIns="91591" bIns="45801">
            <a:spAutoFit/>
          </a:bodyPr>
          <a:lstStyle/>
          <a:p>
            <a:pPr algn="ctr" eaLnBrk="0" hangingPunct="0">
              <a:lnSpc>
                <a:spcPct val="150000"/>
              </a:lnSpc>
            </a:pPr>
            <a:r>
              <a:rPr lang="en-US" altLang="zh-CN" sz="2400" b="1" dirty="0" smtClean="0">
                <a:solidFill>
                  <a:schemeClr val="tx1">
                    <a:lumMod val="50000"/>
                    <a:lumOff val="50000"/>
                  </a:schemeClr>
                </a:solidFill>
                <a:effectLst>
                  <a:outerShdw blurRad="38100" dist="38100" dir="2700000" algn="tl">
                    <a:srgbClr val="000000">
                      <a:alpha val="43137"/>
                    </a:srgbClr>
                  </a:outerShdw>
                </a:effectLst>
                <a:latin typeface="+mn-lt"/>
                <a:ea typeface="微软雅黑" pitchFamily="34" charset="-122"/>
                <a:sym typeface="Lucida Grande" charset="0"/>
              </a:rPr>
              <a:t>Huawei , HiSilicon, </a:t>
            </a:r>
            <a:r>
              <a:rPr lang="en-GB" altLang="zh-CN" sz="2400" b="1" dirty="0" smtClean="0">
                <a:solidFill>
                  <a:schemeClr val="tx1">
                    <a:lumMod val="50000"/>
                    <a:lumOff val="50000"/>
                  </a:schemeClr>
                </a:solidFill>
                <a:effectLst>
                  <a:outerShdw blurRad="38100" dist="38100" dir="2700000" algn="tl">
                    <a:srgbClr val="000000">
                      <a:alpha val="43137"/>
                    </a:srgbClr>
                  </a:outerShdw>
                </a:effectLst>
                <a:latin typeface="+mn-lt"/>
                <a:ea typeface="微软雅黑" pitchFamily="34" charset="-122"/>
                <a:sym typeface="Lucida Grande" charset="0"/>
              </a:rPr>
              <a:t>CATR</a:t>
            </a:r>
            <a:r>
              <a:rPr lang="en-GB" altLang="zh-CN" sz="2400" b="1" dirty="0" smtClean="0">
                <a:solidFill>
                  <a:schemeClr val="tx1">
                    <a:lumMod val="50000"/>
                    <a:lumOff val="50000"/>
                  </a:schemeClr>
                </a:solidFill>
                <a:effectLst>
                  <a:outerShdw blurRad="38100" dist="38100" dir="2700000" algn="tl">
                    <a:srgbClr val="000000">
                      <a:alpha val="43137"/>
                    </a:srgbClr>
                  </a:outerShdw>
                </a:effectLst>
                <a:latin typeface="+mn-lt"/>
                <a:ea typeface="微软雅黑" pitchFamily="34" charset="-122"/>
                <a:sym typeface="Lucida Grande" charset="0"/>
              </a:rPr>
              <a:t>, </a:t>
            </a:r>
            <a:r>
              <a:rPr lang="en-US" altLang="zh-CN" sz="2400" b="1" dirty="0" smtClean="0">
                <a:solidFill>
                  <a:schemeClr val="tx1">
                    <a:lumMod val="50000"/>
                    <a:lumOff val="50000"/>
                  </a:schemeClr>
                </a:solidFill>
                <a:effectLst>
                  <a:outerShdw blurRad="38100" dist="38100" dir="2700000" algn="tl">
                    <a:srgbClr val="000000">
                      <a:alpha val="43137"/>
                    </a:srgbClr>
                  </a:outerShdw>
                </a:effectLst>
                <a:latin typeface="+mn-lt"/>
                <a:ea typeface="微软雅黑" pitchFamily="34" charset="-122"/>
                <a:sym typeface="Lucida Grande" charset="0"/>
              </a:rPr>
              <a:t>CATT, China Unicom</a:t>
            </a:r>
          </a:p>
        </p:txBody>
      </p:sp>
    </p:spTree>
    <p:extLst>
      <p:ext uri="{BB962C8B-B14F-4D97-AF65-F5344CB8AC3E}">
        <p14:creationId xmlns="" xmlns:p14="http://schemas.microsoft.com/office/powerpoint/2010/main" val="2196942035"/>
      </p:ext>
    </p:extLst>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05951" y="92075"/>
            <a:ext cx="10784224" cy="585788"/>
          </a:xfrm>
          <a:prstGeom prst="rect">
            <a:avLst/>
          </a:prstGeom>
        </p:spPr>
        <p:txBody>
          <a:bodyPr vert="horz" lIns="102323" tIns="51158" rIns="102323" bIns="51158" rtlCol="0" anchor="ctr">
            <a:normAutofit fontScale="97500"/>
          </a:bodyPr>
          <a:lstStyle/>
          <a:p>
            <a:pPr marL="0" marR="0" lvl="0" indent="0" defTabSz="1023243" rtl="0" eaLnBrk="1" fontAlgn="auto" latinLnBrk="0" hangingPunct="1">
              <a:lnSpc>
                <a:spcPct val="100000"/>
              </a:lnSpc>
              <a:spcBef>
                <a:spcPct val="0"/>
              </a:spcBef>
              <a:spcAft>
                <a:spcPts val="0"/>
              </a:spcAft>
              <a:buClrTx/>
              <a:buSzTx/>
              <a:buFontTx/>
              <a:buNone/>
              <a:tabLst/>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Open Discussion for 3GPP Work </a:t>
            </a:r>
            <a:endParaRPr lang="en-GB" altLang="zh-CN" sz="2400" b="1" dirty="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732991" y="1149129"/>
            <a:ext cx="10657184" cy="3323987"/>
          </a:xfrm>
          <a:prstGeom prst="rect">
            <a:avLst/>
          </a:prstGeom>
        </p:spPr>
        <p:txBody>
          <a:bodyPr wrap="square">
            <a:spAutoFit/>
          </a:bodyPr>
          <a:lstStyle/>
          <a:p>
            <a:pPr>
              <a:spcBef>
                <a:spcPts val="600"/>
              </a:spcBef>
              <a:buFont typeface="Wingdings" pitchFamily="2" charset="2"/>
              <a:buChar char="Ø"/>
            </a:pPr>
            <a:endParaRPr lang="en-US" altLang="zh-CN" sz="1800" kern="0" dirty="0" smtClean="0">
              <a:sym typeface="Lucida Grande"/>
            </a:endParaRPr>
          </a:p>
          <a:p>
            <a:pPr>
              <a:spcBef>
                <a:spcPts val="600"/>
              </a:spcBef>
              <a:buFont typeface="Wingdings" pitchFamily="2" charset="2"/>
              <a:buChar char="Ø"/>
            </a:pPr>
            <a:r>
              <a:rPr lang="en-US" altLang="zh-CN" sz="2000" dirty="0" smtClean="0">
                <a:ea typeface="微软雅黑" pitchFamily="34" charset="-122"/>
              </a:rPr>
              <a:t>3GPP Standardization work :</a:t>
            </a:r>
          </a:p>
          <a:p>
            <a:pPr lvl="1">
              <a:spcBef>
                <a:spcPts val="600"/>
              </a:spcBef>
              <a:buFont typeface="Wingdings" pitchFamily="2" charset="2"/>
              <a:buChar char="Ø"/>
            </a:pPr>
            <a:r>
              <a:rPr lang="en-US" altLang="zh-CN" sz="2000" dirty="0" smtClean="0">
                <a:ea typeface="微软雅黑" pitchFamily="34" charset="-122"/>
              </a:rPr>
              <a:t>New eVoLTE WID for how to guarantee VoLTE user experience in weak LTE coverage </a:t>
            </a:r>
          </a:p>
          <a:p>
            <a:pPr lvl="2">
              <a:spcBef>
                <a:spcPts val="600"/>
              </a:spcBef>
              <a:buFont typeface="Wingdings" pitchFamily="2" charset="2"/>
              <a:buChar char="Ø"/>
            </a:pPr>
            <a:r>
              <a:rPr lang="en-US" altLang="zh-CN" sz="2000" dirty="0" smtClean="0">
                <a:ea typeface="微软雅黑" pitchFamily="34" charset="-122"/>
              </a:rPr>
              <a:t>How to provide smart </a:t>
            </a:r>
            <a:r>
              <a:rPr lang="en-US" altLang="zh-CN" sz="2000" dirty="0" err="1" smtClean="0">
                <a:ea typeface="微软雅黑" pitchFamily="34" charset="-122"/>
              </a:rPr>
              <a:t>VoLTE</a:t>
            </a:r>
            <a:r>
              <a:rPr lang="en-US" altLang="zh-CN" sz="2000" dirty="0" smtClean="0">
                <a:ea typeface="微软雅黑" pitchFamily="34" charset="-122"/>
              </a:rPr>
              <a:t>-&gt;CSFB transition in weak LTE coverage.</a:t>
            </a:r>
          </a:p>
          <a:p>
            <a:pPr lvl="3">
              <a:spcBef>
                <a:spcPts val="600"/>
              </a:spcBef>
              <a:buFont typeface="Wingdings" pitchFamily="2" charset="2"/>
              <a:buChar char="Ø"/>
            </a:pPr>
            <a:r>
              <a:rPr lang="en-GB" altLang="zh-CN" sz="1800" i="1" u="sng" dirty="0" smtClean="0">
                <a:ea typeface="微软雅黑" pitchFamily="34" charset="-122"/>
              </a:rPr>
              <a:t>23.216  CR describing </a:t>
            </a:r>
            <a:r>
              <a:rPr lang="en-GB" altLang="zh-CN" sz="1800" i="1" u="sng" dirty="0" err="1" smtClean="0">
                <a:ea typeface="微软雅黑" pitchFamily="34" charset="-122"/>
              </a:rPr>
              <a:t>VoLTE</a:t>
            </a:r>
            <a:r>
              <a:rPr lang="en-GB" altLang="zh-CN" sz="1800" i="1" u="sng" dirty="0" smtClean="0">
                <a:ea typeface="微软雅黑" pitchFamily="34" charset="-122"/>
              </a:rPr>
              <a:t>-&gt;CSFB procedure</a:t>
            </a:r>
          </a:p>
          <a:p>
            <a:pPr lvl="2">
              <a:spcBef>
                <a:spcPts val="600"/>
              </a:spcBef>
              <a:buFont typeface="Wingdings" pitchFamily="2" charset="2"/>
              <a:buChar char="Ø"/>
            </a:pPr>
            <a:r>
              <a:rPr lang="en-GB" altLang="zh-CN" sz="2000" dirty="0" smtClean="0"/>
              <a:t>How to guarantee </a:t>
            </a:r>
            <a:r>
              <a:rPr lang="en-US" altLang="zh-CN" sz="2000" dirty="0" smtClean="0">
                <a:ea typeface="微软雅黑" pitchFamily="34" charset="-122"/>
              </a:rPr>
              <a:t>user experience for VoLTE subscriber(s) in case of VoLTE-&gt;CSFB</a:t>
            </a:r>
          </a:p>
          <a:p>
            <a:pPr lvl="3">
              <a:spcBef>
                <a:spcPts val="600"/>
              </a:spcBef>
              <a:buFont typeface="Wingdings" pitchFamily="2" charset="2"/>
              <a:buChar char="Ø"/>
            </a:pPr>
            <a:r>
              <a:rPr lang="en-GB" altLang="zh-CN" sz="1800" i="1" u="sng" dirty="0" smtClean="0">
                <a:ea typeface="微软雅黑" pitchFamily="34" charset="-122"/>
              </a:rPr>
              <a:t>23.216  CR describing SRVCC enhanced </a:t>
            </a:r>
            <a:r>
              <a:rPr lang="en-GB" altLang="zh-CN" sz="1800" i="1" u="sng" dirty="0" err="1" smtClean="0">
                <a:ea typeface="微软雅黑" pitchFamily="34" charset="-122"/>
              </a:rPr>
              <a:t>eCSFB</a:t>
            </a:r>
            <a:r>
              <a:rPr lang="en-GB" altLang="zh-CN" sz="1800" i="1" u="sng" dirty="0" smtClean="0">
                <a:ea typeface="微软雅黑" pitchFamily="34" charset="-122"/>
              </a:rPr>
              <a:t> procedure</a:t>
            </a:r>
          </a:p>
          <a:p>
            <a:pPr marL="457008" lvl="2">
              <a:spcBef>
                <a:spcPts val="600"/>
              </a:spcBef>
            </a:pPr>
            <a:endParaRPr lang="en-US" altLang="zh-CN" sz="2000" dirty="0" smtClean="0">
              <a:ea typeface="微软雅黑" pitchFamily="34" charset="-122"/>
            </a:endParaRPr>
          </a:p>
          <a:p>
            <a:pPr marL="457008" lvl="2">
              <a:spcBef>
                <a:spcPts val="600"/>
              </a:spcBef>
            </a:pPr>
            <a:r>
              <a:rPr lang="en-US" altLang="zh-CN" i="1" u="sng" kern="0" dirty="0" smtClean="0">
                <a:sym typeface="Lucida Grande"/>
              </a:rPr>
              <a:t>Note: In order to promote VoLTE , e</a:t>
            </a:r>
            <a:r>
              <a:rPr lang="en-GB" altLang="zh-CN" i="1" u="sng" kern="0" dirty="0" smtClean="0">
                <a:sym typeface="Lucida Grande"/>
              </a:rPr>
              <a:t>VoLTE should be designed using existing UE operations.</a:t>
            </a:r>
            <a:endParaRPr lang="en-US" altLang="zh-CN" i="1" u="sng" kern="0" dirty="0" smtClean="0">
              <a:sym typeface="Lucida Grande"/>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1604" name="Object 4"/>
          <p:cNvGraphicFramePr>
            <a:graphicFrameLocks noChangeAspect="1"/>
          </p:cNvGraphicFramePr>
          <p:nvPr/>
        </p:nvGraphicFramePr>
        <p:xfrm>
          <a:off x="606425" y="1055688"/>
          <a:ext cx="5759450" cy="5037608"/>
        </p:xfrm>
        <a:graphic>
          <a:graphicData uri="http://schemas.openxmlformats.org/presentationml/2006/ole">
            <p:oleObj spid="_x0000_s734210" name="Visio" r:id="rId4" imgW="7156609" imgH="5658421" progId="Visio.Drawing.11">
              <p:embed/>
            </p:oleObj>
          </a:graphicData>
        </a:graphic>
      </p:graphicFrame>
      <p:sp>
        <p:nvSpPr>
          <p:cNvPr id="7" name="TextBox 6"/>
          <p:cNvSpPr txBox="1"/>
          <p:nvPr/>
        </p:nvSpPr>
        <p:spPr>
          <a:xfrm>
            <a:off x="1279229" y="6181410"/>
            <a:ext cx="3522214" cy="343934"/>
          </a:xfrm>
          <a:prstGeom prst="rect">
            <a:avLst/>
          </a:prstGeom>
          <a:noFill/>
        </p:spPr>
        <p:txBody>
          <a:bodyPr wrap="square" lIns="96767" tIns="48384" rIns="96767" bIns="48384" rtlCol="0">
            <a:spAutoFit/>
          </a:bodyPr>
          <a:lstStyle/>
          <a:p>
            <a:pPr algn="ctr">
              <a:buFont typeface="Wingdings" pitchFamily="2" charset="2"/>
              <a:buNone/>
            </a:pPr>
            <a:r>
              <a:rPr lang="en-US" altLang="zh-CN" b="1" dirty="0" smtClean="0"/>
              <a:t>Mobile Terminated</a:t>
            </a:r>
          </a:p>
        </p:txBody>
      </p:sp>
      <p:sp>
        <p:nvSpPr>
          <p:cNvPr id="9" name="标题 1"/>
          <p:cNvSpPr txBox="1">
            <a:spLocks/>
          </p:cNvSpPr>
          <p:nvPr/>
        </p:nvSpPr>
        <p:spPr>
          <a:xfrm>
            <a:off x="605951" y="92075"/>
            <a:ext cx="10784224" cy="585788"/>
          </a:xfrm>
          <a:prstGeom prst="rect">
            <a:avLst/>
          </a:prstGeom>
        </p:spPr>
        <p:txBody>
          <a:bodyPr vert="horz" lIns="102323" tIns="51158" rIns="102323" bIns="51158" rtlCol="0" anchor="ctr">
            <a:normAutofit fontScale="90000"/>
          </a:bodyPr>
          <a:lstStyle/>
          <a:p>
            <a:pPr defTabSz="1023243" fontAlgn="auto">
              <a:spcAft>
                <a:spcPts val="0"/>
              </a:spcAft>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eVoLTE Solution in Weak LTE Coverage – Smart VoLTE-&gt;CSFB transition(MT)</a:t>
            </a:r>
          </a:p>
        </p:txBody>
      </p:sp>
      <p:sp>
        <p:nvSpPr>
          <p:cNvPr id="10" name="矩形 9"/>
          <p:cNvSpPr/>
          <p:nvPr/>
        </p:nvSpPr>
        <p:spPr>
          <a:xfrm>
            <a:off x="6457628" y="1076248"/>
            <a:ext cx="5472607" cy="4708981"/>
          </a:xfrm>
          <a:prstGeom prst="rect">
            <a:avLst/>
          </a:prstGeom>
        </p:spPr>
        <p:txBody>
          <a:bodyPr wrap="square">
            <a:spAutoFit/>
          </a:bodyPr>
          <a:lstStyle/>
          <a:p>
            <a:pPr>
              <a:spcBef>
                <a:spcPts val="600"/>
              </a:spcBef>
              <a:buFont typeface="Wingdings" pitchFamily="2" charset="2"/>
              <a:buChar char="Ø"/>
            </a:pPr>
            <a:r>
              <a:rPr lang="en-US" altLang="zh-CN" sz="1800" kern="0" dirty="0" smtClean="0">
                <a:sym typeface="Lucida Grande"/>
              </a:rPr>
              <a:t>Regarding QCI=1 bearer setup, eNB takes into account not only whether it can meet the bandwidth for QCI=1 bearer per cell </a:t>
            </a:r>
            <a:r>
              <a:rPr lang="en-US" altLang="zh-CN" sz="1800" kern="0" dirty="0" smtClean="0">
                <a:solidFill>
                  <a:srgbClr val="FF0000"/>
                </a:solidFill>
                <a:sym typeface="Lucida Grande"/>
              </a:rPr>
              <a:t>but also whether or not UE is in poor LTE coverage e.g. based on LTE signaling strength and/or SINR.</a:t>
            </a:r>
            <a:endParaRPr lang="en-US" altLang="zh-CN" sz="1800" kern="0" dirty="0" smtClean="0">
              <a:sym typeface="Lucida Grande"/>
            </a:endParaRPr>
          </a:p>
          <a:p>
            <a:pPr lvl="1">
              <a:spcBef>
                <a:spcPts val="600"/>
              </a:spcBef>
              <a:buFont typeface="Wingdings" pitchFamily="2" charset="2"/>
              <a:buChar char="Ø"/>
            </a:pPr>
            <a:r>
              <a:rPr lang="en-US" altLang="zh-CN" sz="1800" kern="0" dirty="0" smtClean="0">
                <a:sym typeface="Lucida Grande"/>
              </a:rPr>
              <a:t>For UE located in </a:t>
            </a:r>
            <a:r>
              <a:rPr lang="en-US" altLang="zh-CN" sz="1800" dirty="0" smtClean="0">
                <a:ea typeface="微软雅黑" pitchFamily="34" charset="-122"/>
              </a:rPr>
              <a:t>weak coverage points, eNB reject QCI=1 bearer request and then force IMS/SCC AS to try CS Retry instead</a:t>
            </a:r>
            <a:endParaRPr lang="en-US" altLang="zh-CN" sz="1800" dirty="0" smtClean="0"/>
          </a:p>
          <a:p>
            <a:pPr lvl="1">
              <a:spcBef>
                <a:spcPts val="600"/>
              </a:spcBef>
              <a:buFont typeface="Wingdings" pitchFamily="2" charset="2"/>
              <a:buChar char="Ø"/>
            </a:pPr>
            <a:r>
              <a:rPr lang="en-US" altLang="zh-CN" sz="1800" kern="0" dirty="0" smtClean="0">
                <a:sym typeface="Lucida Grande"/>
              </a:rPr>
              <a:t>For UE located in </a:t>
            </a:r>
            <a:r>
              <a:rPr lang="en-US" altLang="zh-CN" sz="1800" dirty="0" smtClean="0">
                <a:ea typeface="微软雅黑" pitchFamily="34" charset="-122"/>
              </a:rPr>
              <a:t>good coverage points, eNB accept QCI=1 bearer request and then proceed with VoLTE</a:t>
            </a:r>
          </a:p>
          <a:p>
            <a:pPr>
              <a:spcBef>
                <a:spcPts val="600"/>
              </a:spcBef>
            </a:pPr>
            <a:endParaRPr lang="en-US" altLang="zh-CN" sz="1800" kern="0" dirty="0" smtClean="0">
              <a:ea typeface="微软雅黑" pitchFamily="34" charset="-122"/>
              <a:sym typeface="Lucida Grande"/>
            </a:endParaRPr>
          </a:p>
          <a:p>
            <a:pPr>
              <a:spcBef>
                <a:spcPts val="600"/>
              </a:spcBef>
            </a:pPr>
            <a:r>
              <a:rPr lang="en-US" altLang="zh-CN" sz="1800" i="1" u="sng" kern="0" dirty="0" smtClean="0">
                <a:solidFill>
                  <a:srgbClr val="FF0000"/>
                </a:solidFill>
                <a:sym typeface="Lucida Grande"/>
              </a:rPr>
              <a:t>NOTE: Same eNB behavior for both MO/MT case.</a:t>
            </a:r>
          </a:p>
          <a:p>
            <a:pPr lvl="1">
              <a:spcBef>
                <a:spcPts val="600"/>
              </a:spcBef>
            </a:pPr>
            <a:endParaRPr lang="en-US" altLang="zh-CN" sz="1800" kern="0" dirty="0" smtClean="0">
              <a:sym typeface="Lucida Grande"/>
            </a:endParaRPr>
          </a:p>
          <a:p>
            <a:pPr>
              <a:spcBef>
                <a:spcPts val="600"/>
              </a:spcBef>
            </a:pPr>
            <a:endParaRPr lang="en-US" altLang="zh-CN" sz="1800" kern="0" dirty="0" smtClean="0">
              <a:sym typeface="Lucida Grande"/>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1809312" y="1776611"/>
            <a:ext cx="1011343" cy="799392"/>
            <a:chOff x="720" y="935"/>
            <a:chExt cx="959" cy="793"/>
          </a:xfrm>
          <a:effectLst>
            <a:outerShdw blurRad="76200" dir="13500000" sy="23000" kx="1200000" algn="br" rotWithShape="0">
              <a:prstClr val="black">
                <a:alpha val="20000"/>
              </a:prstClr>
            </a:outerShdw>
          </a:effectLst>
        </p:grpSpPr>
        <p:sp>
          <p:nvSpPr>
            <p:cNvPr id="23" name="Oval 6"/>
            <p:cNvSpPr>
              <a:spLocks noChangeArrowheads="1"/>
            </p:cNvSpPr>
            <p:nvPr/>
          </p:nvSpPr>
          <p:spPr bwMode="gray">
            <a:xfrm rot="1758052">
              <a:off x="720" y="960"/>
              <a:ext cx="959" cy="768"/>
            </a:xfrm>
            <a:prstGeom prst="ellipse">
              <a:avLst/>
            </a:prstGeom>
            <a:solidFill>
              <a:srgbClr val="C00000"/>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4"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25" name="Text Box 8"/>
          <p:cNvSpPr txBox="1">
            <a:spLocks noChangeArrowheads="1"/>
          </p:cNvSpPr>
          <p:nvPr/>
        </p:nvSpPr>
        <p:spPr bwMode="gray">
          <a:xfrm>
            <a:off x="2954777" y="1736276"/>
            <a:ext cx="7715317" cy="743986"/>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srgbClr val="990000"/>
              </a:buClr>
            </a:pPr>
            <a:r>
              <a:rPr lang="en-US" altLang="zh-CN" sz="3200" b="1" kern="0" dirty="0" smtClean="0">
                <a:solidFill>
                  <a:srgbClr val="C00000"/>
                </a:solidFill>
                <a:latin typeface="微软雅黑" pitchFamily="34" charset="-122"/>
                <a:ea typeface="微软雅黑" pitchFamily="34" charset="-122"/>
                <a:cs typeface="Arial" pitchFamily="34" charset="0"/>
              </a:rPr>
              <a:t>VoLTE Challenge in Weak Coverage</a:t>
            </a:r>
          </a:p>
        </p:txBody>
      </p:sp>
      <p:sp>
        <p:nvSpPr>
          <p:cNvPr id="26" name="Text Box 9"/>
          <p:cNvSpPr txBox="1">
            <a:spLocks noChangeArrowheads="1"/>
          </p:cNvSpPr>
          <p:nvPr/>
        </p:nvSpPr>
        <p:spPr bwMode="gray">
          <a:xfrm>
            <a:off x="2057292" y="1908400"/>
            <a:ext cx="674825" cy="524556"/>
          </a:xfrm>
          <a:prstGeom prst="rect">
            <a:avLst/>
          </a:prstGeom>
          <a:noFill/>
          <a:ln w="9525" algn="ctr">
            <a:noFill/>
            <a:miter lim="800000"/>
            <a:headEnd/>
            <a:tailEnd/>
          </a:ln>
        </p:spPr>
        <p:txBody>
          <a:bodyPr wrap="square">
            <a:spAutoFit/>
          </a:bodyPr>
          <a:lstStyle/>
          <a:p>
            <a:pPr algn="ctr" eaLnBrk="0" fontAlgn="auto" hangingPunct="0">
              <a:spcBef>
                <a:spcPts val="0"/>
              </a:spcBef>
              <a:spcAft>
                <a:spcPts val="0"/>
              </a:spcAft>
              <a:defRPr/>
            </a:pPr>
            <a:r>
              <a:rPr lang="en-US" altLang="zh-CN" sz="2800" b="1" kern="0" dirty="0">
                <a:solidFill>
                  <a:srgbClr val="FFFFFF"/>
                </a:solidFill>
                <a:latin typeface="微软雅黑" pitchFamily="34" charset="-122"/>
                <a:ea typeface="微软雅黑" pitchFamily="34" charset="-122"/>
              </a:rPr>
              <a:t>1.</a:t>
            </a:r>
          </a:p>
        </p:txBody>
      </p:sp>
      <p:grpSp>
        <p:nvGrpSpPr>
          <p:cNvPr id="3" name="组合 39"/>
          <p:cNvGrpSpPr/>
          <p:nvPr/>
        </p:nvGrpSpPr>
        <p:grpSpPr>
          <a:xfrm>
            <a:off x="1842001" y="3068043"/>
            <a:ext cx="8171021" cy="820650"/>
            <a:chOff x="1842001" y="3060230"/>
            <a:chExt cx="8171021" cy="818561"/>
          </a:xfrm>
        </p:grpSpPr>
        <p:grpSp>
          <p:nvGrpSpPr>
            <p:cNvPr id="4" name="Group 4"/>
            <p:cNvGrpSpPr>
              <a:grpSpLocks/>
            </p:cNvGrpSpPr>
            <p:nvPr/>
          </p:nvGrpSpPr>
          <p:grpSpPr bwMode="auto">
            <a:xfrm>
              <a:off x="1842001" y="3107209"/>
              <a:ext cx="978651" cy="771582"/>
              <a:chOff x="720" y="935"/>
              <a:chExt cx="959" cy="793"/>
            </a:xfrm>
            <a:effectLst>
              <a:outerShdw blurRad="76200" dir="13500000" sy="23000" kx="1200000" algn="br" rotWithShape="0">
                <a:prstClr val="black">
                  <a:alpha val="20000"/>
                </a:prstClr>
              </a:outerShdw>
            </a:effectLst>
          </p:grpSpPr>
          <p:sp>
            <p:nvSpPr>
              <p:cNvPr id="29"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30"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31" name="Text Box 9"/>
            <p:cNvSpPr txBox="1">
              <a:spLocks noChangeArrowheads="1"/>
            </p:cNvSpPr>
            <p:nvPr/>
          </p:nvSpPr>
          <p:spPr bwMode="gray">
            <a:xfrm>
              <a:off x="2217109" y="3252918"/>
              <a:ext cx="508474" cy="521888"/>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smtClean="0">
                  <a:solidFill>
                    <a:srgbClr val="FFFFFF">
                      <a:lumMod val="85000"/>
                    </a:srgbClr>
                  </a:solidFill>
                  <a:latin typeface="微软雅黑" pitchFamily="34" charset="-122"/>
                  <a:ea typeface="微软雅黑" pitchFamily="34" charset="-122"/>
                </a:rPr>
                <a:t>2.</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32" name="Text Box 8"/>
            <p:cNvSpPr txBox="1">
              <a:spLocks noChangeArrowheads="1"/>
            </p:cNvSpPr>
            <p:nvPr/>
          </p:nvSpPr>
          <p:spPr bwMode="gray">
            <a:xfrm>
              <a:off x="2954777" y="3060230"/>
              <a:ext cx="7058245" cy="742092"/>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Enhanced VoLTE Solution</a:t>
              </a:r>
            </a:p>
          </p:txBody>
        </p:sp>
      </p:grpSp>
      <p:sp>
        <p:nvSpPr>
          <p:cNvPr id="39" name="标题 1"/>
          <p:cNvSpPr>
            <a:spLocks noGrp="1"/>
          </p:cNvSpPr>
          <p:nvPr>
            <p:ph type="title"/>
          </p:nvPr>
        </p:nvSpPr>
        <p:spPr>
          <a:xfrm>
            <a:off x="609600" y="275339"/>
            <a:ext cx="8229600" cy="1145918"/>
          </a:xfrm>
        </p:spPr>
        <p:txBody>
          <a:bodyPr/>
          <a:lstStyle/>
          <a:p>
            <a:r>
              <a:rPr lang="en-US" altLang="zh-CN" sz="3600" b="1" dirty="0" smtClean="0">
                <a:solidFill>
                  <a:srgbClr val="C00000"/>
                </a:solidFill>
              </a:rPr>
              <a:t>Content</a:t>
            </a:r>
            <a:endParaRPr lang="en-US" sz="1800" dirty="0">
              <a:latin typeface="+mj-lt"/>
              <a:ea typeface="微软雅黑" pitchFamily="34" charset="-122"/>
            </a:endParaRPr>
          </a:p>
        </p:txBody>
      </p:sp>
      <p:grpSp>
        <p:nvGrpSpPr>
          <p:cNvPr id="14" name="Group 4"/>
          <p:cNvGrpSpPr>
            <a:grpSpLocks/>
          </p:cNvGrpSpPr>
          <p:nvPr/>
        </p:nvGrpSpPr>
        <p:grpSpPr bwMode="auto">
          <a:xfrm>
            <a:off x="1842003" y="4295833"/>
            <a:ext cx="978651" cy="771582"/>
            <a:chOff x="720" y="935"/>
            <a:chExt cx="959" cy="793"/>
          </a:xfrm>
          <a:effectLst>
            <a:outerShdw blurRad="76200" dir="13500000" sy="23000" kx="1200000" algn="br" rotWithShape="0">
              <a:prstClr val="black">
                <a:alpha val="20000"/>
              </a:prstClr>
            </a:outerShdw>
          </a:effectLst>
        </p:grpSpPr>
        <p:sp>
          <p:nvSpPr>
            <p:cNvPr id="15"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17" name="Text Box 9"/>
          <p:cNvSpPr txBox="1">
            <a:spLocks noChangeArrowheads="1"/>
          </p:cNvSpPr>
          <p:nvPr/>
        </p:nvSpPr>
        <p:spPr bwMode="gray">
          <a:xfrm>
            <a:off x="2217109" y="4441542"/>
            <a:ext cx="508474" cy="523220"/>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a:solidFill>
                  <a:srgbClr val="FFFFFF">
                    <a:lumMod val="85000"/>
                  </a:srgbClr>
                </a:solidFill>
                <a:latin typeface="微软雅黑" pitchFamily="34" charset="-122"/>
                <a:ea typeface="微软雅黑" pitchFamily="34" charset="-122"/>
              </a:rPr>
              <a:t>3</a:t>
            </a:r>
            <a:r>
              <a:rPr lang="en-US" altLang="zh-CN" sz="2800" b="1" kern="0" dirty="0" smtClean="0">
                <a:solidFill>
                  <a:srgbClr val="FFFFFF">
                    <a:lumMod val="85000"/>
                  </a:srgbClr>
                </a:solidFill>
                <a:latin typeface="微软雅黑" pitchFamily="34" charset="-122"/>
                <a:ea typeface="微软雅黑" pitchFamily="34" charset="-122"/>
              </a:rPr>
              <a:t>.</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18" name="Text Box 8"/>
          <p:cNvSpPr txBox="1">
            <a:spLocks noChangeArrowheads="1"/>
          </p:cNvSpPr>
          <p:nvPr/>
        </p:nvSpPr>
        <p:spPr bwMode="gray">
          <a:xfrm>
            <a:off x="2954777" y="4230360"/>
            <a:ext cx="7058245" cy="743986"/>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Open Discussion for 3GPP Work </a:t>
            </a: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552971" y="251524"/>
            <a:ext cx="11184104" cy="585788"/>
          </a:xfrm>
          <a:prstGeom prst="rect">
            <a:avLst/>
          </a:prstGeom>
        </p:spPr>
        <p:txBody>
          <a:bodyPr vert="horz" lIns="102323" tIns="51158" rIns="102323" bIns="51158" rtlCol="0" anchor="ctr">
            <a:normAutofit fontScale="97500"/>
          </a:bodyPr>
          <a:lstStyle/>
          <a:p>
            <a:pPr lvl="0" defTabSz="1023243">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Insight 1: Bad Indoor Coverage with LTE High Frequency </a:t>
            </a:r>
            <a:endParaRPr lang="en-GB" altLang="zh-CN" sz="2400" b="1" dirty="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55" name="TextBox 54"/>
          <p:cNvSpPr txBox="1"/>
          <p:nvPr/>
        </p:nvSpPr>
        <p:spPr>
          <a:xfrm>
            <a:off x="408955" y="1150457"/>
            <a:ext cx="5760641" cy="374724"/>
          </a:xfrm>
          <a:prstGeom prst="rect">
            <a:avLst/>
          </a:prstGeom>
          <a:noFill/>
        </p:spPr>
        <p:txBody>
          <a:bodyPr wrap="square" lIns="96780" tIns="48390" rIns="96780" bIns="48390" rtlCol="0">
            <a:spAutoFit/>
          </a:bodyPr>
          <a:lstStyle/>
          <a:p>
            <a:pPr algn="ctr" defTabSz="912977" eaLnBrk="1" hangingPunct="1">
              <a:buClr>
                <a:srgbClr val="CC9900"/>
              </a:buClr>
              <a:buSzPct val="60000"/>
              <a:buFont typeface="Wingdings" pitchFamily="2" charset="2"/>
              <a:buNone/>
              <a:defRPr/>
            </a:pPr>
            <a:r>
              <a:rPr lang="en-US" altLang="zh-CN" sz="1800" b="1" dirty="0" smtClean="0">
                <a:latin typeface="微软雅黑" panose="020B0503020204020204" pitchFamily="34" charset="-122"/>
              </a:rPr>
              <a:t>Huge penetration loss in indoor scenario</a:t>
            </a:r>
            <a:endParaRPr lang="en-US" altLang="zh-CN" sz="1800" b="1" dirty="0" smtClean="0">
              <a:latin typeface="微软雅黑" panose="020B0503020204020204" pitchFamily="34" charset="-122"/>
              <a:sym typeface="Wingdings"/>
            </a:endParaRPr>
          </a:p>
        </p:txBody>
      </p:sp>
      <p:sp>
        <p:nvSpPr>
          <p:cNvPr id="118" name="矩形 117"/>
          <p:cNvSpPr/>
          <p:nvPr/>
        </p:nvSpPr>
        <p:spPr>
          <a:xfrm>
            <a:off x="6169596" y="1052736"/>
            <a:ext cx="5688631" cy="5062924"/>
          </a:xfrm>
          <a:prstGeom prst="rect">
            <a:avLst/>
          </a:prstGeom>
        </p:spPr>
        <p:txBody>
          <a:bodyPr wrap="square">
            <a:spAutoFit/>
          </a:bodyPr>
          <a:lstStyle/>
          <a:p>
            <a:pPr>
              <a:spcBef>
                <a:spcPts val="600"/>
              </a:spcBef>
              <a:buFont typeface="Wingdings" pitchFamily="2" charset="2"/>
              <a:buChar char="Ø"/>
            </a:pPr>
            <a:r>
              <a:rPr lang="en-US" altLang="zh-CN" sz="2000" dirty="0" smtClean="0">
                <a:latin typeface="Arial" panose="020B0604020202020204" pitchFamily="34" charset="0"/>
                <a:ea typeface="微软雅黑" pitchFamily="34" charset="-122"/>
                <a:cs typeface="Arial" panose="020B0604020202020204" pitchFamily="34" charset="0"/>
              </a:rPr>
              <a:t>2/3G indoor is decent good while LTE indoor is bad for now: </a:t>
            </a:r>
          </a:p>
          <a:p>
            <a:pPr lvl="1">
              <a:spcBef>
                <a:spcPts val="600"/>
              </a:spcBef>
              <a:buFont typeface="Wingdings" pitchFamily="2" charset="2"/>
              <a:buChar char="Ø"/>
            </a:pPr>
            <a:r>
              <a:rPr lang="en-US" altLang="zh-CN" sz="1800" dirty="0" smtClean="0">
                <a:latin typeface="Arial" panose="020B0604020202020204" pitchFamily="34" charset="0"/>
                <a:ea typeface="微软雅黑" pitchFamily="34" charset="-122"/>
                <a:cs typeface="Arial" panose="020B0604020202020204" pitchFamily="34" charset="0"/>
                <a:sym typeface="Lucida Grande"/>
              </a:rPr>
              <a:t>Carriers lack low frequency for LTE as they could be used for 2/3G.</a:t>
            </a:r>
            <a:endParaRPr lang="en-US" altLang="zh-CN" sz="1800" dirty="0" smtClean="0">
              <a:latin typeface="Arial" panose="020B0604020202020204" pitchFamily="34" charset="0"/>
              <a:ea typeface="微软雅黑" pitchFamily="34" charset="-122"/>
              <a:cs typeface="Arial" panose="020B0604020202020204" pitchFamily="34" charset="0"/>
            </a:endParaRPr>
          </a:p>
          <a:p>
            <a:pPr lvl="1">
              <a:spcBef>
                <a:spcPts val="600"/>
              </a:spcBef>
              <a:buFont typeface="Wingdings" pitchFamily="2" charset="2"/>
              <a:buChar char="Ø"/>
            </a:pPr>
            <a:r>
              <a:rPr lang="en-US" altLang="zh-CN" sz="1800" dirty="0" smtClean="0">
                <a:latin typeface="Arial" panose="020B0604020202020204" pitchFamily="34" charset="0"/>
                <a:ea typeface="微软雅黑" pitchFamily="34" charset="-122"/>
                <a:cs typeface="Arial" panose="020B0604020202020204" pitchFamily="34" charset="0"/>
              </a:rPr>
              <a:t>LTE Indoor deployment takes time as site and backhaul could be the </a:t>
            </a:r>
            <a:r>
              <a:rPr lang="en-US" altLang="zh-CN" sz="1800" dirty="0" smtClean="0">
                <a:latin typeface="Arial" panose="020B0604020202020204" pitchFamily="34" charset="0"/>
                <a:ea typeface="微软雅黑" pitchFamily="34" charset="-122"/>
                <a:cs typeface="Arial" panose="020B0604020202020204" pitchFamily="34" charset="0"/>
                <a:sym typeface="Lucida Grande"/>
              </a:rPr>
              <a:t>deployment bottleneck.</a:t>
            </a:r>
          </a:p>
          <a:p>
            <a:pPr marL="0" lvl="1">
              <a:spcBef>
                <a:spcPts val="1200"/>
              </a:spcBef>
              <a:buFont typeface="Wingdings" pitchFamily="2" charset="2"/>
              <a:buChar char="Ø"/>
            </a:pPr>
            <a:r>
              <a:rPr lang="en-US" altLang="zh-CN" sz="2000" kern="0" dirty="0" smtClean="0">
                <a:sym typeface="Lucida Grande"/>
              </a:rPr>
              <a:t>LTE RSRP for VoLTE and Data Service</a:t>
            </a:r>
          </a:p>
          <a:p>
            <a:pPr marL="457008" lvl="2">
              <a:spcBef>
                <a:spcPts val="600"/>
              </a:spcBef>
              <a:buFont typeface="Wingdings" pitchFamily="2" charset="2"/>
              <a:buChar char="Ø"/>
            </a:pPr>
            <a:r>
              <a:rPr lang="en-US" altLang="zh-CN" sz="1800" kern="0" dirty="0" smtClean="0">
                <a:sym typeface="Lucida Grande"/>
              </a:rPr>
              <a:t>VoLTE require better RSRP than Data, which means LTE </a:t>
            </a:r>
            <a:r>
              <a:rPr lang="en-GB" altLang="zh-CN" sz="1800" dirty="0" smtClean="0"/>
              <a:t>may be good for data but not good enough for VoLTE</a:t>
            </a:r>
            <a:r>
              <a:rPr lang="en-US" altLang="zh-CN" sz="1800" kern="0" dirty="0" smtClean="0">
                <a:sym typeface="Lucida Grande"/>
              </a:rPr>
              <a:t>.</a:t>
            </a:r>
          </a:p>
          <a:p>
            <a:pPr marL="0" lvl="1">
              <a:spcBef>
                <a:spcPts val="1200"/>
              </a:spcBef>
              <a:buFont typeface="Wingdings" pitchFamily="2" charset="2"/>
              <a:buChar char="Ø"/>
            </a:pPr>
            <a:r>
              <a:rPr lang="en-US" altLang="zh-CN" sz="2000" kern="0" dirty="0" smtClean="0">
                <a:sym typeface="Lucida Grande"/>
              </a:rPr>
              <a:t>Future-proof Solution </a:t>
            </a:r>
          </a:p>
          <a:p>
            <a:pPr lvl="1">
              <a:spcBef>
                <a:spcPts val="600"/>
              </a:spcBef>
              <a:buFont typeface="Wingdings" pitchFamily="2" charset="2"/>
              <a:buChar char="Ø"/>
            </a:pPr>
            <a:r>
              <a:rPr lang="en-US" altLang="zh-CN" sz="1800" dirty="0" smtClean="0">
                <a:latin typeface="Arial" panose="020B0604020202020204" pitchFamily="34" charset="0"/>
                <a:ea typeface="微软雅黑" pitchFamily="34" charset="-122"/>
                <a:cs typeface="Arial" panose="020B0604020202020204" pitchFamily="34" charset="0"/>
                <a:sym typeface="Lucida Grande"/>
              </a:rPr>
              <a:t>Boom up VoLTE and move voice to LTE  in order to refarm 2/3G and get low frequency.</a:t>
            </a:r>
          </a:p>
          <a:p>
            <a:pPr lvl="1">
              <a:spcBef>
                <a:spcPts val="600"/>
              </a:spcBef>
              <a:buFont typeface="Wingdings" pitchFamily="2" charset="2"/>
              <a:buChar char="Ø"/>
            </a:pPr>
            <a:r>
              <a:rPr lang="en-US" altLang="zh-CN" sz="1800" dirty="0" smtClean="0">
                <a:latin typeface="Arial" panose="020B0604020202020204" pitchFamily="34" charset="0"/>
                <a:ea typeface="微软雅黑" pitchFamily="34" charset="-122"/>
                <a:cs typeface="Arial" panose="020B0604020202020204" pitchFamily="34" charset="0"/>
              </a:rPr>
              <a:t>Continuously improve LTE Indoor coverage</a:t>
            </a:r>
            <a:r>
              <a:rPr lang="en-US" altLang="zh-CN" sz="1800" dirty="0" smtClean="0">
                <a:latin typeface="Arial" panose="020B0604020202020204" pitchFamily="34" charset="0"/>
                <a:ea typeface="微软雅黑" pitchFamily="34" charset="-122"/>
                <a:cs typeface="Arial" panose="020B0604020202020204" pitchFamily="34" charset="0"/>
                <a:sym typeface="Lucida Grande"/>
              </a:rPr>
              <a:t> to provide high capacity and better experience</a:t>
            </a:r>
          </a:p>
        </p:txBody>
      </p:sp>
      <p:sp>
        <p:nvSpPr>
          <p:cNvPr id="130" name="矩形 129"/>
          <p:cNvSpPr/>
          <p:nvPr/>
        </p:nvSpPr>
        <p:spPr bwMode="auto">
          <a:xfrm>
            <a:off x="1144622" y="2500463"/>
            <a:ext cx="813057" cy="2291572"/>
          </a:xfrm>
          <a:prstGeom prst="rect">
            <a:avLst/>
          </a:prstGeom>
          <a:solidFill>
            <a:schemeClr val="bg1">
              <a:lumMod val="65000"/>
            </a:schemeClr>
          </a:solidFill>
          <a:ln>
            <a:noFill/>
            <a:headEnd type="none" w="med" len="med"/>
            <a:tailEnd type="none" w="med" len="med"/>
          </a:ln>
          <a:effectLst>
            <a:glow rad="63500">
              <a:schemeClr val="accent4">
                <a:satMod val="175000"/>
                <a:alpha val="40000"/>
              </a:schemeClr>
            </a:glow>
          </a:effectLst>
          <a:scene3d>
            <a:camera prst="orthographicFront"/>
            <a:lightRig rig="threePt" dir="t"/>
          </a:scene3d>
          <a:sp3d>
            <a:extrusionClr>
              <a:schemeClr val="bg1"/>
            </a:extrusionClr>
            <a:contourClr>
              <a:schemeClr val="bg1"/>
            </a:contourClr>
          </a:sp3d>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31" name="矩形 130"/>
          <p:cNvSpPr/>
          <p:nvPr/>
        </p:nvSpPr>
        <p:spPr bwMode="auto">
          <a:xfrm>
            <a:off x="2262134" y="3418919"/>
            <a:ext cx="813057" cy="1378516"/>
          </a:xfrm>
          <a:prstGeom prst="rect">
            <a:avLst/>
          </a:prstGeom>
          <a:solidFill>
            <a:schemeClr val="bg1">
              <a:lumMod val="65000"/>
            </a:schemeClr>
          </a:solidFill>
          <a:ln>
            <a:noFill/>
            <a:headEnd type="none" w="med" len="med"/>
            <a:tailEnd type="none" w="med" len="med"/>
          </a:ln>
          <a:effectLst>
            <a:glow rad="63500">
              <a:schemeClr val="accent4">
                <a:satMod val="175000"/>
                <a:alpha val="40000"/>
              </a:schemeClr>
            </a:glow>
          </a:effectLst>
          <a:scene3d>
            <a:camera prst="orthographicFront"/>
            <a:lightRig rig="threePt" dir="t"/>
          </a:scene3d>
          <a:sp3d>
            <a:extrusionClr>
              <a:schemeClr val="bg1"/>
            </a:extrusionClr>
            <a:contourClr>
              <a:schemeClr val="bg1"/>
            </a:contourClr>
          </a:sp3d>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32" name="矩形 131"/>
          <p:cNvSpPr/>
          <p:nvPr/>
        </p:nvSpPr>
        <p:spPr bwMode="auto">
          <a:xfrm>
            <a:off x="3379646" y="3777856"/>
            <a:ext cx="813057" cy="1033084"/>
          </a:xfrm>
          <a:prstGeom prst="rect">
            <a:avLst/>
          </a:prstGeom>
          <a:solidFill>
            <a:schemeClr val="bg1">
              <a:lumMod val="65000"/>
            </a:schemeClr>
          </a:solidFill>
          <a:ln>
            <a:noFill/>
            <a:headEnd type="none" w="med" len="med"/>
            <a:tailEnd type="none" w="med" len="med"/>
          </a:ln>
          <a:effectLst>
            <a:glow rad="63500">
              <a:schemeClr val="accent4">
                <a:satMod val="175000"/>
                <a:alpha val="40000"/>
              </a:schemeClr>
            </a:glow>
          </a:effectLst>
          <a:scene3d>
            <a:camera prst="orthographicFront"/>
            <a:lightRig rig="threePt" dir="t"/>
          </a:scene3d>
          <a:sp3d>
            <a:extrusionClr>
              <a:schemeClr val="bg1"/>
            </a:extrusionClr>
            <a:contourClr>
              <a:schemeClr val="bg1"/>
            </a:contourClr>
          </a:sp3d>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33" name="矩形 132"/>
          <p:cNvSpPr/>
          <p:nvPr/>
        </p:nvSpPr>
        <p:spPr bwMode="auto">
          <a:xfrm>
            <a:off x="4497162" y="4091926"/>
            <a:ext cx="813057" cy="698996"/>
          </a:xfrm>
          <a:prstGeom prst="rect">
            <a:avLst/>
          </a:prstGeom>
          <a:solidFill>
            <a:schemeClr val="bg1">
              <a:lumMod val="65000"/>
            </a:schemeClr>
          </a:solidFill>
          <a:ln>
            <a:noFill/>
            <a:headEnd type="none" w="med" len="med"/>
            <a:tailEnd type="none" w="med" len="med"/>
          </a:ln>
          <a:effectLst>
            <a:glow rad="63500">
              <a:schemeClr val="accent4">
                <a:satMod val="175000"/>
                <a:alpha val="40000"/>
              </a:schemeClr>
            </a:glow>
          </a:effectLst>
          <a:scene3d>
            <a:camera prst="orthographicFront"/>
            <a:lightRig rig="threePt" dir="t"/>
          </a:scene3d>
          <a:sp3d>
            <a:extrusionClr>
              <a:schemeClr val="bg1"/>
            </a:extrusionClr>
            <a:contourClr>
              <a:schemeClr val="bg1"/>
            </a:contourClr>
          </a:sp3d>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cxnSp>
        <p:nvCxnSpPr>
          <p:cNvPr id="134" name="直接箭头连接符 133"/>
          <p:cNvCxnSpPr/>
          <p:nvPr/>
        </p:nvCxnSpPr>
        <p:spPr bwMode="auto">
          <a:xfrm flipV="1">
            <a:off x="1093481" y="4859167"/>
            <a:ext cx="4356082" cy="0"/>
          </a:xfrm>
          <a:prstGeom prst="straightConnector1">
            <a:avLst/>
          </a:prstGeom>
          <a:ln w="22225">
            <a:solidFill>
              <a:schemeClr val="bg2">
                <a:lumMod val="75000"/>
              </a:schemeClr>
            </a:solidFill>
            <a:headEnd type="none" w="med" len="med"/>
            <a:tailEnd type="triangle"/>
          </a:ln>
        </p:spPr>
        <p:style>
          <a:lnRef idx="1">
            <a:schemeClr val="dk1"/>
          </a:lnRef>
          <a:fillRef idx="0">
            <a:schemeClr val="dk1"/>
          </a:fillRef>
          <a:effectRef idx="0">
            <a:schemeClr val="dk1"/>
          </a:effectRef>
          <a:fontRef idx="minor">
            <a:schemeClr val="tx1"/>
          </a:fontRef>
        </p:style>
      </p:cxnSp>
      <p:sp>
        <p:nvSpPr>
          <p:cNvPr id="135" name="矩形 134"/>
          <p:cNvSpPr/>
          <p:nvPr/>
        </p:nvSpPr>
        <p:spPr bwMode="auto">
          <a:xfrm>
            <a:off x="1995394" y="2003434"/>
            <a:ext cx="269630" cy="2795545"/>
          </a:xfrm>
          <a:prstGeom prst="rect">
            <a:avLst/>
          </a:prstGeom>
          <a:blipFill>
            <a:blip r:embed="rId3" cstate="print"/>
            <a:tile tx="0" ty="0" sx="100000" sy="100000" flip="none" algn="tl"/>
          </a:blipFill>
          <a:ln>
            <a:noFill/>
            <a:headEnd type="none" w="med" len="med"/>
            <a:tailEnd type="none" w="med" len="med"/>
          </a:ln>
          <a:effectLst>
            <a:glow rad="63500">
              <a:schemeClr val="accent4">
                <a:satMod val="175000"/>
                <a:alpha val="40000"/>
              </a:schemeClr>
            </a:glo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05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36" name="矩形 135"/>
          <p:cNvSpPr/>
          <p:nvPr/>
        </p:nvSpPr>
        <p:spPr>
          <a:xfrm>
            <a:off x="1348516" y="4965064"/>
            <a:ext cx="1409475" cy="333447"/>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i="0" u="none" strike="noStrike" kern="0" cap="none" spc="0" normalizeH="0" baseline="0" noProof="0" dirty="0" smtClean="0">
                <a:ln>
                  <a:noFill/>
                </a:ln>
                <a:solidFill>
                  <a:srgbClr val="000000"/>
                </a:solidFill>
                <a:effectLst/>
                <a:uLnTx/>
                <a:uFillTx/>
                <a:latin typeface="Arial" panose="020B0604020202020204" pitchFamily="34" charset="0"/>
                <a:ea typeface="微软雅黑" pitchFamily="34" charset="-122"/>
                <a:cs typeface="Arial" panose="020B0604020202020204" pitchFamily="34" charset="0"/>
              </a:rPr>
              <a:t>Glass</a:t>
            </a:r>
            <a:endParaRPr kumimoji="0" lang="zh-CN" altLang="en-US"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137" name="矩形 136"/>
          <p:cNvSpPr/>
          <p:nvPr/>
        </p:nvSpPr>
        <p:spPr>
          <a:xfrm>
            <a:off x="2588293" y="4965064"/>
            <a:ext cx="1088021" cy="333447"/>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i="0" u="none" strike="noStrike" kern="0" cap="none" spc="0" normalizeH="0" baseline="0" noProof="0" dirty="0" smtClean="0">
                <a:ln>
                  <a:noFill/>
                </a:ln>
                <a:solidFill>
                  <a:srgbClr val="000000"/>
                </a:solidFill>
                <a:effectLst/>
                <a:uLnTx/>
                <a:uFillTx/>
                <a:latin typeface="Arial" panose="020B0604020202020204" pitchFamily="34" charset="0"/>
                <a:ea typeface="微软雅黑" pitchFamily="34" charset="-122"/>
                <a:cs typeface="Arial" panose="020B0604020202020204" pitchFamily="34" charset="0"/>
              </a:rPr>
              <a:t>Brick</a:t>
            </a:r>
            <a:endParaRPr kumimoji="0" lang="zh-CN" altLang="en-US"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138" name="矩形 137"/>
          <p:cNvSpPr/>
          <p:nvPr/>
        </p:nvSpPr>
        <p:spPr>
          <a:xfrm>
            <a:off x="2199215" y="2964052"/>
            <a:ext cx="811084" cy="256503"/>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100" kern="0" dirty="0" smtClean="0">
                <a:solidFill>
                  <a:srgbClr val="FF0000"/>
                </a:solidFill>
                <a:latin typeface="Arial" panose="020B0604020202020204" pitchFamily="34" charset="0"/>
                <a:ea typeface="微软雅黑" pitchFamily="34" charset="-122"/>
                <a:cs typeface="Arial" panose="020B0604020202020204" pitchFamily="34" charset="0"/>
              </a:rPr>
              <a:t>- 7dB</a:t>
            </a:r>
            <a:endParaRPr kumimoji="0" lang="zh-CN" altLang="en-US" sz="1100" i="0" u="none" strike="noStrike" kern="0" cap="none" spc="0" normalizeH="0" baseline="0" noProof="0" dirty="0" smtClean="0">
              <a:ln>
                <a:noFill/>
              </a:ln>
              <a:solidFill>
                <a:srgbClr val="FF0000"/>
              </a:solidFill>
              <a:effectLst/>
              <a:uLnTx/>
              <a:uFillTx/>
              <a:latin typeface="Arial" panose="020B0604020202020204" pitchFamily="34" charset="0"/>
              <a:cs typeface="Arial" panose="020B0604020202020204" pitchFamily="34" charset="0"/>
            </a:endParaRPr>
          </a:p>
        </p:txBody>
      </p:sp>
      <p:sp>
        <p:nvSpPr>
          <p:cNvPr id="139" name="矩形 138"/>
          <p:cNvSpPr/>
          <p:nvPr/>
        </p:nvSpPr>
        <p:spPr>
          <a:xfrm>
            <a:off x="3271891" y="3330618"/>
            <a:ext cx="999970" cy="256503"/>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100" kern="0" dirty="0" smtClean="0">
                <a:solidFill>
                  <a:srgbClr val="FF0000"/>
                </a:solidFill>
                <a:latin typeface="Arial" panose="020B0604020202020204" pitchFamily="34" charset="0"/>
                <a:ea typeface="微软雅黑" pitchFamily="34" charset="-122"/>
                <a:cs typeface="Arial" panose="020B0604020202020204" pitchFamily="34" charset="0"/>
              </a:rPr>
              <a:t>- 10 dB</a:t>
            </a:r>
            <a:endParaRPr kumimoji="0" lang="zh-CN" altLang="en-US" sz="1100" i="0" u="none" strike="noStrike" kern="0" cap="none" spc="0" normalizeH="0" baseline="0" noProof="0" dirty="0" smtClean="0">
              <a:ln>
                <a:noFill/>
              </a:ln>
              <a:solidFill>
                <a:srgbClr val="FF0000"/>
              </a:solidFill>
              <a:effectLst/>
              <a:uLnTx/>
              <a:uFillTx/>
              <a:latin typeface="Arial" panose="020B0604020202020204" pitchFamily="34" charset="0"/>
              <a:cs typeface="Arial" panose="020B0604020202020204" pitchFamily="34" charset="0"/>
            </a:endParaRPr>
          </a:p>
        </p:txBody>
      </p:sp>
      <p:sp>
        <p:nvSpPr>
          <p:cNvPr id="140" name="矩形 139"/>
          <p:cNvSpPr/>
          <p:nvPr/>
        </p:nvSpPr>
        <p:spPr>
          <a:xfrm>
            <a:off x="4398230" y="3499971"/>
            <a:ext cx="965911" cy="256503"/>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100" kern="0" dirty="0" smtClean="0">
                <a:solidFill>
                  <a:srgbClr val="FF0000"/>
                </a:solidFill>
                <a:latin typeface="Arial" panose="020B0604020202020204" pitchFamily="34" charset="0"/>
                <a:ea typeface="微软雅黑" pitchFamily="34" charset="-122"/>
                <a:cs typeface="Arial" panose="020B0604020202020204" pitchFamily="34" charset="0"/>
              </a:rPr>
              <a:t>- 12 dB</a:t>
            </a:r>
            <a:endParaRPr kumimoji="0" lang="zh-CN" altLang="en-US" sz="1100" i="0" u="none" strike="noStrike" kern="0" cap="none" spc="0" normalizeH="0" baseline="0" noProof="0" dirty="0" smtClean="0">
              <a:ln>
                <a:noFill/>
              </a:ln>
              <a:solidFill>
                <a:srgbClr val="FF0000"/>
              </a:solidFill>
              <a:effectLst/>
              <a:uLnTx/>
              <a:uFillTx/>
              <a:latin typeface="Arial" panose="020B0604020202020204" pitchFamily="34" charset="0"/>
              <a:cs typeface="Arial" panose="020B0604020202020204" pitchFamily="34" charset="0"/>
            </a:endParaRPr>
          </a:p>
        </p:txBody>
      </p:sp>
      <p:sp>
        <p:nvSpPr>
          <p:cNvPr id="141" name="矩形 140"/>
          <p:cNvSpPr/>
          <p:nvPr/>
        </p:nvSpPr>
        <p:spPr bwMode="auto">
          <a:xfrm>
            <a:off x="3083106" y="2769666"/>
            <a:ext cx="232353" cy="2029312"/>
          </a:xfrm>
          <a:prstGeom prst="rect">
            <a:avLst/>
          </a:prstGeom>
          <a:blipFill dpi="0" rotWithShape="1">
            <a:blip r:embed="rId4" cstate="print"/>
            <a:srcRect/>
            <a:tile tx="0" ty="0" sx="100000" sy="100000" flip="none" algn="tl"/>
          </a:blipFill>
          <a:ln>
            <a:noFill/>
            <a:headEnd type="none" w="med" len="med"/>
            <a:tailEnd type="none" w="med" len="med"/>
          </a:ln>
          <a:effectLst>
            <a:glow rad="63500">
              <a:schemeClr val="accent4">
                <a:satMod val="175000"/>
                <a:alpha val="40000"/>
              </a:schemeClr>
            </a:glow>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05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42" name="矩形 141"/>
          <p:cNvSpPr/>
          <p:nvPr/>
        </p:nvSpPr>
        <p:spPr bwMode="auto">
          <a:xfrm>
            <a:off x="4219244" y="2801337"/>
            <a:ext cx="236297" cy="1997642"/>
          </a:xfrm>
          <a:prstGeom prst="rect">
            <a:avLst/>
          </a:prstGeom>
          <a:blipFill>
            <a:blip r:embed="rId5" cstate="print"/>
            <a:tile tx="0" ty="0" sx="100000" sy="100000" flip="none" algn="tl"/>
          </a:blipFill>
          <a:ln>
            <a:noFill/>
            <a:headEnd type="none" w="med" len="med"/>
            <a:tailEnd type="none" w="med" len="med"/>
          </a:ln>
          <a:effectLst>
            <a:glow rad="63500">
              <a:schemeClr val="accent4">
                <a:satMod val="175000"/>
                <a:alpha val="40000"/>
              </a:schemeClr>
            </a:glow>
            <a:outerShdw blurRad="40000" dist="20000" dir="5400000" rotWithShape="0">
              <a:srgbClr val="000000">
                <a:alpha val="38000"/>
              </a:srgbClr>
            </a:outerShd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05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43" name="矩形 142"/>
          <p:cNvSpPr/>
          <p:nvPr/>
        </p:nvSpPr>
        <p:spPr>
          <a:xfrm>
            <a:off x="3737725" y="4965064"/>
            <a:ext cx="1334927" cy="333447"/>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i="0" u="none" strike="noStrike" kern="0" cap="none" spc="0" normalizeH="0" baseline="0" noProof="0" dirty="0" smtClean="0">
                <a:ln>
                  <a:noFill/>
                </a:ln>
                <a:solidFill>
                  <a:srgbClr val="000000"/>
                </a:solidFill>
                <a:effectLst/>
                <a:uLnTx/>
                <a:uFillTx/>
                <a:latin typeface="Arial" panose="020B0604020202020204" pitchFamily="34" charset="0"/>
                <a:ea typeface="微软雅黑" pitchFamily="34" charset="-122"/>
                <a:cs typeface="Arial" panose="020B0604020202020204" pitchFamily="34" charset="0"/>
              </a:rPr>
              <a:t>Concrete</a:t>
            </a:r>
            <a:endParaRPr kumimoji="0" lang="zh-CN" altLang="en-US"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144" name="矩形 143"/>
          <p:cNvSpPr/>
          <p:nvPr/>
        </p:nvSpPr>
        <p:spPr>
          <a:xfrm>
            <a:off x="736286" y="2049608"/>
            <a:ext cx="1542734" cy="256503"/>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100" kern="0" dirty="0" smtClean="0">
                <a:solidFill>
                  <a:srgbClr val="000000"/>
                </a:solidFill>
                <a:latin typeface="Arial" panose="020B0604020202020204" pitchFamily="34" charset="0"/>
                <a:ea typeface="微软雅黑" pitchFamily="34" charset="-122"/>
                <a:cs typeface="Arial" panose="020B0604020202020204" pitchFamily="34" charset="0"/>
              </a:rPr>
              <a:t>Outdoor</a:t>
            </a:r>
            <a:endParaRPr kumimoji="0" lang="zh-CN" altLang="en-US" sz="1100"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sp>
        <p:nvSpPr>
          <p:cNvPr id="145" name="下箭头 144"/>
          <p:cNvSpPr/>
          <p:nvPr/>
        </p:nvSpPr>
        <p:spPr bwMode="auto">
          <a:xfrm>
            <a:off x="2515316" y="2500464"/>
            <a:ext cx="271019" cy="303611"/>
          </a:xfrm>
          <a:prstGeom prst="downArrow">
            <a:avLst/>
          </a:prstGeom>
          <a:solidFill>
            <a:schemeClr val="bg1">
              <a:alpha val="78000"/>
            </a:schemeClr>
          </a:solidFill>
          <a:ln>
            <a:solidFill>
              <a:srgbClr val="002776"/>
            </a:solidFill>
            <a:headEnd type="none" w="med" len="med"/>
            <a:tailEnd type="none" w="med" len="med"/>
          </a:ln>
          <a:effectLst>
            <a:glow rad="63500">
              <a:schemeClr val="accent4">
                <a:satMod val="175000"/>
                <a:alpha val="40000"/>
              </a:schemeClr>
            </a:glo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46" name="矩形 145"/>
          <p:cNvSpPr/>
          <p:nvPr/>
        </p:nvSpPr>
        <p:spPr>
          <a:xfrm>
            <a:off x="1922168" y="2049608"/>
            <a:ext cx="1542734" cy="256503"/>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100" kern="0" dirty="0" smtClean="0">
                <a:solidFill>
                  <a:srgbClr val="000000"/>
                </a:solidFill>
                <a:latin typeface="Arial" panose="020B0604020202020204" pitchFamily="34" charset="0"/>
                <a:ea typeface="微软雅黑" pitchFamily="34" charset="-122"/>
                <a:cs typeface="Arial" panose="020B0604020202020204" pitchFamily="34" charset="0"/>
              </a:rPr>
              <a:t>Indoor</a:t>
            </a:r>
            <a:endParaRPr kumimoji="0" lang="zh-CN" altLang="en-US" sz="1100"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cxnSp>
        <p:nvCxnSpPr>
          <p:cNvPr id="147" name="直接连接符 146"/>
          <p:cNvCxnSpPr/>
          <p:nvPr/>
        </p:nvCxnSpPr>
        <p:spPr bwMode="auto">
          <a:xfrm>
            <a:off x="1150991" y="2468794"/>
            <a:ext cx="4237347" cy="0"/>
          </a:xfrm>
          <a:prstGeom prst="line">
            <a:avLst/>
          </a:prstGeom>
          <a:noFill/>
          <a:ln w="9525" cap="flat" cmpd="sng" algn="ctr">
            <a:solidFill>
              <a:schemeClr val="bg2">
                <a:lumMod val="60000"/>
                <a:lumOff val="40000"/>
              </a:schemeClr>
            </a:solidFill>
            <a:prstDash val="solid"/>
            <a:round/>
            <a:headEnd type="none" w="med" len="med"/>
            <a:tailEnd type="arrow"/>
          </a:ln>
          <a:effectLst/>
        </p:spPr>
      </p:cxnSp>
      <p:sp>
        <p:nvSpPr>
          <p:cNvPr id="148" name="下箭头 147"/>
          <p:cNvSpPr/>
          <p:nvPr/>
        </p:nvSpPr>
        <p:spPr bwMode="auto">
          <a:xfrm>
            <a:off x="3714367" y="2500464"/>
            <a:ext cx="271019" cy="671685"/>
          </a:xfrm>
          <a:prstGeom prst="downArrow">
            <a:avLst/>
          </a:prstGeom>
          <a:solidFill>
            <a:schemeClr val="bg1">
              <a:alpha val="78000"/>
            </a:schemeClr>
          </a:solidFill>
          <a:ln>
            <a:solidFill>
              <a:srgbClr val="002776"/>
            </a:solidFill>
            <a:headEnd type="none" w="med" len="med"/>
            <a:tailEnd type="none" w="med" len="med"/>
          </a:ln>
          <a:effectLst>
            <a:glow rad="63500">
              <a:schemeClr val="accent4">
                <a:satMod val="175000"/>
                <a:alpha val="40000"/>
              </a:schemeClr>
            </a:glo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sp>
        <p:nvSpPr>
          <p:cNvPr id="149" name="下箭头 148"/>
          <p:cNvSpPr/>
          <p:nvPr/>
        </p:nvSpPr>
        <p:spPr bwMode="auto">
          <a:xfrm>
            <a:off x="4742455" y="2500464"/>
            <a:ext cx="271019" cy="873587"/>
          </a:xfrm>
          <a:prstGeom prst="downArrow">
            <a:avLst/>
          </a:prstGeom>
          <a:solidFill>
            <a:schemeClr val="bg1">
              <a:alpha val="78000"/>
            </a:schemeClr>
          </a:solidFill>
          <a:ln>
            <a:solidFill>
              <a:srgbClr val="002776"/>
            </a:solidFill>
            <a:headEnd type="none" w="med" len="med"/>
            <a:tailEnd type="none" w="med" len="med"/>
          </a:ln>
          <a:effectLst>
            <a:glow rad="63500">
              <a:schemeClr val="accent4">
                <a:satMod val="175000"/>
                <a:alpha val="40000"/>
              </a:schemeClr>
            </a:glow>
          </a:effectLst>
        </p:spPr>
        <p:style>
          <a:lnRef idx="3">
            <a:schemeClr val="lt1"/>
          </a:lnRef>
          <a:fillRef idx="1">
            <a:schemeClr val="accent1"/>
          </a:fillRef>
          <a:effectRef idx="1">
            <a:schemeClr val="accent1"/>
          </a:effectRef>
          <a:fontRef idx="minor">
            <a:schemeClr val="lt1"/>
          </a:fontRef>
        </p:style>
        <p:txBody>
          <a:bodyPr vert="horz" wrap="square" lIns="91425" tIns="45712" rIns="91425" bIns="45712" numCol="1" rtlCol="0" anchor="t" anchorCtr="0" compatLnSpc="1">
            <a:prstTxWarp prst="textNoShape">
              <a:avLst/>
            </a:prstTxWarp>
            <a:noAutofit/>
          </a:bodyPr>
          <a:lstStyle/>
          <a:p>
            <a:pPr marL="0" marR="0" indent="0" algn="l" defTabSz="877888"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smtClean="0">
              <a:ln>
                <a:noFill/>
              </a:ln>
              <a:solidFill>
                <a:schemeClr val="tx1"/>
              </a:solidFill>
              <a:effectLst/>
              <a:latin typeface="Arial" panose="020B0604020202020204" pitchFamily="34" charset="0"/>
              <a:ea typeface="ＭＳ Ｐゴシック" pitchFamily="34" charset="-128"/>
              <a:cs typeface="Arial" panose="020B0604020202020204" pitchFamily="34" charset="0"/>
            </a:endParaRPr>
          </a:p>
        </p:txBody>
      </p:sp>
      <p:graphicFrame>
        <p:nvGraphicFramePr>
          <p:cNvPr id="150" name="图表 149"/>
          <p:cNvGraphicFramePr/>
          <p:nvPr>
            <p:extLst>
              <p:ext uri="{D42A27DB-BD31-4B8C-83A1-F6EECF244321}">
                <p14:modId xmlns="" xmlns:p14="http://schemas.microsoft.com/office/powerpoint/2010/main" val="3278844188"/>
              </p:ext>
            </p:extLst>
          </p:nvPr>
        </p:nvGraphicFramePr>
        <p:xfrm>
          <a:off x="549723" y="2634199"/>
          <a:ext cx="5180517" cy="2286843"/>
        </p:xfrm>
        <a:graphic>
          <a:graphicData uri="http://schemas.openxmlformats.org/drawingml/2006/chart">
            <c:chart xmlns:c="http://schemas.openxmlformats.org/drawingml/2006/chart" xmlns:r="http://schemas.openxmlformats.org/officeDocument/2006/relationships" r:id="rId6"/>
          </a:graphicData>
        </a:graphic>
      </p:graphicFrame>
      <p:sp>
        <p:nvSpPr>
          <p:cNvPr id="152" name="TextBox 64"/>
          <p:cNvSpPr txBox="1"/>
          <p:nvPr/>
        </p:nvSpPr>
        <p:spPr>
          <a:xfrm>
            <a:off x="1422037" y="5481228"/>
            <a:ext cx="2911354" cy="276987"/>
          </a:xfrm>
          <a:prstGeom prst="rect">
            <a:avLst/>
          </a:prstGeom>
          <a:noFill/>
        </p:spPr>
        <p:txBody>
          <a:bodyPr wrap="none" lIns="91430" tIns="45714" rIns="91430" bIns="45714" rtlCol="0">
            <a:spAutoFit/>
          </a:bodyPr>
          <a:lstStyle/>
          <a:p>
            <a:pPr marL="171450" indent="-171450" defTabSz="914292">
              <a:buFont typeface="Arial" panose="020B0604020202020204" pitchFamily="34" charset="0"/>
              <a:buChar char="•"/>
              <a:defRPr/>
            </a:pPr>
            <a:r>
              <a:rPr lang="en-US" altLang="zh-CN" sz="1200" b="0" i="1" dirty="0" smtClean="0">
                <a:latin typeface="Arial" panose="020B0604020202020204" pitchFamily="34" charset="0"/>
                <a:ea typeface="微软雅黑" pitchFamily="34" charset="-122"/>
                <a:cs typeface="Arial" panose="020B0604020202020204" pitchFamily="34" charset="0"/>
              </a:rPr>
              <a:t>In worst case, loss is more than 20dB</a:t>
            </a:r>
            <a:endParaRPr lang="en-US" altLang="zh-CN" sz="1200" i="1" dirty="0">
              <a:latin typeface="Arial" panose="020B0604020202020204" pitchFamily="34" charset="0"/>
              <a:ea typeface="微软雅黑" pitchFamily="34" charset="-122"/>
              <a:cs typeface="Arial" panose="020B0604020202020204" pitchFamily="34" charset="0"/>
            </a:endParaRPr>
          </a:p>
        </p:txBody>
      </p:sp>
      <p:sp>
        <p:nvSpPr>
          <p:cNvPr id="153" name="矩形 152"/>
          <p:cNvSpPr/>
          <p:nvPr/>
        </p:nvSpPr>
        <p:spPr>
          <a:xfrm>
            <a:off x="2514332" y="5823117"/>
            <a:ext cx="1233030" cy="276999"/>
          </a:xfrm>
          <a:prstGeom prst="rect">
            <a:avLst/>
          </a:prstGeom>
        </p:spPr>
        <p:txBody>
          <a:bodyPr wrap="none">
            <a:spAutoFit/>
          </a:bodyPr>
          <a:lstStyle/>
          <a:p>
            <a:pPr defTabSz="914292">
              <a:defRPr/>
            </a:pPr>
            <a:r>
              <a:rPr lang="en-US" altLang="zh-CN" sz="1200" dirty="0" smtClean="0">
                <a:latin typeface="Arial" panose="020B0604020202020204" pitchFamily="34" charset="0"/>
                <a:ea typeface="微软雅黑" pitchFamily="34" charset="-122"/>
                <a:cs typeface="Arial" panose="020B0604020202020204" pitchFamily="34" charset="0"/>
              </a:rPr>
              <a:t>Signal Strength</a:t>
            </a:r>
            <a:endParaRPr lang="en-US" altLang="zh-CN" sz="1200" dirty="0">
              <a:latin typeface="Arial" panose="020B0604020202020204" pitchFamily="34" charset="0"/>
              <a:ea typeface="微软雅黑" pitchFamily="34" charset="-122"/>
              <a:cs typeface="Arial" panose="020B0604020202020204" pitchFamily="34" charset="0"/>
            </a:endParaRPr>
          </a:p>
        </p:txBody>
      </p:sp>
      <p:cxnSp>
        <p:nvCxnSpPr>
          <p:cNvPr id="154" name="直接连接符 153"/>
          <p:cNvCxnSpPr/>
          <p:nvPr/>
        </p:nvCxnSpPr>
        <p:spPr bwMode="auto">
          <a:xfrm flipV="1">
            <a:off x="1703146" y="5951348"/>
            <a:ext cx="827650" cy="0"/>
          </a:xfrm>
          <a:prstGeom prst="line">
            <a:avLst/>
          </a:prstGeom>
          <a:noFill/>
          <a:ln w="38100" cap="flat" cmpd="sng" algn="ctr">
            <a:solidFill>
              <a:srgbClr val="002776"/>
            </a:solidFill>
            <a:prstDash val="solid"/>
            <a:round/>
            <a:headEnd type="none" w="med" len="med"/>
            <a:tailEnd type="none" w="med" len="med"/>
          </a:ln>
          <a:effectLst/>
        </p:spPr>
      </p:cxnSp>
      <p:sp>
        <p:nvSpPr>
          <p:cNvPr id="155" name="矩形 154"/>
          <p:cNvSpPr/>
          <p:nvPr/>
        </p:nvSpPr>
        <p:spPr>
          <a:xfrm>
            <a:off x="120923" y="3954423"/>
            <a:ext cx="1044116" cy="302669"/>
          </a:xfrm>
          <a:prstGeom prst="rect">
            <a:avLst/>
          </a:prstGeom>
        </p:spPr>
        <p:txBody>
          <a:bodyPr wrap="square" lIns="86383" tIns="43191" rIns="86383" bIns="43191">
            <a:spAutoFit/>
          </a:bodyP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r>
              <a:rPr lang="en-US" altLang="zh-CN" sz="1400" kern="0" dirty="0" smtClean="0">
                <a:solidFill>
                  <a:srgbClr val="000000"/>
                </a:solidFill>
                <a:latin typeface="Arial" panose="020B0604020202020204" pitchFamily="34" charset="0"/>
                <a:ea typeface="微软雅黑" pitchFamily="34" charset="-122"/>
                <a:cs typeface="Arial" panose="020B0604020202020204" pitchFamily="34" charset="0"/>
              </a:rPr>
              <a:t>LTE </a:t>
            </a:r>
            <a:endParaRPr kumimoji="0" lang="zh-CN" altLang="en-US" sz="1400" i="0" u="none" strike="noStrike" kern="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p:txBody>
      </p:sp>
      <p:pic>
        <p:nvPicPr>
          <p:cNvPr id="156" name="图片 7" descr="基站.png"/>
          <p:cNvPicPr>
            <a:picLocks noChangeAspect="1" noChangeArrowheads="1"/>
          </p:cNvPicPr>
          <p:nvPr/>
        </p:nvPicPr>
        <p:blipFill>
          <a:blip r:embed="rId7" r:link="rId8" cstate="print"/>
          <a:srcRect/>
          <a:stretch>
            <a:fillRect/>
          </a:stretch>
        </p:blipFill>
        <p:spPr bwMode="auto">
          <a:xfrm>
            <a:off x="449729" y="2672916"/>
            <a:ext cx="499286" cy="1318543"/>
          </a:xfrm>
          <a:prstGeom prst="rect">
            <a:avLst/>
          </a:prstGeom>
        </p:spPr>
      </p:pic>
      <p:sp>
        <p:nvSpPr>
          <p:cNvPr id="32" name="Freeform 6"/>
          <p:cNvSpPr/>
          <p:nvPr/>
        </p:nvSpPr>
        <p:spPr bwMode="auto">
          <a:xfrm>
            <a:off x="877725" y="1628800"/>
            <a:ext cx="4801250" cy="96022"/>
          </a:xfrm>
          <a:custGeom>
            <a:avLst/>
            <a:gdLst>
              <a:gd name="connsiteX0" fmla="*/ 0 w 9056914"/>
              <a:gd name="connsiteY0" fmla="*/ 29029 h 275772"/>
              <a:gd name="connsiteX1" fmla="*/ 4383314 w 9056914"/>
              <a:gd name="connsiteY1" fmla="*/ 29029 h 275772"/>
              <a:gd name="connsiteX2" fmla="*/ 4586514 w 9056914"/>
              <a:gd name="connsiteY2" fmla="*/ 275772 h 275772"/>
              <a:gd name="connsiteX3" fmla="*/ 4717143 w 9056914"/>
              <a:gd name="connsiteY3" fmla="*/ 14515 h 275772"/>
              <a:gd name="connsiteX4" fmla="*/ 9056914 w 9056914"/>
              <a:gd name="connsiteY4" fmla="*/ 0 h 275772"/>
              <a:gd name="connsiteX0" fmla="*/ 0 w 9056914"/>
              <a:gd name="connsiteY0" fmla="*/ 29029 h 275772"/>
              <a:gd name="connsiteX1" fmla="*/ 4383314 w 9056914"/>
              <a:gd name="connsiteY1" fmla="*/ 29029 h 275772"/>
              <a:gd name="connsiteX2" fmla="*/ 4586514 w 9056914"/>
              <a:gd name="connsiteY2" fmla="*/ 275772 h 275772"/>
              <a:gd name="connsiteX3" fmla="*/ 4692407 w 9056914"/>
              <a:gd name="connsiteY3" fmla="*/ 38472 h 275772"/>
              <a:gd name="connsiteX4" fmla="*/ 9056914 w 9056914"/>
              <a:gd name="connsiteY4" fmla="*/ 0 h 275772"/>
              <a:gd name="connsiteX0" fmla="*/ 0 w 9056914"/>
              <a:gd name="connsiteY0" fmla="*/ 0 h 246743"/>
              <a:gd name="connsiteX1" fmla="*/ 4383314 w 9056914"/>
              <a:gd name="connsiteY1" fmla="*/ 0 h 246743"/>
              <a:gd name="connsiteX2" fmla="*/ 4586514 w 9056914"/>
              <a:gd name="connsiteY2" fmla="*/ 246743 h 246743"/>
              <a:gd name="connsiteX3" fmla="*/ 4692407 w 9056914"/>
              <a:gd name="connsiteY3" fmla="*/ 9443 h 246743"/>
              <a:gd name="connsiteX4" fmla="*/ 9056914 w 9056914"/>
              <a:gd name="connsiteY4" fmla="*/ 9443 h 246743"/>
              <a:gd name="connsiteX0" fmla="*/ 0 w 9056914"/>
              <a:gd name="connsiteY0" fmla="*/ 0 h 246743"/>
              <a:gd name="connsiteX1" fmla="*/ 4383314 w 9056914"/>
              <a:gd name="connsiteY1" fmla="*/ 0 h 246743"/>
              <a:gd name="connsiteX2" fmla="*/ 4515295 w 9056914"/>
              <a:gd name="connsiteY2" fmla="*/ 246743 h 246743"/>
              <a:gd name="connsiteX3" fmla="*/ 4692407 w 9056914"/>
              <a:gd name="connsiteY3" fmla="*/ 9443 h 246743"/>
              <a:gd name="connsiteX4" fmla="*/ 9056914 w 9056914"/>
              <a:gd name="connsiteY4" fmla="*/ 9443 h 246743"/>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73789 w 9056914"/>
              <a:gd name="connsiteY1" fmla="*/ 9443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42555 w 9056914"/>
              <a:gd name="connsiteY2" fmla="*/ 163005 h 163005"/>
              <a:gd name="connsiteX3" fmla="*/ 4692407 w 9056914"/>
              <a:gd name="connsiteY3" fmla="*/ 0 h 163005"/>
              <a:gd name="connsiteX4" fmla="*/ 9056914 w 9056914"/>
              <a:gd name="connsiteY4" fmla="*/ 0 h 163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914" h="163005">
                <a:moveTo>
                  <a:pt x="0" y="0"/>
                </a:moveTo>
                <a:lnTo>
                  <a:pt x="4373789" y="0"/>
                </a:lnTo>
                <a:lnTo>
                  <a:pt x="4542555" y="163005"/>
                </a:lnTo>
                <a:lnTo>
                  <a:pt x="4692407" y="0"/>
                </a:lnTo>
                <a:lnTo>
                  <a:pt x="9056914" y="0"/>
                </a:lnTo>
              </a:path>
            </a:pathLst>
          </a:cu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vert="horz" wrap="square" lIns="72534" tIns="36266" rIns="72534" bIns="36266" numCol="1" rtlCol="0" anchor="t" anchorCtr="0" compatLnSpc="1">
            <a:prstTxWarp prst="textNoShape">
              <a:avLst/>
            </a:prstTxWarp>
          </a:bodyPr>
          <a:lstStyle/>
          <a:p>
            <a:pPr defTabSz="725325">
              <a:buClr>
                <a:srgbClr val="CC9900"/>
              </a:buClr>
              <a:buFont typeface="Wingdings" pitchFamily="2" charset="2"/>
              <a:buChar char="n"/>
              <a:defRPr/>
            </a:pPr>
            <a:endParaRPr lang="zh-CN" altLang="en-US" sz="1800" dirty="0" smtClean="0">
              <a:latin typeface="+mn-lt"/>
              <a:ea typeface="微软雅黑" pitchFamily="34" charset="-122"/>
            </a:endParaRPr>
          </a:p>
        </p:txBody>
      </p:sp>
      <p:sp>
        <p:nvSpPr>
          <p:cNvPr id="33" name="TextBox 32"/>
          <p:cNvSpPr txBox="1"/>
          <p:nvPr/>
        </p:nvSpPr>
        <p:spPr>
          <a:xfrm>
            <a:off x="-1588" y="7467835"/>
            <a:ext cx="12195175" cy="461665"/>
          </a:xfrm>
          <a:prstGeom prst="rect">
            <a:avLst/>
          </a:prstGeom>
          <a:solidFill>
            <a:srgbClr val="C00000"/>
          </a:solidFill>
        </p:spPr>
        <p:txBody>
          <a:bodyPr wrap="square" rtlCol="0">
            <a:spAutoFit/>
          </a:bodyPr>
          <a:lstStyle/>
          <a:p>
            <a:pPr algn="ctr"/>
            <a:r>
              <a:rPr lang="en-US" altLang="zh-CN" sz="2400" b="1" dirty="0" smtClean="0">
                <a:solidFill>
                  <a:schemeClr val="bg1"/>
                </a:solidFill>
                <a:latin typeface="微软雅黑" pitchFamily="34" charset="-122"/>
                <a:ea typeface="微软雅黑" pitchFamily="34" charset="-122"/>
              </a:rPr>
              <a:t>Decouple VoLTE and LTE coverage and then promote VoLTE!!!</a:t>
            </a:r>
          </a:p>
        </p:txBody>
      </p:sp>
      <p:sp>
        <p:nvSpPr>
          <p:cNvPr id="34" name="矩形 33"/>
          <p:cNvSpPr/>
          <p:nvPr/>
        </p:nvSpPr>
        <p:spPr>
          <a:xfrm>
            <a:off x="6493631" y="6151664"/>
            <a:ext cx="4488023" cy="338554"/>
          </a:xfrm>
          <a:prstGeom prst="rect">
            <a:avLst/>
          </a:prstGeom>
        </p:spPr>
        <p:txBody>
          <a:bodyPr wrap="none">
            <a:spAutoFit/>
          </a:bodyPr>
          <a:lstStyle/>
          <a:p>
            <a:pPr>
              <a:spcBef>
                <a:spcPts val="600"/>
              </a:spcBef>
            </a:pPr>
            <a:r>
              <a:rPr lang="en-US" altLang="zh-CN" i="1" u="sng" kern="0" dirty="0" smtClean="0">
                <a:solidFill>
                  <a:srgbClr val="FF0000"/>
                </a:solidFill>
                <a:sym typeface="Lucida Grande"/>
              </a:rPr>
              <a:t>NOTE: RSRP Reference Signal Receiving Power.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05951" y="92075"/>
            <a:ext cx="11252276" cy="585788"/>
          </a:xfrm>
          <a:prstGeom prst="rect">
            <a:avLst/>
          </a:prstGeom>
        </p:spPr>
        <p:txBody>
          <a:bodyPr vert="horz" lIns="102323" tIns="51158" rIns="102323" bIns="51158" rtlCol="0" anchor="ctr">
            <a:noAutofit/>
          </a:bodyPr>
          <a:lstStyle/>
          <a:p>
            <a:pPr lvl="0" defTabSz="1023243" fontAlgn="auto">
              <a:spcAft>
                <a:spcPts val="0"/>
              </a:spcAft>
              <a:defRPr/>
            </a:pPr>
            <a:r>
              <a:rPr lang="en-US" altLang="zh-CN" sz="2300" b="1" dirty="0" smtClean="0">
                <a:solidFill>
                  <a:srgbClr val="C00000"/>
                </a:solidFill>
                <a:latin typeface="Arial" panose="020B0604020202020204" pitchFamily="34" charset="0"/>
                <a:ea typeface="微软雅黑" pitchFamily="34" charset="-122"/>
                <a:cs typeface="Arial" panose="020B0604020202020204" pitchFamily="34" charset="0"/>
              </a:rPr>
              <a:t>Insight 2: Bad Indoor LTE Coverage Heavily Damages VoLTE User Experience </a:t>
            </a:r>
            <a:endParaRPr lang="en-GB" altLang="zh-CN" sz="2300" b="1" dirty="0" smtClean="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84" name="矩形 83"/>
          <p:cNvSpPr/>
          <p:nvPr/>
        </p:nvSpPr>
        <p:spPr>
          <a:xfrm>
            <a:off x="6385620" y="836712"/>
            <a:ext cx="5472607" cy="5647700"/>
          </a:xfrm>
          <a:prstGeom prst="rect">
            <a:avLst/>
          </a:prstGeom>
        </p:spPr>
        <p:txBody>
          <a:bodyPr wrap="square">
            <a:spAutoFit/>
          </a:bodyPr>
          <a:lstStyle/>
          <a:p>
            <a:pPr>
              <a:spcBef>
                <a:spcPts val="600"/>
              </a:spcBef>
              <a:buFont typeface="Wingdings" pitchFamily="2" charset="2"/>
              <a:buChar char="Ø"/>
            </a:pPr>
            <a:r>
              <a:rPr lang="en-US" altLang="zh-CN" sz="1800" kern="0" dirty="0" smtClean="0">
                <a:sym typeface="Lucida Grande"/>
              </a:rPr>
              <a:t>Major VoLTE occur indoor</a:t>
            </a:r>
            <a:r>
              <a:rPr lang="en-US" altLang="zh-CN" sz="1800" kern="0" smtClean="0">
                <a:sym typeface="Lucida Grande"/>
              </a:rPr>
              <a:t>, however bad </a:t>
            </a:r>
            <a:r>
              <a:rPr lang="en-US" altLang="zh-CN" sz="1800" kern="0" dirty="0" smtClean="0">
                <a:sym typeface="Lucida Grande"/>
              </a:rPr>
              <a:t>indoor LTE causes VoLTE failure or long call setup time due to SIP message drop or retransmission.</a:t>
            </a:r>
          </a:p>
          <a:p>
            <a:pPr>
              <a:spcBef>
                <a:spcPts val="1800"/>
              </a:spcBef>
              <a:buFont typeface="Wingdings" pitchFamily="2" charset="2"/>
              <a:buChar char="Ø"/>
            </a:pPr>
            <a:r>
              <a:rPr lang="en-US" altLang="zh-CN" sz="1800" kern="0" dirty="0" smtClean="0">
                <a:sym typeface="Lucida Grande"/>
              </a:rPr>
              <a:t>If VoLTE survives massive SIP message exchange , </a:t>
            </a:r>
            <a:r>
              <a:rPr lang="en-US" altLang="zh-CN" sz="1800" kern="0" dirty="0" err="1" smtClean="0">
                <a:sym typeface="Lucida Grande"/>
              </a:rPr>
              <a:t>xSRVCC</a:t>
            </a:r>
            <a:r>
              <a:rPr lang="en-US" altLang="zh-CN" sz="1800" kern="0" dirty="0" smtClean="0">
                <a:sym typeface="Lucida Grande"/>
              </a:rPr>
              <a:t> handover is triggered due to weak LTE signal :</a:t>
            </a:r>
          </a:p>
          <a:p>
            <a:pPr lvl="1">
              <a:spcBef>
                <a:spcPts val="600"/>
              </a:spcBef>
              <a:buFont typeface="Wingdings" pitchFamily="2" charset="2"/>
              <a:buChar char="Ø"/>
            </a:pPr>
            <a:r>
              <a:rPr lang="en-US" altLang="zh-CN" sz="1800" kern="0" dirty="0" smtClean="0">
                <a:sym typeface="Lucida Grande"/>
              </a:rPr>
              <a:t>If UE is in Alerting state or before Alerting, eNB triggers </a:t>
            </a:r>
            <a:r>
              <a:rPr lang="en-US" altLang="zh-CN" sz="1800" kern="0" dirty="0" err="1" smtClean="0">
                <a:sym typeface="Lucida Grande"/>
              </a:rPr>
              <a:t>aSRVCC</a:t>
            </a:r>
            <a:r>
              <a:rPr lang="en-US" altLang="zh-CN" sz="1800" kern="0" dirty="0" smtClean="0">
                <a:sym typeface="Lucida Grande"/>
              </a:rPr>
              <a:t> or bSRVCC and call drops if bSRVCC/</a:t>
            </a:r>
            <a:r>
              <a:rPr lang="en-US" altLang="zh-CN" sz="1800" kern="0" dirty="0" err="1" smtClean="0">
                <a:sym typeface="Lucida Grande"/>
              </a:rPr>
              <a:t>aSRVCC</a:t>
            </a:r>
            <a:r>
              <a:rPr lang="en-US" altLang="zh-CN" sz="1800" kern="0" dirty="0" smtClean="0">
                <a:sym typeface="Lucida Grande"/>
              </a:rPr>
              <a:t> is not supported.</a:t>
            </a:r>
          </a:p>
          <a:p>
            <a:pPr lvl="1">
              <a:spcBef>
                <a:spcPts val="600"/>
              </a:spcBef>
              <a:buFont typeface="Wingdings" pitchFamily="2" charset="2"/>
              <a:buChar char="Ø"/>
            </a:pPr>
            <a:r>
              <a:rPr lang="en-US" altLang="zh-CN" sz="1800" kern="0" dirty="0" smtClean="0">
                <a:sym typeface="Lucida Grande"/>
              </a:rPr>
              <a:t>If UE is in Connected state, eNB triggers SRVCC, which takes several seconds and user experience is bad during that time. </a:t>
            </a:r>
            <a:endParaRPr lang="en-US" altLang="zh-CN" sz="1800" kern="0" dirty="0" smtClean="0">
              <a:solidFill>
                <a:srgbClr val="FF0000"/>
              </a:solidFill>
              <a:sym typeface="Lucida Grande"/>
            </a:endParaRPr>
          </a:p>
          <a:p>
            <a:pPr>
              <a:spcBef>
                <a:spcPts val="1800"/>
              </a:spcBef>
              <a:buFont typeface="Wingdings" pitchFamily="2" charset="2"/>
              <a:buChar char="Ø"/>
            </a:pPr>
            <a:r>
              <a:rPr lang="en-US" altLang="zh-CN" sz="1800" kern="0" dirty="0" smtClean="0">
                <a:sym typeface="Lucida Grande"/>
              </a:rPr>
              <a:t>Consequently, either VoLTE failed or finally is handed over to 2/3G CS via (a)SRVCC and bad indoor VoLTE user experience. </a:t>
            </a:r>
          </a:p>
          <a:p>
            <a:pPr>
              <a:spcBef>
                <a:spcPts val="1800"/>
              </a:spcBef>
            </a:pPr>
            <a:r>
              <a:rPr lang="en-US" altLang="zh-CN" sz="1800" kern="0" dirty="0" smtClean="0">
                <a:solidFill>
                  <a:srgbClr val="FF0000"/>
                </a:solidFill>
                <a:sym typeface="Lucida Grande"/>
              </a:rPr>
              <a:t>Open Discussion: Then why not use 2/3G CS early to avoid massive exchange in weak LTE? </a:t>
            </a:r>
          </a:p>
        </p:txBody>
      </p:sp>
      <p:graphicFrame>
        <p:nvGraphicFramePr>
          <p:cNvPr id="282627" name="Object 3"/>
          <p:cNvGraphicFramePr>
            <a:graphicFrameLocks noChangeAspect="1"/>
          </p:cNvGraphicFramePr>
          <p:nvPr/>
        </p:nvGraphicFramePr>
        <p:xfrm>
          <a:off x="594433" y="4113076"/>
          <a:ext cx="4819078" cy="2268252"/>
        </p:xfrm>
        <a:graphic>
          <a:graphicData uri="http://schemas.openxmlformats.org/presentationml/2006/ole">
            <p:oleObj spid="_x0000_s510978" name="Visio" r:id="rId4" imgW="5140674" imgH="5377923" progId="Visio.Drawing.11">
              <p:embed/>
            </p:oleObj>
          </a:graphicData>
        </a:graphic>
      </p:graphicFrame>
      <p:sp>
        <p:nvSpPr>
          <p:cNvPr id="16" name="Rectangle 24"/>
          <p:cNvSpPr/>
          <p:nvPr/>
        </p:nvSpPr>
        <p:spPr>
          <a:xfrm>
            <a:off x="716027" y="919463"/>
            <a:ext cx="4837951" cy="369320"/>
          </a:xfrm>
          <a:prstGeom prst="rect">
            <a:avLst/>
          </a:prstGeom>
        </p:spPr>
        <p:txBody>
          <a:bodyPr wrap="square" lIns="91430" tIns="45714" rIns="91430" bIns="45714">
            <a:spAutoFit/>
          </a:bodyPr>
          <a:lstStyle/>
          <a:p>
            <a:pPr algn="ctr">
              <a:buNone/>
            </a:pPr>
            <a:r>
              <a:rPr lang="en-US" altLang="zh-CN" sz="1800" dirty="0" smtClean="0">
                <a:solidFill>
                  <a:srgbClr val="FF6600"/>
                </a:solidFill>
                <a:latin typeface="Arial" panose="020B0604020202020204" pitchFamily="34" charset="0"/>
                <a:ea typeface="微软雅黑" pitchFamily="34" charset="-122"/>
                <a:cs typeface="Arial" panose="020B0604020202020204" pitchFamily="34" charset="0"/>
              </a:rPr>
              <a:t>Avg. 81.6% </a:t>
            </a:r>
            <a:r>
              <a:rPr lang="en-US" altLang="zh-CN" sz="1200" dirty="0" smtClean="0">
                <a:latin typeface="Arial" panose="020B0604020202020204" pitchFamily="34" charset="0"/>
                <a:ea typeface="微软雅黑" pitchFamily="34" charset="-122"/>
                <a:cs typeface="Arial" panose="020B0604020202020204" pitchFamily="34" charset="0"/>
              </a:rPr>
              <a:t>Mobile Traffic  from Indoor in live Mobile Network</a:t>
            </a:r>
          </a:p>
        </p:txBody>
      </p:sp>
      <p:sp>
        <p:nvSpPr>
          <p:cNvPr id="17" name="TextBox 64"/>
          <p:cNvSpPr txBox="1"/>
          <p:nvPr/>
        </p:nvSpPr>
        <p:spPr>
          <a:xfrm>
            <a:off x="1670497" y="3655386"/>
            <a:ext cx="2807099" cy="169658"/>
          </a:xfrm>
          <a:prstGeom prst="rect">
            <a:avLst/>
          </a:prstGeom>
          <a:noFill/>
        </p:spPr>
        <p:txBody>
          <a:bodyPr wrap="none" lIns="91430" tIns="45714" rIns="91430" bIns="45714" rtlCol="0">
            <a:spAutoFit/>
          </a:bodyPr>
          <a:lstStyle/>
          <a:p>
            <a:pPr defTabSz="914292">
              <a:buNone/>
              <a:defRPr/>
            </a:pPr>
            <a:r>
              <a:rPr lang="en-US" altLang="zh-CN" sz="1100" b="0" i="1" dirty="0" smtClean="0">
                <a:latin typeface="Arial" panose="020B0604020202020204" pitchFamily="34" charset="0"/>
                <a:ea typeface="微软雅黑" pitchFamily="34" charset="-122"/>
                <a:cs typeface="Arial" panose="020B0604020202020204" pitchFamily="34" charset="0"/>
              </a:rPr>
              <a:t>Source: Statistics from Huawei network, 14Q1</a:t>
            </a:r>
            <a:endParaRPr lang="zh-CN" altLang="en-US" sz="1100" b="0" i="1" dirty="0">
              <a:latin typeface="Arial" panose="020B0604020202020204" pitchFamily="34" charset="0"/>
              <a:ea typeface="微软雅黑" pitchFamily="34" charset="-122"/>
              <a:cs typeface="Arial" panose="020B0604020202020204" pitchFamily="34" charset="0"/>
            </a:endParaRPr>
          </a:p>
        </p:txBody>
      </p:sp>
      <p:grpSp>
        <p:nvGrpSpPr>
          <p:cNvPr id="18" name="组合 39"/>
          <p:cNvGrpSpPr>
            <a:grpSpLocks noChangeAspect="1"/>
          </p:cNvGrpSpPr>
          <p:nvPr/>
        </p:nvGrpSpPr>
        <p:grpSpPr>
          <a:xfrm>
            <a:off x="516966" y="1391467"/>
            <a:ext cx="4711438" cy="2086844"/>
            <a:chOff x="6896170" y="1606815"/>
            <a:chExt cx="4572000" cy="4246428"/>
          </a:xfrm>
        </p:grpSpPr>
        <p:graphicFrame>
          <p:nvGraphicFramePr>
            <p:cNvPr id="19" name="图表 18"/>
            <p:cNvGraphicFramePr/>
            <p:nvPr/>
          </p:nvGraphicFramePr>
          <p:xfrm>
            <a:off x="6896170" y="1606815"/>
            <a:ext cx="4572000" cy="3744417"/>
          </p:xfrm>
          <a:graphic>
            <a:graphicData uri="http://schemas.openxmlformats.org/drawingml/2006/chart">
              <c:chart xmlns:c="http://schemas.openxmlformats.org/drawingml/2006/chart" xmlns:r="http://schemas.openxmlformats.org/officeDocument/2006/relationships" r:id="rId5"/>
            </a:graphicData>
          </a:graphic>
        </p:graphicFrame>
        <p:sp>
          <p:nvSpPr>
            <p:cNvPr id="20" name="TextBox 78"/>
            <p:cNvSpPr txBox="1"/>
            <p:nvPr/>
          </p:nvSpPr>
          <p:spPr>
            <a:xfrm>
              <a:off x="7560011" y="5243985"/>
              <a:ext cx="1144348" cy="609258"/>
            </a:xfrm>
            <a:prstGeom prst="rect">
              <a:avLst/>
            </a:prstGeom>
            <a:noFill/>
          </p:spPr>
          <p:txBody>
            <a:bodyPr wrap="none" rtlCol="0">
              <a:spAutoFit/>
            </a:bodyPr>
            <a:lstStyle/>
            <a:p>
              <a:pPr algn="ctr">
                <a:buNone/>
              </a:pPr>
              <a:r>
                <a:rPr lang="en-US" altLang="zh-CN" sz="1200" dirty="0" smtClean="0">
                  <a:latin typeface="Arial" panose="020B0604020202020204" pitchFamily="34" charset="0"/>
                  <a:ea typeface="微软雅黑" pitchFamily="34" charset="-122"/>
                  <a:cs typeface="Arial" panose="020B0604020202020204" pitchFamily="34" charset="0"/>
                </a:rPr>
                <a:t>China</a:t>
              </a:r>
            </a:p>
            <a:p>
              <a:pPr algn="ctr">
                <a:buNone/>
              </a:pPr>
              <a:r>
                <a:rPr lang="en-US" altLang="zh-CN" sz="1200" dirty="0" smtClean="0">
                  <a:latin typeface="Arial" panose="020B0604020202020204" pitchFamily="34" charset="0"/>
                  <a:ea typeface="微软雅黑" pitchFamily="34" charset="-122"/>
                  <a:cs typeface="Arial" panose="020B0604020202020204" pitchFamily="34" charset="0"/>
                </a:rPr>
                <a:t>Guangzhou City</a:t>
              </a:r>
              <a:endParaRPr lang="zh-CN" altLang="en-US" sz="1200" dirty="0">
                <a:latin typeface="Arial" panose="020B0604020202020204" pitchFamily="34" charset="0"/>
                <a:ea typeface="微软雅黑" pitchFamily="34" charset="-122"/>
                <a:cs typeface="Arial" panose="020B0604020202020204" pitchFamily="34" charset="0"/>
              </a:endParaRPr>
            </a:p>
          </p:txBody>
        </p:sp>
        <p:sp>
          <p:nvSpPr>
            <p:cNvPr id="21" name="TextBox 79"/>
            <p:cNvSpPr txBox="1"/>
            <p:nvPr/>
          </p:nvSpPr>
          <p:spPr>
            <a:xfrm>
              <a:off x="8861062" y="5243983"/>
              <a:ext cx="1076819" cy="609258"/>
            </a:xfrm>
            <a:prstGeom prst="rect">
              <a:avLst/>
            </a:prstGeom>
            <a:noFill/>
          </p:spPr>
          <p:txBody>
            <a:bodyPr wrap="none" rtlCol="0">
              <a:spAutoFit/>
            </a:bodyPr>
            <a:lstStyle/>
            <a:p>
              <a:pPr algn="ctr">
                <a:buNone/>
              </a:pPr>
              <a:r>
                <a:rPr lang="en-US" altLang="zh-CN" sz="1200" dirty="0" smtClean="0">
                  <a:latin typeface="Arial" panose="020B0604020202020204" pitchFamily="34" charset="0"/>
                  <a:ea typeface="微软雅黑" pitchFamily="34" charset="-122"/>
                  <a:cs typeface="Arial" panose="020B0604020202020204" pitchFamily="34" charset="0"/>
                </a:rPr>
                <a:t>Southeast Asia</a:t>
              </a:r>
            </a:p>
            <a:p>
              <a:pPr algn="ctr">
                <a:buNone/>
              </a:pPr>
              <a:r>
                <a:rPr lang="en-US" altLang="zh-CN" sz="1200" dirty="0" smtClean="0">
                  <a:latin typeface="Arial" panose="020B0604020202020204" pitchFamily="34" charset="0"/>
                  <a:ea typeface="微软雅黑" pitchFamily="34" charset="-122"/>
                  <a:cs typeface="Arial" panose="020B0604020202020204" pitchFamily="34" charset="0"/>
                </a:rPr>
                <a:t>Jakarta  City</a:t>
              </a:r>
              <a:endParaRPr lang="zh-CN" altLang="en-US" sz="1200" dirty="0">
                <a:latin typeface="Arial" panose="020B0604020202020204" pitchFamily="34" charset="0"/>
                <a:ea typeface="微软雅黑" pitchFamily="34" charset="-122"/>
                <a:cs typeface="Arial" panose="020B0604020202020204" pitchFamily="34" charset="0"/>
              </a:endParaRPr>
            </a:p>
          </p:txBody>
        </p:sp>
        <p:sp>
          <p:nvSpPr>
            <p:cNvPr id="22" name="TextBox 80"/>
            <p:cNvSpPr txBox="1"/>
            <p:nvPr/>
          </p:nvSpPr>
          <p:spPr>
            <a:xfrm>
              <a:off x="10168069" y="5233589"/>
              <a:ext cx="992549" cy="609258"/>
            </a:xfrm>
            <a:prstGeom prst="rect">
              <a:avLst/>
            </a:prstGeom>
            <a:noFill/>
          </p:spPr>
          <p:txBody>
            <a:bodyPr wrap="none" rtlCol="0">
              <a:spAutoFit/>
            </a:bodyPr>
            <a:lstStyle/>
            <a:p>
              <a:pPr algn="ctr">
                <a:buNone/>
              </a:pPr>
              <a:r>
                <a:rPr lang="en-US" altLang="zh-CN" sz="1200" dirty="0" smtClean="0">
                  <a:latin typeface="Arial" panose="020B0604020202020204" pitchFamily="34" charset="0"/>
                  <a:ea typeface="微软雅黑" pitchFamily="34" charset="-122"/>
                  <a:cs typeface="Arial" panose="020B0604020202020204" pitchFamily="34" charset="0"/>
                </a:rPr>
                <a:t>Latin America</a:t>
              </a:r>
            </a:p>
            <a:p>
              <a:pPr algn="ctr">
                <a:buNone/>
              </a:pPr>
              <a:r>
                <a:rPr lang="en-US" altLang="zh-CN" sz="1200" dirty="0" smtClean="0">
                  <a:latin typeface="Arial" panose="020B0604020202020204" pitchFamily="34" charset="0"/>
                  <a:ea typeface="微软雅黑" pitchFamily="34" charset="-122"/>
                  <a:cs typeface="Arial" panose="020B0604020202020204" pitchFamily="34" charset="0"/>
                </a:rPr>
                <a:t>Mexico City</a:t>
              </a:r>
              <a:endParaRPr lang="zh-CN" altLang="en-US" sz="1200" dirty="0">
                <a:latin typeface="Arial" panose="020B0604020202020204" pitchFamily="34" charset="0"/>
                <a:ea typeface="微软雅黑" pitchFamily="34" charset="-122"/>
                <a:cs typeface="Arial" panose="020B0604020202020204" pitchFamily="34" charset="0"/>
              </a:endParaRPr>
            </a:p>
          </p:txBody>
        </p:sp>
      </p:grpSp>
      <p:sp>
        <p:nvSpPr>
          <p:cNvPr id="23" name="Freeform 67"/>
          <p:cNvSpPr/>
          <p:nvPr/>
        </p:nvSpPr>
        <p:spPr bwMode="auto">
          <a:xfrm>
            <a:off x="913011" y="1368005"/>
            <a:ext cx="4315395" cy="45719"/>
          </a:xfrm>
          <a:custGeom>
            <a:avLst/>
            <a:gdLst>
              <a:gd name="connsiteX0" fmla="*/ 0 w 9056914"/>
              <a:gd name="connsiteY0" fmla="*/ 29029 h 275772"/>
              <a:gd name="connsiteX1" fmla="*/ 4383314 w 9056914"/>
              <a:gd name="connsiteY1" fmla="*/ 29029 h 275772"/>
              <a:gd name="connsiteX2" fmla="*/ 4586514 w 9056914"/>
              <a:gd name="connsiteY2" fmla="*/ 275772 h 275772"/>
              <a:gd name="connsiteX3" fmla="*/ 4717143 w 9056914"/>
              <a:gd name="connsiteY3" fmla="*/ 14515 h 275772"/>
              <a:gd name="connsiteX4" fmla="*/ 9056914 w 9056914"/>
              <a:gd name="connsiteY4" fmla="*/ 0 h 275772"/>
              <a:gd name="connsiteX0" fmla="*/ 0 w 9056914"/>
              <a:gd name="connsiteY0" fmla="*/ 29029 h 275772"/>
              <a:gd name="connsiteX1" fmla="*/ 4383314 w 9056914"/>
              <a:gd name="connsiteY1" fmla="*/ 29029 h 275772"/>
              <a:gd name="connsiteX2" fmla="*/ 4586514 w 9056914"/>
              <a:gd name="connsiteY2" fmla="*/ 275772 h 275772"/>
              <a:gd name="connsiteX3" fmla="*/ 4692407 w 9056914"/>
              <a:gd name="connsiteY3" fmla="*/ 38472 h 275772"/>
              <a:gd name="connsiteX4" fmla="*/ 9056914 w 9056914"/>
              <a:gd name="connsiteY4" fmla="*/ 0 h 275772"/>
              <a:gd name="connsiteX0" fmla="*/ 0 w 9056914"/>
              <a:gd name="connsiteY0" fmla="*/ 0 h 246743"/>
              <a:gd name="connsiteX1" fmla="*/ 4383314 w 9056914"/>
              <a:gd name="connsiteY1" fmla="*/ 0 h 246743"/>
              <a:gd name="connsiteX2" fmla="*/ 4586514 w 9056914"/>
              <a:gd name="connsiteY2" fmla="*/ 246743 h 246743"/>
              <a:gd name="connsiteX3" fmla="*/ 4692407 w 9056914"/>
              <a:gd name="connsiteY3" fmla="*/ 9443 h 246743"/>
              <a:gd name="connsiteX4" fmla="*/ 9056914 w 9056914"/>
              <a:gd name="connsiteY4" fmla="*/ 9443 h 246743"/>
              <a:gd name="connsiteX0" fmla="*/ 0 w 9056914"/>
              <a:gd name="connsiteY0" fmla="*/ 0 h 246743"/>
              <a:gd name="connsiteX1" fmla="*/ 4383314 w 9056914"/>
              <a:gd name="connsiteY1" fmla="*/ 0 h 246743"/>
              <a:gd name="connsiteX2" fmla="*/ 4515295 w 9056914"/>
              <a:gd name="connsiteY2" fmla="*/ 246743 h 246743"/>
              <a:gd name="connsiteX3" fmla="*/ 4692407 w 9056914"/>
              <a:gd name="connsiteY3" fmla="*/ 9443 h 246743"/>
              <a:gd name="connsiteX4" fmla="*/ 9056914 w 9056914"/>
              <a:gd name="connsiteY4" fmla="*/ 9443 h 246743"/>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15295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83314 w 9056914"/>
              <a:gd name="connsiteY1" fmla="*/ 0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72448"/>
              <a:gd name="connsiteX1" fmla="*/ 4373789 w 9056914"/>
              <a:gd name="connsiteY1" fmla="*/ 9443 h 172448"/>
              <a:gd name="connsiteX2" fmla="*/ 4556844 w 9056914"/>
              <a:gd name="connsiteY2" fmla="*/ 172448 h 172448"/>
              <a:gd name="connsiteX3" fmla="*/ 4692407 w 9056914"/>
              <a:gd name="connsiteY3" fmla="*/ 9443 h 172448"/>
              <a:gd name="connsiteX4" fmla="*/ 9056914 w 9056914"/>
              <a:gd name="connsiteY4" fmla="*/ 9443 h 172448"/>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56844 w 9056914"/>
              <a:gd name="connsiteY2" fmla="*/ 163005 h 163005"/>
              <a:gd name="connsiteX3" fmla="*/ 4692407 w 9056914"/>
              <a:gd name="connsiteY3" fmla="*/ 0 h 163005"/>
              <a:gd name="connsiteX4" fmla="*/ 9056914 w 9056914"/>
              <a:gd name="connsiteY4" fmla="*/ 0 h 163005"/>
              <a:gd name="connsiteX0" fmla="*/ 0 w 9056914"/>
              <a:gd name="connsiteY0" fmla="*/ 0 h 163005"/>
              <a:gd name="connsiteX1" fmla="*/ 4373789 w 9056914"/>
              <a:gd name="connsiteY1" fmla="*/ 0 h 163005"/>
              <a:gd name="connsiteX2" fmla="*/ 4542555 w 9056914"/>
              <a:gd name="connsiteY2" fmla="*/ 163005 h 163005"/>
              <a:gd name="connsiteX3" fmla="*/ 4692407 w 9056914"/>
              <a:gd name="connsiteY3" fmla="*/ 0 h 163005"/>
              <a:gd name="connsiteX4" fmla="*/ 9056914 w 9056914"/>
              <a:gd name="connsiteY4" fmla="*/ 0 h 163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56914" h="163005">
                <a:moveTo>
                  <a:pt x="0" y="0"/>
                </a:moveTo>
                <a:lnTo>
                  <a:pt x="4373789" y="0"/>
                </a:lnTo>
                <a:lnTo>
                  <a:pt x="4542555" y="163005"/>
                </a:lnTo>
                <a:lnTo>
                  <a:pt x="4692407" y="0"/>
                </a:lnTo>
                <a:lnTo>
                  <a:pt x="9056914" y="0"/>
                </a:lnTo>
              </a:path>
            </a:pathLst>
          </a:custGeom>
          <a:ln>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vert="horz" wrap="square" lIns="72534" tIns="36266" rIns="72534" bIns="36266" numCol="1" rtlCol="0" anchor="t" anchorCtr="0" compatLnSpc="1">
            <a:prstTxWarp prst="textNoShape">
              <a:avLst/>
            </a:prstTxWarp>
          </a:bodyPr>
          <a:lstStyle/>
          <a:p>
            <a:pPr marL="0" marR="0" indent="0" defTabSz="725325" eaLnBrk="1" latinLnBrk="0" hangingPunct="1">
              <a:lnSpc>
                <a:spcPct val="100000"/>
              </a:lnSpc>
              <a:buClr>
                <a:srgbClr val="CC9900"/>
              </a:buClr>
              <a:buSzTx/>
              <a:buFont typeface="Wingdings" pitchFamily="2" charset="2"/>
              <a:buChar char="n"/>
              <a:tabLst/>
              <a:defRPr/>
            </a:pPr>
            <a:endParaRPr lang="zh-CN" altLang="en-US" sz="1800" smtClean="0">
              <a:latin typeface="+mn-lt"/>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444959" y="92075"/>
            <a:ext cx="11413268" cy="585788"/>
          </a:xfrm>
          <a:prstGeom prst="rect">
            <a:avLst/>
          </a:prstGeom>
        </p:spPr>
        <p:txBody>
          <a:bodyPr vert="horz" lIns="102323" tIns="51158" rIns="102323" bIns="51158" rtlCol="0" anchor="ctr">
            <a:noAutofit/>
          </a:bodyPr>
          <a:lstStyle/>
          <a:p>
            <a:pPr lvl="0" defTabSz="1023243" fontAlgn="auto">
              <a:spcAft>
                <a:spcPts val="0"/>
              </a:spcAft>
              <a:defRPr/>
            </a:pPr>
            <a:r>
              <a:rPr lang="en-US" altLang="zh-CN" sz="2300" b="1" dirty="0" smtClean="0">
                <a:solidFill>
                  <a:srgbClr val="C00000"/>
                </a:solidFill>
                <a:latin typeface="Arial" panose="020B0604020202020204" pitchFamily="34" charset="0"/>
                <a:ea typeface="微软雅黑" pitchFamily="34" charset="-122"/>
                <a:cs typeface="Arial" panose="020B0604020202020204" pitchFamily="34" charset="0"/>
              </a:rPr>
              <a:t>Insight 3: QCI=1 Setup in LTE Weak Coverage Impacts VoLTE User Experience </a:t>
            </a:r>
            <a:endParaRPr lang="en-GB" altLang="zh-CN" sz="2300" b="1" dirty="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84" name="矩形 83"/>
          <p:cNvSpPr/>
          <p:nvPr/>
        </p:nvSpPr>
        <p:spPr>
          <a:xfrm>
            <a:off x="6385620" y="1076248"/>
            <a:ext cx="5472607" cy="4278094"/>
          </a:xfrm>
          <a:prstGeom prst="rect">
            <a:avLst/>
          </a:prstGeom>
        </p:spPr>
        <p:txBody>
          <a:bodyPr wrap="square">
            <a:spAutoFit/>
          </a:bodyPr>
          <a:lstStyle/>
          <a:p>
            <a:pPr>
              <a:spcBef>
                <a:spcPts val="600"/>
              </a:spcBef>
              <a:buFont typeface="Wingdings" pitchFamily="2" charset="2"/>
              <a:buChar char="Ø"/>
            </a:pPr>
            <a:r>
              <a:rPr lang="en-US" altLang="zh-CN" sz="1800" kern="0" dirty="0" smtClean="0">
                <a:sym typeface="Lucida Grande"/>
              </a:rPr>
              <a:t>Regarding QCI=1 bearer setup, eNB mainly takes into account whether it can meet the bandwidth for QCI=1 bearer </a:t>
            </a:r>
            <a:r>
              <a:rPr lang="en-US" altLang="zh-CN" sz="1800" u="sng" kern="0" dirty="0" smtClean="0">
                <a:solidFill>
                  <a:srgbClr val="FF0000"/>
                </a:solidFill>
                <a:sym typeface="Lucida Grande"/>
              </a:rPr>
              <a:t>per cell </a:t>
            </a:r>
            <a:r>
              <a:rPr lang="en-US" altLang="zh-CN" sz="1800" kern="0" dirty="0" smtClean="0">
                <a:sym typeface="Lucida Grande"/>
              </a:rPr>
              <a:t>but not consider whether or not UE is in poor LTE coverage e.g. based on LTE signaling strength and/or SINR.</a:t>
            </a:r>
          </a:p>
          <a:p>
            <a:pPr>
              <a:spcBef>
                <a:spcPts val="600"/>
              </a:spcBef>
              <a:buFont typeface="Wingdings" pitchFamily="2" charset="2"/>
              <a:buChar char="Ø"/>
            </a:pPr>
            <a:endParaRPr lang="en-US" altLang="zh-CN" sz="1800" kern="0" dirty="0" smtClean="0">
              <a:sym typeface="Lucida Grande"/>
            </a:endParaRPr>
          </a:p>
          <a:p>
            <a:pPr>
              <a:spcBef>
                <a:spcPts val="600"/>
              </a:spcBef>
              <a:buFont typeface="Wingdings" pitchFamily="2" charset="2"/>
              <a:buChar char="Ø"/>
            </a:pPr>
            <a:r>
              <a:rPr lang="en-US" altLang="zh-CN" sz="1800" kern="0" dirty="0" smtClean="0">
                <a:sym typeface="Lucida Grande"/>
              </a:rPr>
              <a:t>Therefore, if one cell have resource for QCI=1 bearer, regardless whether UE is </a:t>
            </a:r>
            <a:r>
              <a:rPr lang="en-US" altLang="zh-CN" sz="1800" dirty="0" smtClean="0">
                <a:ea typeface="微软雅黑" pitchFamily="34" charset="-122"/>
              </a:rPr>
              <a:t>weak coverage points(</a:t>
            </a:r>
            <a:r>
              <a:rPr lang="en-US" altLang="zh-CN" sz="1800" dirty="0" smtClean="0">
                <a:solidFill>
                  <a:srgbClr val="EE3D2D"/>
                </a:solidFill>
                <a:ea typeface="微软雅黑" pitchFamily="34" charset="-122"/>
              </a:rPr>
              <a:t>red</a:t>
            </a:r>
            <a:r>
              <a:rPr lang="en-US" altLang="zh-CN" sz="1800" dirty="0" smtClean="0">
                <a:ea typeface="微软雅黑" pitchFamily="34" charset="-122"/>
              </a:rPr>
              <a:t>) or good coverage points(</a:t>
            </a:r>
            <a:r>
              <a:rPr lang="en-US" altLang="zh-CN" sz="1800" dirty="0" smtClean="0">
                <a:solidFill>
                  <a:srgbClr val="6699FF"/>
                </a:solidFill>
                <a:ea typeface="微软雅黑" pitchFamily="34" charset="-122"/>
              </a:rPr>
              <a:t>blue</a:t>
            </a:r>
            <a:r>
              <a:rPr lang="en-US" altLang="zh-CN" sz="1800" dirty="0" smtClean="0">
                <a:ea typeface="微软雅黑" pitchFamily="34" charset="-122"/>
              </a:rPr>
              <a:t>), eNB probably create QCI=1 bearer.</a:t>
            </a:r>
          </a:p>
          <a:p>
            <a:pPr>
              <a:spcBef>
                <a:spcPts val="600"/>
              </a:spcBef>
              <a:buFont typeface="Wingdings" pitchFamily="2" charset="2"/>
              <a:buChar char="Ø"/>
            </a:pPr>
            <a:endParaRPr lang="en-US" altLang="zh-CN" sz="1800" kern="0" dirty="0" smtClean="0">
              <a:ea typeface="微软雅黑" pitchFamily="34" charset="-122"/>
              <a:sym typeface="Lucida Grande"/>
            </a:endParaRPr>
          </a:p>
          <a:p>
            <a:pPr>
              <a:spcBef>
                <a:spcPts val="600"/>
              </a:spcBef>
              <a:buFont typeface="Wingdings" pitchFamily="2" charset="2"/>
              <a:buChar char="Ø"/>
            </a:pPr>
            <a:r>
              <a:rPr lang="en-US" altLang="zh-CN" sz="1800" kern="0" dirty="0" smtClean="0">
                <a:sym typeface="Lucida Grande"/>
              </a:rPr>
              <a:t>Consequently, for the UE located in </a:t>
            </a:r>
            <a:r>
              <a:rPr lang="en-US" altLang="zh-CN" sz="1800" dirty="0" smtClean="0">
                <a:ea typeface="微软雅黑" pitchFamily="34" charset="-122"/>
              </a:rPr>
              <a:t>weak coverage points, eNB probably create QCI=1 bearer and results in bad VoLTE user experience.</a:t>
            </a:r>
            <a:endParaRPr lang="en-US" altLang="zh-CN" sz="1800" kern="0" dirty="0" smtClean="0">
              <a:sym typeface="Lucida Grande"/>
            </a:endParaRPr>
          </a:p>
        </p:txBody>
      </p:sp>
      <p:sp>
        <p:nvSpPr>
          <p:cNvPr id="7" name="弦形 6"/>
          <p:cNvSpPr/>
          <p:nvPr/>
        </p:nvSpPr>
        <p:spPr bwMode="auto">
          <a:xfrm>
            <a:off x="3371733" y="2382790"/>
            <a:ext cx="4058002" cy="1685410"/>
          </a:xfrm>
          <a:prstGeom prst="chord">
            <a:avLst>
              <a:gd name="adj1" fmla="val 5420709"/>
              <a:gd name="adj2" fmla="val 16200000"/>
            </a:avLst>
          </a:prstGeom>
          <a:solidFill>
            <a:schemeClr val="accent5"/>
          </a:solidFill>
          <a:ln w="12700">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6767" tIns="48384" rIns="96767" bIns="48384" numCol="1" rtlCol="0" anchor="t" anchorCtr="0" compatLnSpc="1">
            <a:prstTxWarp prst="textNoShape">
              <a:avLst/>
            </a:prstTxWarp>
          </a:bodyPr>
          <a:lstStyle/>
          <a:p>
            <a:endParaRPr lang="zh-CN" altLang="en-US" dirty="0" smtClean="0">
              <a:solidFill>
                <a:prstClr val="black"/>
              </a:solidFill>
              <a:ea typeface="SimSun" pitchFamily="2" charset="-122"/>
            </a:endParaRPr>
          </a:p>
        </p:txBody>
      </p:sp>
      <p:grpSp>
        <p:nvGrpSpPr>
          <p:cNvPr id="8" name="组合 7"/>
          <p:cNvGrpSpPr/>
          <p:nvPr/>
        </p:nvGrpSpPr>
        <p:grpSpPr>
          <a:xfrm>
            <a:off x="-779177" y="1556792"/>
            <a:ext cx="7731373" cy="2808312"/>
            <a:chOff x="-182894" y="2971076"/>
            <a:chExt cx="5037711" cy="1507598"/>
          </a:xfrm>
        </p:grpSpPr>
        <p:sp>
          <p:nvSpPr>
            <p:cNvPr id="9" name="弦形 8"/>
            <p:cNvSpPr/>
            <p:nvPr/>
          </p:nvSpPr>
          <p:spPr bwMode="auto">
            <a:xfrm rot="10800000">
              <a:off x="-182894" y="3414500"/>
              <a:ext cx="2704705" cy="904786"/>
            </a:xfrm>
            <a:prstGeom prst="chord">
              <a:avLst>
                <a:gd name="adj1" fmla="val 5420709"/>
                <a:gd name="adj2" fmla="val 16200000"/>
              </a:avLst>
            </a:prstGeom>
            <a:solidFill>
              <a:schemeClr val="accent5"/>
            </a:solidFill>
            <a:ln w="12700">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6767" tIns="48384" rIns="96767" bIns="48384" numCol="1" rtlCol="0" anchor="t" anchorCtr="0" compatLnSpc="1">
              <a:prstTxWarp prst="textNoShape">
                <a:avLst/>
              </a:prstTxWarp>
            </a:bodyPr>
            <a:lstStyle/>
            <a:p>
              <a:endParaRPr lang="zh-CN" altLang="en-US" dirty="0" smtClean="0">
                <a:solidFill>
                  <a:prstClr val="black"/>
                </a:solidFill>
                <a:ea typeface="SimSun" pitchFamily="2" charset="-122"/>
              </a:endParaRPr>
            </a:p>
          </p:txBody>
        </p:sp>
        <p:sp>
          <p:nvSpPr>
            <p:cNvPr id="10" name="弦形 9"/>
            <p:cNvSpPr/>
            <p:nvPr/>
          </p:nvSpPr>
          <p:spPr bwMode="auto">
            <a:xfrm rot="10800000">
              <a:off x="134363" y="3532676"/>
              <a:ext cx="2034126" cy="696041"/>
            </a:xfrm>
            <a:prstGeom prst="chord">
              <a:avLst>
                <a:gd name="adj1" fmla="val 5420709"/>
                <a:gd name="adj2" fmla="val 16200000"/>
              </a:avLst>
            </a:prstGeom>
            <a:ln w="12700">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6767" tIns="48384" rIns="96767" bIns="48384" numCol="1" rtlCol="0" anchor="t" anchorCtr="0" compatLnSpc="1">
              <a:prstTxWarp prst="textNoShape">
                <a:avLst/>
              </a:prstTxWarp>
            </a:bodyPr>
            <a:lstStyle/>
            <a:p>
              <a:endParaRPr lang="zh-CN" altLang="en-US" dirty="0" smtClean="0">
                <a:solidFill>
                  <a:prstClr val="black"/>
                </a:solidFill>
                <a:ea typeface="SimSun" pitchFamily="2" charset="-122"/>
              </a:endParaRPr>
            </a:p>
          </p:txBody>
        </p:sp>
        <p:sp>
          <p:nvSpPr>
            <p:cNvPr id="11" name="弦形 10"/>
            <p:cNvSpPr/>
            <p:nvPr/>
          </p:nvSpPr>
          <p:spPr bwMode="auto">
            <a:xfrm>
              <a:off x="2820691" y="3520146"/>
              <a:ext cx="2034126" cy="696041"/>
            </a:xfrm>
            <a:prstGeom prst="chord">
              <a:avLst>
                <a:gd name="adj1" fmla="val 5420709"/>
                <a:gd name="adj2" fmla="val 16200000"/>
              </a:avLst>
            </a:prstGeom>
            <a:ln w="12700">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6767" tIns="48384" rIns="96767" bIns="48384" numCol="1" rtlCol="0" anchor="t" anchorCtr="0" compatLnSpc="1">
              <a:prstTxWarp prst="textNoShape">
                <a:avLst/>
              </a:prstTxWarp>
            </a:bodyPr>
            <a:lstStyle/>
            <a:p>
              <a:endParaRPr lang="zh-CN" altLang="en-US" dirty="0" smtClean="0">
                <a:solidFill>
                  <a:prstClr val="black"/>
                </a:solidFill>
                <a:ea typeface="SimSun" pitchFamily="2" charset="-122"/>
              </a:endParaRPr>
            </a:p>
          </p:txBody>
        </p:sp>
        <p:grpSp>
          <p:nvGrpSpPr>
            <p:cNvPr id="12" name="组合 48"/>
            <p:cNvGrpSpPr/>
            <p:nvPr/>
          </p:nvGrpSpPr>
          <p:grpSpPr>
            <a:xfrm>
              <a:off x="1649218" y="2971076"/>
              <a:ext cx="1700493" cy="1507598"/>
              <a:chOff x="7005783" y="3566701"/>
              <a:chExt cx="1606637" cy="1873669"/>
            </a:xfrm>
          </p:grpSpPr>
          <p:cxnSp>
            <p:nvCxnSpPr>
              <p:cNvPr id="13" name="直接连接符 12"/>
              <p:cNvCxnSpPr/>
              <p:nvPr/>
            </p:nvCxnSpPr>
            <p:spPr bwMode="auto">
              <a:xfrm>
                <a:off x="7496392" y="3566701"/>
                <a:ext cx="0" cy="1873669"/>
              </a:xfrm>
              <a:prstGeom prst="line">
                <a:avLst/>
              </a:prstGeom>
              <a:noFill/>
              <a:ln w="12700" cap="flat" cmpd="sng" algn="ctr">
                <a:solidFill>
                  <a:schemeClr val="tx1"/>
                </a:solidFill>
                <a:prstDash val="solid"/>
                <a:round/>
                <a:headEnd type="none" w="med" len="med"/>
                <a:tailEnd type="none" w="med" len="med"/>
              </a:ln>
              <a:effectLst/>
            </p:spPr>
          </p:cxnSp>
          <p:cxnSp>
            <p:nvCxnSpPr>
              <p:cNvPr id="14" name="直接连接符 13"/>
              <p:cNvCxnSpPr/>
              <p:nvPr/>
            </p:nvCxnSpPr>
            <p:spPr bwMode="auto">
              <a:xfrm>
                <a:off x="8112596" y="3566701"/>
                <a:ext cx="0" cy="1873669"/>
              </a:xfrm>
              <a:prstGeom prst="line">
                <a:avLst/>
              </a:prstGeom>
              <a:noFill/>
              <a:ln w="12700" cap="flat" cmpd="sng" algn="ctr">
                <a:solidFill>
                  <a:schemeClr val="tx1"/>
                </a:solidFill>
                <a:prstDash val="solid"/>
                <a:round/>
                <a:headEnd type="none" w="med" len="med"/>
                <a:tailEnd type="none" w="med" len="med"/>
              </a:ln>
              <a:effectLst/>
            </p:spPr>
          </p:cxnSp>
          <p:sp>
            <p:nvSpPr>
              <p:cNvPr id="15" name="下箭头 14"/>
              <p:cNvSpPr/>
              <p:nvPr/>
            </p:nvSpPr>
            <p:spPr bwMode="auto">
              <a:xfrm rot="16200000">
                <a:off x="7072675" y="3592442"/>
                <a:ext cx="356825" cy="490610"/>
              </a:xfrm>
              <a:prstGeom prst="downArrow">
                <a:avLst/>
              </a:prstGeom>
              <a:solidFill>
                <a:schemeClr val="bg1"/>
              </a:solidFill>
              <a:ln w="12700" cap="flat" cmpd="sng" algn="ctr">
                <a:solidFill>
                  <a:schemeClr val="tx1"/>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25" tIns="45712" rIns="91425" bIns="45712" numCol="1" rtlCol="0" anchor="t" anchorCtr="0" compatLnSpc="1">
                <a:prstTxWarp prst="textNoShape">
                  <a:avLst/>
                </a:prstTxWarp>
                <a:noAutofit/>
              </a:bodyPr>
              <a:lstStyle/>
              <a:p>
                <a:pPr defTabSz="929037" eaLnBrk="0" hangingPunct="0">
                  <a:defRPr/>
                </a:pPr>
                <a:endParaRPr lang="zh-CN" altLang="en-US" sz="1100" kern="0" dirty="0" smtClean="0">
                  <a:solidFill>
                    <a:prstClr val="white"/>
                  </a:solidFill>
                  <a:ea typeface="ＭＳ Ｐゴシック" pitchFamily="34" charset="-128"/>
                </a:endParaRPr>
              </a:p>
            </p:txBody>
          </p:sp>
          <p:sp>
            <p:nvSpPr>
              <p:cNvPr id="16" name="下箭头 15"/>
              <p:cNvSpPr/>
              <p:nvPr/>
            </p:nvSpPr>
            <p:spPr bwMode="auto">
              <a:xfrm rot="5400000">
                <a:off x="8188702" y="3592441"/>
                <a:ext cx="356825" cy="490610"/>
              </a:xfrm>
              <a:prstGeom prst="downArrow">
                <a:avLst/>
              </a:prstGeom>
              <a:solidFill>
                <a:schemeClr val="bg1"/>
              </a:solidFill>
              <a:ln w="12700" cap="flat" cmpd="sng" algn="ctr">
                <a:solidFill>
                  <a:schemeClr val="tx1"/>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25" tIns="45712" rIns="91425" bIns="45712" numCol="1" rtlCol="0" anchor="t" anchorCtr="0" compatLnSpc="1">
                <a:prstTxWarp prst="textNoShape">
                  <a:avLst/>
                </a:prstTxWarp>
                <a:noAutofit/>
              </a:bodyPr>
              <a:lstStyle/>
              <a:p>
                <a:pPr defTabSz="929037" eaLnBrk="0" hangingPunct="0">
                  <a:defRPr/>
                </a:pPr>
                <a:endParaRPr lang="zh-CN" altLang="en-US" sz="1100" kern="0" dirty="0" smtClean="0">
                  <a:solidFill>
                    <a:prstClr val="white"/>
                  </a:solidFill>
                  <a:ea typeface="ＭＳ Ｐゴシック" pitchFamily="34" charset="-128"/>
                </a:endParaRPr>
              </a:p>
            </p:txBody>
          </p:sp>
        </p:grpSp>
      </p:grpSp>
      <p:sp>
        <p:nvSpPr>
          <p:cNvPr id="17" name="TextBox 16"/>
          <p:cNvSpPr txBox="1"/>
          <p:nvPr/>
        </p:nvSpPr>
        <p:spPr>
          <a:xfrm>
            <a:off x="444959" y="3666356"/>
            <a:ext cx="635224" cy="374712"/>
          </a:xfrm>
          <a:prstGeom prst="rect">
            <a:avLst/>
          </a:prstGeom>
          <a:noFill/>
        </p:spPr>
        <p:txBody>
          <a:bodyPr wrap="square" lIns="96767" tIns="48384" rIns="96767" bIns="48384" rtlCol="0">
            <a:spAutoFit/>
          </a:bodyPr>
          <a:lstStyle/>
          <a:p>
            <a:pPr>
              <a:buFont typeface="Wingdings" pitchFamily="2" charset="2"/>
              <a:buNone/>
            </a:pPr>
            <a:r>
              <a:rPr lang="en-US" altLang="zh-CN" sz="1800" dirty="0" smtClean="0"/>
              <a:t>LTE</a:t>
            </a:r>
            <a:endParaRPr lang="en-US" altLang="zh-CN" sz="1800" b="0" dirty="0" smtClean="0"/>
          </a:p>
        </p:txBody>
      </p:sp>
      <p:sp>
        <p:nvSpPr>
          <p:cNvPr id="18" name="TextBox 17"/>
          <p:cNvSpPr txBox="1"/>
          <p:nvPr/>
        </p:nvSpPr>
        <p:spPr>
          <a:xfrm>
            <a:off x="5570375" y="3630352"/>
            <a:ext cx="635224" cy="374712"/>
          </a:xfrm>
          <a:prstGeom prst="rect">
            <a:avLst/>
          </a:prstGeom>
          <a:noFill/>
        </p:spPr>
        <p:txBody>
          <a:bodyPr wrap="square" lIns="96767" tIns="48384" rIns="96767" bIns="48384" rtlCol="0">
            <a:spAutoFit/>
          </a:bodyPr>
          <a:lstStyle/>
          <a:p>
            <a:pPr>
              <a:buFont typeface="Wingdings" pitchFamily="2" charset="2"/>
              <a:buNone/>
            </a:pPr>
            <a:r>
              <a:rPr lang="en-US" altLang="zh-CN" sz="1800" dirty="0" smtClean="0"/>
              <a:t>LTE</a:t>
            </a:r>
            <a:endParaRPr lang="en-US" altLang="zh-CN" sz="1800" b="0" dirty="0" smtClean="0"/>
          </a:p>
        </p:txBody>
      </p:sp>
      <p:pic>
        <p:nvPicPr>
          <p:cNvPr id="19" name="pasted-image.pdf"/>
          <p:cNvPicPr/>
          <p:nvPr/>
        </p:nvPicPr>
        <p:blipFill>
          <a:blip r:embed="rId3" cstate="email">
            <a:duotone>
              <a:prstClr val="black"/>
              <a:schemeClr val="tx2">
                <a:tint val="45000"/>
                <a:satMod val="400000"/>
              </a:schemeClr>
            </a:duotone>
            <a:extLst>
              <a:ext uri="{28A0092B-C50C-407E-A947-70E740481C1C}">
                <a14:useLocalDpi xmlns="" xmlns:a14="http://schemas.microsoft.com/office/drawing/2010/main"/>
              </a:ext>
            </a:extLst>
          </a:blip>
          <a:stretch>
            <a:fillRect/>
          </a:stretch>
        </p:blipFill>
        <p:spPr>
          <a:xfrm>
            <a:off x="488091" y="2386580"/>
            <a:ext cx="592091" cy="1099755"/>
          </a:xfrm>
          <a:prstGeom prst="rect">
            <a:avLst/>
          </a:prstGeom>
          <a:ln w="3175" cap="flat">
            <a:noFill/>
            <a:miter lim="400000"/>
          </a:ln>
          <a:effectLst/>
        </p:spPr>
      </p:pic>
      <p:pic>
        <p:nvPicPr>
          <p:cNvPr id="20" name="pasted-image.pdf"/>
          <p:cNvPicPr/>
          <p:nvPr/>
        </p:nvPicPr>
        <p:blipFill>
          <a:blip r:embed="rId3" cstate="email">
            <a:duotone>
              <a:prstClr val="black"/>
              <a:schemeClr val="tx2">
                <a:tint val="45000"/>
                <a:satMod val="400000"/>
              </a:schemeClr>
            </a:duotone>
            <a:extLst>
              <a:ext uri="{28A0092B-C50C-407E-A947-70E740481C1C}">
                <a14:useLocalDpi xmlns="" xmlns:a14="http://schemas.microsoft.com/office/drawing/2010/main"/>
              </a:ext>
            </a:extLst>
          </a:blip>
          <a:stretch>
            <a:fillRect/>
          </a:stretch>
        </p:blipFill>
        <p:spPr>
          <a:xfrm>
            <a:off x="5570375" y="2384884"/>
            <a:ext cx="583217" cy="1013215"/>
          </a:xfrm>
          <a:prstGeom prst="rect">
            <a:avLst/>
          </a:prstGeom>
          <a:ln w="3175" cap="flat">
            <a:noFill/>
            <a:miter lim="400000"/>
          </a:ln>
          <a:effectLst/>
        </p:spPr>
      </p:pic>
      <p:pic>
        <p:nvPicPr>
          <p:cNvPr id="21" name="Picture 13"/>
          <p:cNvPicPr>
            <a:picLocks noChangeAspect="1" noChangeArrowheads="1"/>
          </p:cNvPicPr>
          <p:nvPr/>
        </p:nvPicPr>
        <p:blipFill>
          <a:blip r:embed="rId4" cstate="print"/>
          <a:srcRect/>
          <a:stretch>
            <a:fillRect/>
          </a:stretch>
        </p:blipFill>
        <p:spPr bwMode="auto">
          <a:xfrm>
            <a:off x="1629811" y="3032095"/>
            <a:ext cx="231543" cy="454242"/>
          </a:xfrm>
          <a:prstGeom prst="rect">
            <a:avLst/>
          </a:prstGeom>
          <a:noFill/>
          <a:ln w="9525">
            <a:noFill/>
            <a:miter lim="800000"/>
            <a:headEnd/>
            <a:tailEnd/>
          </a:ln>
        </p:spPr>
      </p:pic>
      <p:pic>
        <p:nvPicPr>
          <p:cNvPr id="22" name="Picture 13"/>
          <p:cNvPicPr>
            <a:picLocks noChangeAspect="1" noChangeArrowheads="1"/>
          </p:cNvPicPr>
          <p:nvPr/>
        </p:nvPicPr>
        <p:blipFill>
          <a:blip r:embed="rId4" cstate="print"/>
          <a:srcRect/>
          <a:stretch>
            <a:fillRect/>
          </a:stretch>
        </p:blipFill>
        <p:spPr bwMode="auto">
          <a:xfrm>
            <a:off x="3001243" y="3032956"/>
            <a:ext cx="231543" cy="4542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1"/>
          <p:cNvSpPr>
            <a:spLocks noGrp="1"/>
          </p:cNvSpPr>
          <p:nvPr>
            <p:ph type="title"/>
          </p:nvPr>
        </p:nvSpPr>
        <p:spPr>
          <a:xfrm>
            <a:off x="609600" y="275339"/>
            <a:ext cx="8229600" cy="1145918"/>
          </a:xfrm>
        </p:spPr>
        <p:txBody>
          <a:bodyPr/>
          <a:lstStyle/>
          <a:p>
            <a:r>
              <a:rPr lang="en-US" altLang="zh-CN" sz="3600" b="1" dirty="0" smtClean="0">
                <a:solidFill>
                  <a:srgbClr val="C00000"/>
                </a:solidFill>
              </a:rPr>
              <a:t>Content</a:t>
            </a:r>
            <a:endParaRPr lang="en-US" altLang="en-US" sz="3600" b="1" dirty="0" smtClean="0">
              <a:solidFill>
                <a:srgbClr val="C00000"/>
              </a:solidFill>
              <a:latin typeface="+mj-lt"/>
            </a:endParaRPr>
          </a:p>
        </p:txBody>
      </p:sp>
      <p:grpSp>
        <p:nvGrpSpPr>
          <p:cNvPr id="2" name="Group 4"/>
          <p:cNvGrpSpPr>
            <a:grpSpLocks/>
          </p:cNvGrpSpPr>
          <p:nvPr/>
        </p:nvGrpSpPr>
        <p:grpSpPr bwMode="auto">
          <a:xfrm>
            <a:off x="1822114" y="1797329"/>
            <a:ext cx="978651" cy="771582"/>
            <a:chOff x="720" y="935"/>
            <a:chExt cx="959" cy="793"/>
          </a:xfrm>
          <a:effectLst>
            <a:outerShdw blurRad="76200" dir="13500000" sy="23000" kx="1200000" algn="br" rotWithShape="0">
              <a:prstClr val="black">
                <a:alpha val="20000"/>
              </a:prstClr>
            </a:outerShdw>
          </a:effectLst>
        </p:grpSpPr>
        <p:sp>
          <p:nvSpPr>
            <p:cNvPr id="20"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1"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22" name="Text Box 9"/>
          <p:cNvSpPr txBox="1">
            <a:spLocks noChangeArrowheads="1"/>
          </p:cNvSpPr>
          <p:nvPr/>
        </p:nvSpPr>
        <p:spPr bwMode="gray">
          <a:xfrm>
            <a:off x="2197220" y="1943037"/>
            <a:ext cx="508474" cy="523220"/>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smtClean="0">
                <a:solidFill>
                  <a:srgbClr val="FFFFFF">
                    <a:lumMod val="85000"/>
                  </a:srgbClr>
                </a:solidFill>
                <a:latin typeface="微软雅黑" pitchFamily="34" charset="-122"/>
                <a:ea typeface="微软雅黑" pitchFamily="34" charset="-122"/>
              </a:rPr>
              <a:t>1.</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27" name="Text Box 8"/>
          <p:cNvSpPr txBox="1">
            <a:spLocks noChangeArrowheads="1"/>
          </p:cNvSpPr>
          <p:nvPr/>
        </p:nvSpPr>
        <p:spPr bwMode="gray">
          <a:xfrm>
            <a:off x="2934890" y="1731854"/>
            <a:ext cx="7699201" cy="1668149"/>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VoLTE Challenge in Weak Coverage</a:t>
            </a:r>
          </a:p>
          <a:p>
            <a:pPr marL="438150" indent="-438150" eaLnBrk="0" hangingPunct="0">
              <a:lnSpc>
                <a:spcPct val="150000"/>
              </a:lnSpc>
              <a:spcBef>
                <a:spcPct val="20000"/>
              </a:spcBef>
              <a:buClr>
                <a:prstClr val="black"/>
              </a:buClr>
            </a:pPr>
            <a:endPar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endParaRPr>
          </a:p>
        </p:txBody>
      </p:sp>
      <p:grpSp>
        <p:nvGrpSpPr>
          <p:cNvPr id="4" name="Group 4"/>
          <p:cNvGrpSpPr>
            <a:grpSpLocks/>
          </p:cNvGrpSpPr>
          <p:nvPr/>
        </p:nvGrpSpPr>
        <p:grpSpPr bwMode="auto">
          <a:xfrm>
            <a:off x="1809311" y="3077233"/>
            <a:ext cx="1011343" cy="797357"/>
            <a:chOff x="720" y="935"/>
            <a:chExt cx="959" cy="793"/>
          </a:xfrm>
          <a:effectLst>
            <a:outerShdw blurRad="76200" dir="13500000" sy="23000" kx="1200000" algn="br" rotWithShape="0">
              <a:prstClr val="black">
                <a:alpha val="20000"/>
              </a:prstClr>
            </a:outerShdw>
          </a:effectLst>
        </p:grpSpPr>
        <p:sp>
          <p:nvSpPr>
            <p:cNvPr id="43" name="Oval 6"/>
            <p:cNvSpPr>
              <a:spLocks noChangeArrowheads="1"/>
            </p:cNvSpPr>
            <p:nvPr/>
          </p:nvSpPr>
          <p:spPr bwMode="gray">
            <a:xfrm rot="1758052">
              <a:off x="720" y="960"/>
              <a:ext cx="959" cy="768"/>
            </a:xfrm>
            <a:prstGeom prst="ellipse">
              <a:avLst/>
            </a:prstGeom>
            <a:solidFill>
              <a:srgbClr val="C00000"/>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44"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45" name="Text Box 8"/>
          <p:cNvSpPr txBox="1">
            <a:spLocks noChangeArrowheads="1"/>
          </p:cNvSpPr>
          <p:nvPr/>
        </p:nvSpPr>
        <p:spPr bwMode="gray">
          <a:xfrm>
            <a:off x="2954778" y="3037000"/>
            <a:ext cx="7059669" cy="743986"/>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srgbClr val="990000"/>
              </a:buClr>
            </a:pPr>
            <a:r>
              <a:rPr lang="en-US" altLang="zh-CN" sz="3200" b="1" kern="0" dirty="0" smtClean="0">
                <a:solidFill>
                  <a:srgbClr val="C00000"/>
                </a:solidFill>
                <a:latin typeface="微软雅黑" pitchFamily="34" charset="-122"/>
                <a:ea typeface="微软雅黑" pitchFamily="34" charset="-122"/>
                <a:cs typeface="Arial" pitchFamily="34" charset="0"/>
              </a:rPr>
              <a:t>Enhanced VoLTE Solution</a:t>
            </a:r>
          </a:p>
        </p:txBody>
      </p:sp>
      <p:sp>
        <p:nvSpPr>
          <p:cNvPr id="46" name="Text Box 9"/>
          <p:cNvSpPr txBox="1">
            <a:spLocks noChangeArrowheads="1"/>
          </p:cNvSpPr>
          <p:nvPr/>
        </p:nvSpPr>
        <p:spPr bwMode="gray">
          <a:xfrm>
            <a:off x="2057292" y="3208686"/>
            <a:ext cx="674825" cy="523220"/>
          </a:xfrm>
          <a:prstGeom prst="rect">
            <a:avLst/>
          </a:prstGeom>
          <a:noFill/>
          <a:ln w="9525" algn="ctr">
            <a:noFill/>
            <a:miter lim="800000"/>
            <a:headEnd/>
            <a:tailEnd/>
          </a:ln>
        </p:spPr>
        <p:txBody>
          <a:bodyPr wrap="square">
            <a:spAutoFit/>
          </a:bodyPr>
          <a:lstStyle/>
          <a:p>
            <a:pPr algn="ctr" eaLnBrk="0" fontAlgn="auto" hangingPunct="0">
              <a:spcBef>
                <a:spcPts val="0"/>
              </a:spcBef>
              <a:spcAft>
                <a:spcPts val="0"/>
              </a:spcAft>
              <a:defRPr/>
            </a:pPr>
            <a:r>
              <a:rPr lang="en-US" altLang="zh-CN" sz="2800" b="1" kern="0" dirty="0" smtClean="0">
                <a:solidFill>
                  <a:srgbClr val="FFFFFF"/>
                </a:solidFill>
                <a:latin typeface="微软雅黑" pitchFamily="34" charset="-122"/>
                <a:ea typeface="微软雅黑" pitchFamily="34" charset="-122"/>
              </a:rPr>
              <a:t>2.</a:t>
            </a:r>
            <a:endParaRPr lang="en-US" altLang="zh-CN" sz="2800" b="1" kern="0" dirty="0">
              <a:solidFill>
                <a:srgbClr val="FFFFFF"/>
              </a:solidFill>
              <a:latin typeface="微软雅黑" pitchFamily="34" charset="-122"/>
              <a:ea typeface="微软雅黑" pitchFamily="34" charset="-122"/>
            </a:endParaRPr>
          </a:p>
        </p:txBody>
      </p:sp>
      <p:grpSp>
        <p:nvGrpSpPr>
          <p:cNvPr id="23" name="Group 4"/>
          <p:cNvGrpSpPr>
            <a:grpSpLocks/>
          </p:cNvGrpSpPr>
          <p:nvPr/>
        </p:nvGrpSpPr>
        <p:grpSpPr bwMode="auto">
          <a:xfrm>
            <a:off x="1842003" y="4295833"/>
            <a:ext cx="978651" cy="771582"/>
            <a:chOff x="720" y="935"/>
            <a:chExt cx="959" cy="793"/>
          </a:xfrm>
          <a:effectLst>
            <a:outerShdw blurRad="76200" dir="13500000" sy="23000" kx="1200000" algn="br" rotWithShape="0">
              <a:prstClr val="black">
                <a:alpha val="20000"/>
              </a:prstClr>
            </a:outerShdw>
          </a:effectLst>
        </p:grpSpPr>
        <p:sp>
          <p:nvSpPr>
            <p:cNvPr id="24"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5"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26" name="Text Box 9"/>
          <p:cNvSpPr txBox="1">
            <a:spLocks noChangeArrowheads="1"/>
          </p:cNvSpPr>
          <p:nvPr/>
        </p:nvSpPr>
        <p:spPr bwMode="gray">
          <a:xfrm>
            <a:off x="2217109" y="4441542"/>
            <a:ext cx="508474" cy="523220"/>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a:solidFill>
                  <a:srgbClr val="FFFFFF">
                    <a:lumMod val="85000"/>
                  </a:srgbClr>
                </a:solidFill>
                <a:latin typeface="微软雅黑" pitchFamily="34" charset="-122"/>
                <a:ea typeface="微软雅黑" pitchFamily="34" charset="-122"/>
              </a:rPr>
              <a:t>3</a:t>
            </a:r>
            <a:r>
              <a:rPr lang="en-US" altLang="zh-CN" sz="2800" b="1" kern="0" dirty="0" smtClean="0">
                <a:solidFill>
                  <a:srgbClr val="FFFFFF">
                    <a:lumMod val="85000"/>
                  </a:srgbClr>
                </a:solidFill>
                <a:latin typeface="微软雅黑" pitchFamily="34" charset="-122"/>
                <a:ea typeface="微软雅黑" pitchFamily="34" charset="-122"/>
              </a:rPr>
              <a:t>.</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28" name="Text Box 8"/>
          <p:cNvSpPr txBox="1">
            <a:spLocks noChangeArrowheads="1"/>
          </p:cNvSpPr>
          <p:nvPr/>
        </p:nvSpPr>
        <p:spPr bwMode="gray">
          <a:xfrm>
            <a:off x="2954777" y="4230360"/>
            <a:ext cx="7058245" cy="743986"/>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Open Discussion for 3GPP Work </a:t>
            </a: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605951" y="92075"/>
            <a:ext cx="10784224" cy="585788"/>
          </a:xfrm>
          <a:prstGeom prst="rect">
            <a:avLst/>
          </a:prstGeom>
        </p:spPr>
        <p:txBody>
          <a:bodyPr vert="horz" lIns="102323" tIns="51158" rIns="102323" bIns="51158" rtlCol="0" anchor="ctr">
            <a:normAutofit fontScale="97500"/>
          </a:bodyPr>
          <a:lstStyle/>
          <a:p>
            <a:pPr defTabSz="1023243" fontAlgn="auto">
              <a:spcAft>
                <a:spcPts val="0"/>
              </a:spcAft>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eVoLTE Solution in Weak LTE Coverage – Smart VoLTE-&gt;CSFB transition</a:t>
            </a:r>
          </a:p>
        </p:txBody>
      </p:sp>
      <p:graphicFrame>
        <p:nvGraphicFramePr>
          <p:cNvPr id="281603" name="Object 3"/>
          <p:cNvGraphicFramePr>
            <a:graphicFrameLocks noChangeAspect="1"/>
          </p:cNvGraphicFramePr>
          <p:nvPr/>
        </p:nvGraphicFramePr>
        <p:xfrm>
          <a:off x="698500" y="908720"/>
          <a:ext cx="5481638" cy="5220580"/>
        </p:xfrm>
        <a:graphic>
          <a:graphicData uri="http://schemas.openxmlformats.org/presentationml/2006/ole">
            <p:oleObj spid="_x0000_s733186" name="Visio" r:id="rId4" imgW="6796564" imgH="4974336" progId="Visio.Drawing.11">
              <p:embed/>
            </p:oleObj>
          </a:graphicData>
        </a:graphic>
      </p:graphicFrame>
      <p:sp>
        <p:nvSpPr>
          <p:cNvPr id="9" name="矩形 8"/>
          <p:cNvSpPr/>
          <p:nvPr/>
        </p:nvSpPr>
        <p:spPr>
          <a:xfrm>
            <a:off x="6457628" y="1076248"/>
            <a:ext cx="5472607" cy="4708981"/>
          </a:xfrm>
          <a:prstGeom prst="rect">
            <a:avLst/>
          </a:prstGeom>
        </p:spPr>
        <p:txBody>
          <a:bodyPr wrap="square">
            <a:spAutoFit/>
          </a:bodyPr>
          <a:lstStyle/>
          <a:p>
            <a:pPr>
              <a:spcBef>
                <a:spcPts val="600"/>
              </a:spcBef>
              <a:buFont typeface="Wingdings" pitchFamily="2" charset="2"/>
              <a:buChar char="Ø"/>
            </a:pPr>
            <a:r>
              <a:rPr lang="en-US" altLang="zh-CN" sz="1800" kern="0" dirty="0" smtClean="0">
                <a:sym typeface="Lucida Grande"/>
              </a:rPr>
              <a:t>Regarding QCI=1 bearer setup, eNB takes into account not only whether it can meet the bandwidth for QCI=1 bearer per cell </a:t>
            </a:r>
            <a:r>
              <a:rPr lang="en-US" altLang="zh-CN" sz="1800" kern="0" dirty="0" smtClean="0">
                <a:solidFill>
                  <a:srgbClr val="FF0000"/>
                </a:solidFill>
                <a:sym typeface="Lucida Grande"/>
              </a:rPr>
              <a:t>but also whether or not UE is in poor LTE coverage e.g. based on LTE signaling strength and/or SINR.</a:t>
            </a:r>
            <a:endParaRPr lang="en-US" altLang="zh-CN" sz="1800" kern="0" dirty="0" smtClean="0">
              <a:sym typeface="Lucida Grande"/>
            </a:endParaRPr>
          </a:p>
          <a:p>
            <a:pPr lvl="1">
              <a:spcBef>
                <a:spcPts val="600"/>
              </a:spcBef>
              <a:buFont typeface="Wingdings" pitchFamily="2" charset="2"/>
              <a:buChar char="Ø"/>
            </a:pPr>
            <a:r>
              <a:rPr lang="en-US" altLang="zh-CN" sz="1800" kern="0" dirty="0" smtClean="0">
                <a:sym typeface="Lucida Grande"/>
              </a:rPr>
              <a:t>For UE located in </a:t>
            </a:r>
            <a:r>
              <a:rPr lang="en-US" altLang="zh-CN" sz="1800" dirty="0" smtClean="0">
                <a:ea typeface="微软雅黑" pitchFamily="34" charset="-122"/>
              </a:rPr>
              <a:t>weak coverage points, eNB reject QCI=1 bearer request and then force the UE to try CSFB instead</a:t>
            </a:r>
            <a:endParaRPr lang="en-US" altLang="zh-CN" sz="1800" dirty="0" smtClean="0"/>
          </a:p>
          <a:p>
            <a:pPr lvl="1">
              <a:spcBef>
                <a:spcPts val="600"/>
              </a:spcBef>
              <a:buFont typeface="Wingdings" pitchFamily="2" charset="2"/>
              <a:buChar char="Ø"/>
            </a:pPr>
            <a:r>
              <a:rPr lang="en-US" altLang="zh-CN" sz="1800" kern="0" dirty="0" smtClean="0">
                <a:sym typeface="Lucida Grande"/>
              </a:rPr>
              <a:t>For UE located in </a:t>
            </a:r>
            <a:r>
              <a:rPr lang="en-US" altLang="zh-CN" sz="1800" dirty="0" smtClean="0">
                <a:ea typeface="微软雅黑" pitchFamily="34" charset="-122"/>
              </a:rPr>
              <a:t>good coverage points, eNB accept QCI=1 bearer request and then proceed with VoLTE</a:t>
            </a:r>
          </a:p>
          <a:p>
            <a:pPr>
              <a:spcBef>
                <a:spcPts val="600"/>
              </a:spcBef>
            </a:pPr>
            <a:endParaRPr lang="en-US" altLang="zh-CN" sz="1800" kern="0" dirty="0" smtClean="0">
              <a:ea typeface="微软雅黑" pitchFamily="34" charset="-122"/>
              <a:sym typeface="Lucida Grande"/>
            </a:endParaRPr>
          </a:p>
          <a:p>
            <a:pPr>
              <a:spcBef>
                <a:spcPts val="600"/>
              </a:spcBef>
            </a:pPr>
            <a:r>
              <a:rPr lang="en-US" altLang="zh-CN" sz="1800" i="1" u="sng" kern="0" dirty="0" smtClean="0">
                <a:sym typeface="Lucida Grande"/>
              </a:rPr>
              <a:t>NOTE1: same eNB behavior applies to MT case</a:t>
            </a:r>
          </a:p>
          <a:p>
            <a:pPr>
              <a:spcBef>
                <a:spcPts val="600"/>
              </a:spcBef>
            </a:pPr>
            <a:r>
              <a:rPr lang="en-US" altLang="zh-CN" sz="1800" i="1" u="sng" kern="0" dirty="0" smtClean="0">
                <a:sym typeface="Lucida Grande"/>
              </a:rPr>
              <a:t>NOTE2: only impact eNB and no impact on UE.</a:t>
            </a:r>
            <a:endParaRPr lang="en-US" altLang="zh-CN" sz="1800" kern="0" dirty="0" smtClean="0">
              <a:sym typeface="Lucida Grande"/>
            </a:endParaRPr>
          </a:p>
          <a:p>
            <a:pPr>
              <a:spcBef>
                <a:spcPts val="600"/>
              </a:spcBef>
            </a:pPr>
            <a:endParaRPr lang="en-US" altLang="zh-CN" sz="1800" kern="0" dirty="0" smtClean="0">
              <a:sym typeface="Lucida Grande"/>
            </a:endParaRPr>
          </a:p>
        </p:txBody>
      </p:sp>
      <p:sp>
        <p:nvSpPr>
          <p:cNvPr id="5" name="TextBox 4"/>
          <p:cNvSpPr txBox="1"/>
          <p:nvPr/>
        </p:nvSpPr>
        <p:spPr>
          <a:xfrm>
            <a:off x="-1588" y="6387715"/>
            <a:ext cx="12195175" cy="461665"/>
          </a:xfrm>
          <a:prstGeom prst="rect">
            <a:avLst/>
          </a:prstGeom>
          <a:solidFill>
            <a:srgbClr val="C00000"/>
          </a:solidFill>
        </p:spPr>
        <p:txBody>
          <a:bodyPr wrap="square" rtlCol="0">
            <a:spAutoFit/>
          </a:bodyPr>
          <a:lstStyle/>
          <a:p>
            <a:pPr algn="ctr"/>
            <a:r>
              <a:rPr lang="en-US" altLang="zh-CN" sz="2400" b="1" dirty="0" smtClean="0">
                <a:solidFill>
                  <a:schemeClr val="bg1"/>
                </a:solidFill>
                <a:latin typeface="微软雅黑" pitchFamily="34" charset="-122"/>
                <a:ea typeface="微软雅黑" pitchFamily="34" charset="-122"/>
              </a:rPr>
              <a:t>Decouple VoLTE and LTE coverage and then promote VoLTE!!!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FF3F4">
            <a:alpha val="0"/>
          </a:srgbClr>
        </a:solidFill>
        <a:effectLst/>
      </p:bgPr>
    </p:bg>
    <p:spTree>
      <p:nvGrpSpPr>
        <p:cNvPr id="1" name=""/>
        <p:cNvGrpSpPr/>
        <p:nvPr/>
      </p:nvGrpSpPr>
      <p:grpSpPr>
        <a:xfrm>
          <a:off x="0" y="0"/>
          <a:ext cx="0" cy="0"/>
          <a:chOff x="0" y="0"/>
          <a:chExt cx="0" cy="0"/>
        </a:xfrm>
      </p:grpSpPr>
      <p:sp>
        <p:nvSpPr>
          <p:cNvPr id="2" name="标题 1"/>
          <p:cNvSpPr txBox="1">
            <a:spLocks/>
          </p:cNvSpPr>
          <p:nvPr/>
        </p:nvSpPr>
        <p:spPr>
          <a:xfrm>
            <a:off x="605951" y="92074"/>
            <a:ext cx="11324284" cy="690023"/>
          </a:xfrm>
          <a:prstGeom prst="rect">
            <a:avLst/>
          </a:prstGeom>
        </p:spPr>
        <p:txBody>
          <a:bodyPr vert="horz" lIns="102323" tIns="51158" rIns="102323" bIns="51158" rtlCol="0" anchor="ctr">
            <a:normAutofit fontScale="97500"/>
          </a:bodyPr>
          <a:lstStyle/>
          <a:p>
            <a:pPr marL="0" marR="0" lvl="0" indent="0" defTabSz="1023243" rtl="0" eaLnBrk="1" fontAlgn="auto" latinLnBrk="0" hangingPunct="1">
              <a:lnSpc>
                <a:spcPct val="100000"/>
              </a:lnSpc>
              <a:spcBef>
                <a:spcPct val="0"/>
              </a:spcBef>
              <a:spcAft>
                <a:spcPts val="0"/>
              </a:spcAft>
              <a:buClrTx/>
              <a:buSzTx/>
              <a:buFontTx/>
              <a:buNone/>
              <a:tabLst/>
              <a:defRPr/>
            </a:pPr>
            <a:r>
              <a:rPr lang="en-US" altLang="zh-CN" sz="2400" b="1" dirty="0" smtClean="0">
                <a:solidFill>
                  <a:srgbClr val="C00000"/>
                </a:solidFill>
                <a:latin typeface="Arial" panose="020B0604020202020204" pitchFamily="34" charset="0"/>
                <a:ea typeface="微软雅黑" pitchFamily="34" charset="-122"/>
                <a:cs typeface="Arial" panose="020B0604020202020204" pitchFamily="34" charset="0"/>
              </a:rPr>
              <a:t>Further eVoLTE Solution for Poor LTE Coverage – User Experience Guarantee</a:t>
            </a:r>
            <a:endParaRPr lang="en-GB" altLang="zh-CN" sz="2400" b="1" dirty="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9" name="矩形 8"/>
          <p:cNvSpPr/>
          <p:nvPr/>
        </p:nvSpPr>
        <p:spPr>
          <a:xfrm>
            <a:off x="6457628" y="782098"/>
            <a:ext cx="5472607" cy="5524589"/>
          </a:xfrm>
          <a:prstGeom prst="rect">
            <a:avLst/>
          </a:prstGeom>
        </p:spPr>
        <p:txBody>
          <a:bodyPr wrap="square">
            <a:spAutoFit/>
          </a:bodyPr>
          <a:lstStyle/>
          <a:p>
            <a:pPr>
              <a:spcBef>
                <a:spcPts val="600"/>
              </a:spcBef>
              <a:buFont typeface="Wingdings" pitchFamily="2" charset="2"/>
              <a:buChar char="Ø"/>
            </a:pPr>
            <a:r>
              <a:rPr lang="en-US" altLang="zh-CN" sz="1800" kern="0" dirty="0" smtClean="0">
                <a:sym typeface="Lucida Grande"/>
              </a:rPr>
              <a:t>For UE located in </a:t>
            </a:r>
            <a:r>
              <a:rPr lang="en-US" altLang="zh-CN" sz="1800" dirty="0" smtClean="0">
                <a:ea typeface="微软雅黑" pitchFamily="34" charset="-122"/>
              </a:rPr>
              <a:t>weak coverage points, the UE first tries VoLTE then CSFB instead (as eNB reject QCI=1 bearer request) and the voice session will be successfully handled in 2/3G CS.</a:t>
            </a:r>
          </a:p>
          <a:p>
            <a:pPr>
              <a:spcBef>
                <a:spcPts val="600"/>
              </a:spcBef>
            </a:pPr>
            <a:endParaRPr lang="en-US" altLang="zh-CN" sz="1000" dirty="0" smtClean="0">
              <a:ea typeface="微软雅黑" pitchFamily="34" charset="-122"/>
            </a:endParaRPr>
          </a:p>
          <a:p>
            <a:pPr>
              <a:spcBef>
                <a:spcPts val="600"/>
              </a:spcBef>
              <a:buFont typeface="Wingdings" pitchFamily="2" charset="2"/>
              <a:buChar char="Ø"/>
            </a:pPr>
            <a:r>
              <a:rPr lang="en-US" altLang="zh-CN" sz="1800" kern="0" dirty="0" smtClean="0">
                <a:sym typeface="Lucida Grande"/>
              </a:rPr>
              <a:t>However, compared to call setup time for VoLTE call (e.g.&lt;3s),  the call setup time for this VoLTE-&gt;CSFB could quite long (e.g. about 8~12 seconds), </a:t>
            </a:r>
            <a:r>
              <a:rPr lang="en-US" altLang="zh-CN" sz="1800" kern="0" dirty="0" smtClean="0">
                <a:solidFill>
                  <a:srgbClr val="FF0000"/>
                </a:solidFill>
                <a:sym typeface="Lucida Grande"/>
              </a:rPr>
              <a:t>which definitely damages VoLTE brand due to bad user experience</a:t>
            </a:r>
            <a:r>
              <a:rPr lang="en-US" altLang="zh-CN" sz="1800" kern="0" dirty="0" smtClean="0">
                <a:sym typeface="Lucida Grande"/>
              </a:rPr>
              <a:t>.</a:t>
            </a:r>
            <a:endParaRPr lang="en-US" altLang="zh-CN" i="1" u="sng" kern="0" dirty="0" smtClean="0">
              <a:sym typeface="Lucida Grande"/>
            </a:endParaRPr>
          </a:p>
          <a:p>
            <a:pPr lvl="1">
              <a:spcBef>
                <a:spcPts val="600"/>
              </a:spcBef>
            </a:pPr>
            <a:endParaRPr lang="en-US" altLang="zh-CN" sz="1000" kern="0" dirty="0" smtClean="0">
              <a:sym typeface="Lucida Grande"/>
            </a:endParaRPr>
          </a:p>
          <a:p>
            <a:pPr>
              <a:spcBef>
                <a:spcPts val="600"/>
              </a:spcBef>
              <a:buFont typeface="Wingdings" pitchFamily="2" charset="2"/>
              <a:buChar char="Ø"/>
            </a:pPr>
            <a:r>
              <a:rPr lang="en-US" altLang="zh-CN" sz="1800" kern="0" dirty="0" smtClean="0">
                <a:solidFill>
                  <a:srgbClr val="FF0000"/>
                </a:solidFill>
                <a:ea typeface="微软雅黑" pitchFamily="34" charset="-122"/>
                <a:sym typeface="Lucida Grande"/>
              </a:rPr>
              <a:t>As VoLTE capable UE supports SRVCC, SRVCC based </a:t>
            </a:r>
            <a:r>
              <a:rPr lang="en-US" altLang="zh-CN" sz="1800" kern="0" dirty="0" err="1" smtClean="0">
                <a:solidFill>
                  <a:srgbClr val="FF0000"/>
                </a:solidFill>
                <a:ea typeface="微软雅黑" pitchFamily="34" charset="-122"/>
                <a:sym typeface="Lucida Grande"/>
              </a:rPr>
              <a:t>eCSFB</a:t>
            </a:r>
            <a:r>
              <a:rPr lang="en-US" altLang="zh-CN" sz="1800" kern="0" dirty="0" smtClean="0">
                <a:solidFill>
                  <a:srgbClr val="FF0000"/>
                </a:solidFill>
                <a:ea typeface="微软雅黑" pitchFamily="34" charset="-122"/>
                <a:sym typeface="Lucida Grande"/>
              </a:rPr>
              <a:t> is triggered instead by network, which improves call setup time to e.g. 4~6s and provides decent user experience for VoLTE Subscriber(s).</a:t>
            </a:r>
          </a:p>
          <a:p>
            <a:pPr>
              <a:spcBef>
                <a:spcPts val="600"/>
              </a:spcBef>
            </a:pPr>
            <a:endParaRPr lang="en-US" altLang="zh-CN" sz="1000" i="1" u="sng" kern="0" dirty="0" smtClean="0">
              <a:sym typeface="Lucida Grande"/>
            </a:endParaRPr>
          </a:p>
          <a:p>
            <a:pPr>
              <a:spcBef>
                <a:spcPts val="600"/>
              </a:spcBef>
            </a:pPr>
            <a:r>
              <a:rPr lang="en-US" altLang="zh-CN" i="1" u="sng" kern="0" dirty="0" smtClean="0">
                <a:sym typeface="Lucida Grande"/>
              </a:rPr>
              <a:t>NOTE1: in worse case, both MO/MT are in poor LTE coverage and L-&gt;G CSFB is triggered.</a:t>
            </a:r>
          </a:p>
          <a:p>
            <a:pPr>
              <a:spcBef>
                <a:spcPts val="600"/>
              </a:spcBef>
            </a:pPr>
            <a:r>
              <a:rPr lang="en-US" altLang="zh-CN" i="1" u="sng" kern="0" dirty="0" smtClean="0">
                <a:sym typeface="Lucida Grande"/>
              </a:rPr>
              <a:t>NOTE2: same eNB behavior applies to MT case.</a:t>
            </a:r>
          </a:p>
        </p:txBody>
      </p:sp>
      <p:graphicFrame>
        <p:nvGraphicFramePr>
          <p:cNvPr id="492547" name="Object 3"/>
          <p:cNvGraphicFramePr>
            <a:graphicFrameLocks noChangeAspect="1"/>
          </p:cNvGraphicFramePr>
          <p:nvPr/>
        </p:nvGraphicFramePr>
        <p:xfrm>
          <a:off x="698500" y="836712"/>
          <a:ext cx="5481638" cy="5221288"/>
        </p:xfrm>
        <a:graphic>
          <a:graphicData uri="http://schemas.openxmlformats.org/presentationml/2006/ole">
            <p:oleObj spid="_x0000_s492547" name="Visio" r:id="rId5" imgW="6796564" imgH="4974336" progId="Visio.Drawing.11">
              <p:embed/>
            </p:oleObj>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1"/>
          <p:cNvSpPr>
            <a:spLocks noGrp="1"/>
          </p:cNvSpPr>
          <p:nvPr>
            <p:ph type="title"/>
          </p:nvPr>
        </p:nvSpPr>
        <p:spPr>
          <a:xfrm>
            <a:off x="609600" y="275339"/>
            <a:ext cx="8229600" cy="1145918"/>
          </a:xfrm>
        </p:spPr>
        <p:txBody>
          <a:bodyPr/>
          <a:lstStyle/>
          <a:p>
            <a:r>
              <a:rPr lang="en-US" altLang="zh-CN" sz="3600" b="1" dirty="0" smtClean="0">
                <a:solidFill>
                  <a:srgbClr val="C00000"/>
                </a:solidFill>
              </a:rPr>
              <a:t>Content</a:t>
            </a:r>
            <a:endParaRPr lang="en-US" altLang="en-US" sz="3600" b="1" dirty="0" smtClean="0">
              <a:solidFill>
                <a:srgbClr val="C00000"/>
              </a:solidFill>
              <a:latin typeface="+mj-lt"/>
            </a:endParaRPr>
          </a:p>
        </p:txBody>
      </p:sp>
      <p:grpSp>
        <p:nvGrpSpPr>
          <p:cNvPr id="2" name="Group 4"/>
          <p:cNvGrpSpPr>
            <a:grpSpLocks/>
          </p:cNvGrpSpPr>
          <p:nvPr/>
        </p:nvGrpSpPr>
        <p:grpSpPr bwMode="auto">
          <a:xfrm>
            <a:off x="1822114" y="1797329"/>
            <a:ext cx="978651" cy="771582"/>
            <a:chOff x="720" y="935"/>
            <a:chExt cx="959" cy="793"/>
          </a:xfrm>
          <a:effectLst>
            <a:outerShdw blurRad="76200" dir="13500000" sy="23000" kx="1200000" algn="br" rotWithShape="0">
              <a:prstClr val="black">
                <a:alpha val="20000"/>
              </a:prstClr>
            </a:outerShdw>
          </a:effectLst>
        </p:grpSpPr>
        <p:sp>
          <p:nvSpPr>
            <p:cNvPr id="20"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1"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22" name="Text Box 9"/>
          <p:cNvSpPr txBox="1">
            <a:spLocks noChangeArrowheads="1"/>
          </p:cNvSpPr>
          <p:nvPr/>
        </p:nvSpPr>
        <p:spPr bwMode="gray">
          <a:xfrm>
            <a:off x="2197220" y="1943037"/>
            <a:ext cx="508474" cy="523220"/>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smtClean="0">
                <a:solidFill>
                  <a:srgbClr val="FFFFFF">
                    <a:lumMod val="85000"/>
                  </a:srgbClr>
                </a:solidFill>
                <a:latin typeface="微软雅黑" pitchFamily="34" charset="-122"/>
                <a:ea typeface="微软雅黑" pitchFamily="34" charset="-122"/>
              </a:rPr>
              <a:t>1.</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27" name="Text Box 8"/>
          <p:cNvSpPr txBox="1">
            <a:spLocks noChangeArrowheads="1"/>
          </p:cNvSpPr>
          <p:nvPr/>
        </p:nvSpPr>
        <p:spPr bwMode="gray">
          <a:xfrm>
            <a:off x="2934890" y="1731854"/>
            <a:ext cx="7699201" cy="1668149"/>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VoLTE Challenge in Weak Coverage</a:t>
            </a:r>
          </a:p>
          <a:p>
            <a:pPr marL="438150" indent="-438150" eaLnBrk="0" hangingPunct="0">
              <a:lnSpc>
                <a:spcPct val="150000"/>
              </a:lnSpc>
              <a:spcBef>
                <a:spcPct val="20000"/>
              </a:spcBef>
              <a:buClr>
                <a:prstClr val="black"/>
              </a:buClr>
            </a:pPr>
            <a:endPar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endParaRPr>
          </a:p>
        </p:txBody>
      </p:sp>
      <p:grpSp>
        <p:nvGrpSpPr>
          <p:cNvPr id="4" name="组合 40"/>
          <p:cNvGrpSpPr/>
          <p:nvPr/>
        </p:nvGrpSpPr>
        <p:grpSpPr>
          <a:xfrm>
            <a:off x="1809309" y="4306799"/>
            <a:ext cx="8205137" cy="839728"/>
            <a:chOff x="1809309" y="1731854"/>
            <a:chExt cx="8205137" cy="837590"/>
          </a:xfrm>
        </p:grpSpPr>
        <p:grpSp>
          <p:nvGrpSpPr>
            <p:cNvPr id="5" name="Group 4"/>
            <p:cNvGrpSpPr>
              <a:grpSpLocks/>
            </p:cNvGrpSpPr>
            <p:nvPr/>
          </p:nvGrpSpPr>
          <p:grpSpPr bwMode="auto">
            <a:xfrm>
              <a:off x="1809309" y="1772087"/>
              <a:ext cx="1011343" cy="797357"/>
              <a:chOff x="720" y="935"/>
              <a:chExt cx="959" cy="793"/>
            </a:xfrm>
            <a:effectLst>
              <a:outerShdw blurRad="76200" dir="13500000" sy="23000" kx="1200000" algn="br" rotWithShape="0">
                <a:prstClr val="black">
                  <a:alpha val="20000"/>
                </a:prstClr>
              </a:outerShdw>
            </a:effectLst>
          </p:grpSpPr>
          <p:sp>
            <p:nvSpPr>
              <p:cNvPr id="18" name="Oval 6"/>
              <p:cNvSpPr>
                <a:spLocks noChangeArrowheads="1"/>
              </p:cNvSpPr>
              <p:nvPr/>
            </p:nvSpPr>
            <p:spPr bwMode="gray">
              <a:xfrm rot="1758052">
                <a:off x="720" y="960"/>
                <a:ext cx="959" cy="768"/>
              </a:xfrm>
              <a:prstGeom prst="ellipse">
                <a:avLst/>
              </a:prstGeom>
              <a:solidFill>
                <a:srgbClr val="C00000"/>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9"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16" name="Text Box 8"/>
            <p:cNvSpPr txBox="1">
              <a:spLocks noChangeArrowheads="1"/>
            </p:cNvSpPr>
            <p:nvPr/>
          </p:nvSpPr>
          <p:spPr bwMode="gray">
            <a:xfrm>
              <a:off x="2954777" y="1731854"/>
              <a:ext cx="7059669" cy="828881"/>
            </a:xfrm>
            <a:prstGeom prst="rect">
              <a:avLst/>
            </a:prstGeom>
            <a:noFill/>
            <a:ln w="9525" algn="ctr">
              <a:noFill/>
              <a:miter lim="800000"/>
              <a:headEnd/>
              <a:tailEnd/>
            </a:ln>
          </p:spPr>
          <p:txBody>
            <a:bodyPr wrap="square">
              <a:spAutoFit/>
            </a:bodyPr>
            <a:lstStyle/>
            <a:p>
              <a:pPr marL="438150" lvl="0" indent="-438150" eaLnBrk="0" hangingPunct="0">
                <a:lnSpc>
                  <a:spcPct val="150000"/>
                </a:lnSpc>
                <a:spcBef>
                  <a:spcPct val="20000"/>
                </a:spcBef>
                <a:buClr>
                  <a:srgbClr val="990000"/>
                </a:buClr>
              </a:pPr>
              <a:r>
                <a:rPr lang="en-US" altLang="zh-CN" sz="3200" b="1" dirty="0" smtClean="0">
                  <a:solidFill>
                    <a:srgbClr val="C00000"/>
                  </a:solidFill>
                  <a:latin typeface="Arial" panose="020B0604020202020204" pitchFamily="34" charset="0"/>
                  <a:ea typeface="微软雅黑" pitchFamily="34" charset="-122"/>
                  <a:cs typeface="Arial" panose="020B0604020202020204" pitchFamily="34" charset="0"/>
                </a:rPr>
                <a:t>Open Discussion for 3GPP Work </a:t>
              </a:r>
              <a:endParaRPr lang="en-GB" altLang="zh-CN" sz="3200" b="1" dirty="0" smtClean="0">
                <a:solidFill>
                  <a:srgbClr val="C00000"/>
                </a:solidFill>
                <a:latin typeface="Arial" panose="020B0604020202020204" pitchFamily="34" charset="0"/>
                <a:ea typeface="微软雅黑" pitchFamily="34" charset="-122"/>
                <a:cs typeface="Arial" panose="020B0604020202020204" pitchFamily="34" charset="0"/>
              </a:endParaRPr>
            </a:p>
          </p:txBody>
        </p:sp>
        <p:sp>
          <p:nvSpPr>
            <p:cNvPr id="17" name="Text Box 9"/>
            <p:cNvSpPr txBox="1">
              <a:spLocks noChangeArrowheads="1"/>
            </p:cNvSpPr>
            <p:nvPr/>
          </p:nvSpPr>
          <p:spPr bwMode="gray">
            <a:xfrm>
              <a:off x="2057290" y="1903541"/>
              <a:ext cx="674825" cy="523220"/>
            </a:xfrm>
            <a:prstGeom prst="rect">
              <a:avLst/>
            </a:prstGeom>
            <a:noFill/>
            <a:ln w="9525" algn="ctr">
              <a:noFill/>
              <a:miter lim="800000"/>
              <a:headEnd/>
              <a:tailEnd/>
            </a:ln>
          </p:spPr>
          <p:txBody>
            <a:bodyPr wrap="square">
              <a:spAutoFit/>
            </a:bodyPr>
            <a:lstStyle/>
            <a:p>
              <a:pPr algn="ctr" eaLnBrk="0" fontAlgn="auto" hangingPunct="0">
                <a:spcBef>
                  <a:spcPts val="0"/>
                </a:spcBef>
                <a:spcAft>
                  <a:spcPts val="0"/>
                </a:spcAft>
                <a:defRPr/>
              </a:pPr>
              <a:r>
                <a:rPr lang="en-US" altLang="zh-CN" sz="2800" b="1" kern="0" dirty="0" smtClean="0">
                  <a:solidFill>
                    <a:srgbClr val="FFFFFF"/>
                  </a:solidFill>
                  <a:latin typeface="微软雅黑" pitchFamily="34" charset="-122"/>
                  <a:ea typeface="微软雅黑" pitchFamily="34" charset="-122"/>
                </a:rPr>
                <a:t>3.</a:t>
              </a:r>
              <a:endParaRPr lang="en-US" altLang="zh-CN" sz="2800" b="1" kern="0" dirty="0">
                <a:solidFill>
                  <a:srgbClr val="FFFFFF"/>
                </a:solidFill>
                <a:latin typeface="微软雅黑" pitchFamily="34" charset="-122"/>
                <a:ea typeface="微软雅黑" pitchFamily="34" charset="-122"/>
              </a:endParaRPr>
            </a:p>
          </p:txBody>
        </p:sp>
      </p:grpSp>
      <p:grpSp>
        <p:nvGrpSpPr>
          <p:cNvPr id="23" name="组合 39"/>
          <p:cNvGrpSpPr/>
          <p:nvPr/>
        </p:nvGrpSpPr>
        <p:grpSpPr>
          <a:xfrm>
            <a:off x="1842001" y="3068043"/>
            <a:ext cx="8171021" cy="820650"/>
            <a:chOff x="1842001" y="3060230"/>
            <a:chExt cx="8171021" cy="818561"/>
          </a:xfrm>
        </p:grpSpPr>
        <p:grpSp>
          <p:nvGrpSpPr>
            <p:cNvPr id="24" name="Group 4"/>
            <p:cNvGrpSpPr>
              <a:grpSpLocks/>
            </p:cNvGrpSpPr>
            <p:nvPr/>
          </p:nvGrpSpPr>
          <p:grpSpPr bwMode="auto">
            <a:xfrm>
              <a:off x="1842001" y="3107209"/>
              <a:ext cx="978651" cy="771582"/>
              <a:chOff x="720" y="935"/>
              <a:chExt cx="959" cy="793"/>
            </a:xfrm>
            <a:effectLst>
              <a:outerShdw blurRad="76200" dir="13500000" sy="23000" kx="1200000" algn="br" rotWithShape="0">
                <a:prstClr val="black">
                  <a:alpha val="20000"/>
                </a:prstClr>
              </a:outerShdw>
            </a:effectLst>
          </p:grpSpPr>
          <p:sp>
            <p:nvSpPr>
              <p:cNvPr id="28" name="Oval 6"/>
              <p:cNvSpPr>
                <a:spLocks noChangeArrowheads="1"/>
              </p:cNvSpPr>
              <p:nvPr/>
            </p:nvSpPr>
            <p:spPr bwMode="gray">
              <a:xfrm rot="1758052">
                <a:off x="720" y="960"/>
                <a:ext cx="959" cy="768"/>
              </a:xfrm>
              <a:prstGeom prst="ellipse">
                <a:avLst/>
              </a:prstGeom>
              <a:solidFill>
                <a:srgbClr val="B2B2B2">
                  <a:lumMod val="75000"/>
                </a:srgbClr>
              </a:solidFill>
              <a:ln w="9525">
                <a:noFill/>
                <a:round/>
                <a:headEnd/>
                <a:tailEnd/>
              </a:ln>
              <a:effectLst>
                <a:outerShdw blurRad="50800" dist="38100" dir="2700000" algn="tl" rotWithShape="0">
                  <a:prstClr val="black">
                    <a:alpha val="40000"/>
                  </a:prstClr>
                </a:outerShdw>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29" name="Oval 7"/>
              <p:cNvSpPr>
                <a:spLocks noChangeArrowheads="1"/>
              </p:cNvSpPr>
              <p:nvPr/>
            </p:nvSpPr>
            <p:spPr bwMode="gray">
              <a:xfrm>
                <a:off x="751" y="935"/>
                <a:ext cx="638" cy="667"/>
              </a:xfrm>
              <a:prstGeom prst="ellipse">
                <a:avLst/>
              </a:prstGeom>
              <a:gradFill rotWithShape="1">
                <a:gsLst>
                  <a:gs pos="0">
                    <a:srgbClr val="FFFFFF">
                      <a:alpha val="50000"/>
                    </a:srgbClr>
                  </a:gs>
                  <a:gs pos="100000">
                    <a:srgbClr val="767676">
                      <a:alpha val="0"/>
                    </a:srgbClr>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25" name="Text Box 9"/>
            <p:cNvSpPr txBox="1">
              <a:spLocks noChangeArrowheads="1"/>
            </p:cNvSpPr>
            <p:nvPr/>
          </p:nvSpPr>
          <p:spPr bwMode="gray">
            <a:xfrm>
              <a:off x="2217109" y="3252918"/>
              <a:ext cx="508474" cy="521888"/>
            </a:xfrm>
            <a:prstGeom prst="rect">
              <a:avLst/>
            </a:prstGeom>
            <a:noFill/>
            <a:ln w="9525" algn="ctr">
              <a:noFill/>
              <a:miter lim="800000"/>
              <a:headEnd/>
              <a:tailEnd/>
            </a:ln>
          </p:spPr>
          <p:txBody>
            <a:bodyPr wrap="none">
              <a:spAutoFit/>
            </a:bodyPr>
            <a:lstStyle/>
            <a:p>
              <a:pPr algn="ctr" eaLnBrk="0" fontAlgn="auto" hangingPunct="0">
                <a:spcBef>
                  <a:spcPts val="0"/>
                </a:spcBef>
                <a:spcAft>
                  <a:spcPts val="0"/>
                </a:spcAft>
                <a:defRPr/>
              </a:pPr>
              <a:r>
                <a:rPr lang="en-US" altLang="zh-CN" sz="2800" b="1" kern="0" dirty="0" smtClean="0">
                  <a:solidFill>
                    <a:srgbClr val="FFFFFF">
                      <a:lumMod val="85000"/>
                    </a:srgbClr>
                  </a:solidFill>
                  <a:latin typeface="微软雅黑" pitchFamily="34" charset="-122"/>
                  <a:ea typeface="微软雅黑" pitchFamily="34" charset="-122"/>
                </a:rPr>
                <a:t>2.</a:t>
              </a:r>
              <a:endParaRPr lang="en-US" altLang="zh-CN" sz="2800" b="1" kern="0" dirty="0">
                <a:solidFill>
                  <a:srgbClr val="FFFFFF">
                    <a:lumMod val="85000"/>
                  </a:srgbClr>
                </a:solidFill>
                <a:latin typeface="微软雅黑" pitchFamily="34" charset="-122"/>
                <a:ea typeface="微软雅黑" pitchFamily="34" charset="-122"/>
              </a:endParaRPr>
            </a:p>
          </p:txBody>
        </p:sp>
        <p:sp>
          <p:nvSpPr>
            <p:cNvPr id="26" name="Text Box 8"/>
            <p:cNvSpPr txBox="1">
              <a:spLocks noChangeArrowheads="1"/>
            </p:cNvSpPr>
            <p:nvPr/>
          </p:nvSpPr>
          <p:spPr bwMode="gray">
            <a:xfrm>
              <a:off x="2954777" y="3060230"/>
              <a:ext cx="7058245" cy="742092"/>
            </a:xfrm>
            <a:prstGeom prst="rect">
              <a:avLst/>
            </a:prstGeom>
            <a:noFill/>
            <a:ln w="9525" algn="ctr">
              <a:noFill/>
              <a:miter lim="800000"/>
              <a:headEnd/>
              <a:tailEnd/>
            </a:ln>
          </p:spPr>
          <p:txBody>
            <a:bodyPr wrap="square">
              <a:spAutoFit/>
            </a:bodyPr>
            <a:lstStyle/>
            <a:p>
              <a:pPr marL="438150" indent="-438150" eaLnBrk="0" hangingPunct="0">
                <a:lnSpc>
                  <a:spcPct val="150000"/>
                </a:lnSpc>
                <a:spcBef>
                  <a:spcPct val="20000"/>
                </a:spcBef>
                <a:buClr>
                  <a:prstClr val="black"/>
                </a:buClr>
              </a:pPr>
              <a:r>
                <a:rPr lang="en-US" altLang="zh-CN" sz="3200" b="1" kern="0" dirty="0" smtClean="0">
                  <a:solidFill>
                    <a:srgbClr val="000000">
                      <a:lumMod val="50000"/>
                      <a:lumOff val="50000"/>
                    </a:srgbClr>
                  </a:solidFill>
                  <a:latin typeface="微软雅黑" pitchFamily="34" charset="-122"/>
                  <a:ea typeface="微软雅黑" pitchFamily="34" charset="-122"/>
                  <a:cs typeface="Arial" pitchFamily="34" charset="0"/>
                </a:rPr>
                <a:t>Enhanced VoLTE Solution</a:t>
              </a:r>
            </a:p>
          </p:txBody>
        </p:sp>
      </p:gr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Huawei smallcell Temp1 -v0.2">
  <a:themeElements>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3_default">
  <a:themeElements>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_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C00000"/>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square" rtlCol="0">
        <a:spAutoFit/>
      </a:bodyPr>
      <a:lstStyle>
        <a:defPPr>
          <a:buNone/>
          <a:defRPr sz="1600" b="0" dirty="0" smtClean="0"/>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9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9525" cap="flat" cmpd="sng" algn="ctr">
          <a:noFill/>
          <a:prstDash val="solid"/>
          <a:round/>
          <a:headEnd type="none" w="med" len="med"/>
          <a:tailEnd type="none" w="med" len="med"/>
        </a:ln>
        <a:effectLst/>
      </a:spPr>
      <a:body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0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_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1">
              <a:lumMod val="50000"/>
            </a:schemeClr>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1" i="0" u="none" strike="noStrike" cap="none" normalizeH="0" baseline="0" smtClean="0">
            <a:ln>
              <a:noFill/>
            </a:ln>
            <a:solidFill>
              <a:schemeClr val="tx1"/>
            </a:solidFill>
            <a:effectLst/>
            <a:latin typeface="Arial" charset="0"/>
            <a:ea typeface="SimSun" pitchFamily="2" charset="-122"/>
          </a:defRPr>
        </a:defPPr>
      </a:lstStyle>
    </a:spDef>
    <a:lnDef>
      <a:spPr bwMode="auto">
        <a:noFill/>
        <a:ln w="28575" cap="flat" cmpd="sng" algn="ctr">
          <a:solidFill>
            <a:srgbClr val="24D681"/>
          </a:solidFill>
          <a:prstDash val="solid"/>
          <a:round/>
          <a:headEnd type="none" w="med" len="med"/>
          <a:tailEnd type="none" w="med" len="med"/>
        </a:ln>
        <a:effectLst/>
      </a:spPr>
      <a:body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Huawei smallcell Temp1 -v0.2">
  <a:themeElements>
    <a:clrScheme name="模块">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1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52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0_主题1">
  <a:themeElements>
    <a:clrScheme name="">
      <a:dk1>
        <a:srgbClr val="000000"/>
      </a:dk1>
      <a:lt1>
        <a:srgbClr val="FFFFFF"/>
      </a:lt1>
      <a:dk2>
        <a:srgbClr val="5A6378"/>
      </a:dk2>
      <a:lt2>
        <a:srgbClr val="D4D4D6"/>
      </a:lt2>
      <a:accent1>
        <a:srgbClr val="F0AD00"/>
      </a:accent1>
      <a:accent2>
        <a:srgbClr val="60B5CC"/>
      </a:accent2>
      <a:accent3>
        <a:srgbClr val="FFFFFF"/>
      </a:accent3>
      <a:accent4>
        <a:srgbClr val="000000"/>
      </a:accent4>
      <a:accent5>
        <a:srgbClr val="F6D3AA"/>
      </a:accent5>
      <a:accent6>
        <a:srgbClr val="56A4B9"/>
      </a:accent6>
      <a:hlink>
        <a:srgbClr val="168BBA"/>
      </a:hlink>
      <a:folHlink>
        <a:srgbClr val="680000"/>
      </a:folHlink>
    </a:clrScheme>
    <a:fontScheme name="20_主题1">
      <a:majorFont>
        <a:latin typeface="FrutigerNext LT Medium"/>
        <a:ea typeface="宋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0_主题1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0_主题1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0_主题1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0_主题1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0_主题1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0_主题1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0_主题1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0_主题1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0_主题1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0_主题1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0_主题1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0_主题1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0_主题1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tx1"/>
          </a:solidFill>
          <a:prstDash val="solid"/>
          <a:round/>
          <a:headEnd type="none" w="med" len="med"/>
          <a:tailEnd type="arrow"/>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53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54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55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56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tx1"/>
          </a:solidFill>
          <a:prstDash val="solid"/>
          <a:round/>
          <a:headEnd type="none" w="med" len="med"/>
          <a:tailEnd type="arrow"/>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default">
  <a:themeElements>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2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C0000"/>
        </a:solidFill>
        <a:ln w="9525" algn="ctr">
          <a:noFill/>
          <a:miter lim="800000"/>
          <a:headEnd/>
          <a:tailEnd/>
        </a:ln>
        <a:effectLst>
          <a:glow rad="228600">
            <a:schemeClr val="accent4">
              <a:satMod val="175000"/>
              <a:alpha val="40000"/>
            </a:schemeClr>
          </a:glow>
          <a:prstShdw prst="shdw17" dist="17961" dir="2700000">
            <a:srgbClr val="7A0000"/>
          </a:prstShdw>
        </a:effectLst>
      </a:spPr>
      <a:bodyPr wrap="square">
        <a:spAutoFit/>
      </a:bodyPr>
      <a:lstStyle>
        <a:defPPr marL="304800" indent="-304800">
          <a:defRPr sz="2400" b="0" dirty="0">
            <a:solidFill>
              <a:srgbClr val="FFFFFF"/>
            </a:solidFill>
            <a:latin typeface="Tahoma" pitchFamily="34" charset="0"/>
            <a:ea typeface="Tahoma" pitchFamily="34" charset="0"/>
            <a:cs typeface="Tahoma" pitchFamily="34" charset="0"/>
          </a:defRPr>
        </a:defPPr>
      </a:lstStyle>
    </a:spDef>
  </a:objectDefaults>
  <a:extraClrSchemeLst>
    <a:extraClrScheme>
      <a:clrScheme name="2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2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2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2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2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2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2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2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2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2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2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2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2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57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3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4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5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6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7_华为VI主题16x9">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a:buNone/>
          <a:defRPr b="0" dirty="0" err="1" smtClean="0">
            <a:latin typeface="+mn-lt"/>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5_default">
  <a:themeElements>
    <a:clrScheme name="模块">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1_default">
      <a:majorFont>
        <a:latin typeface="FrutigerNext LT Medium"/>
        <a:ea typeface="华文细黑"/>
        <a:cs typeface="SimSun"/>
      </a:majorFont>
      <a:minorFont>
        <a:latin typeface="FrutigerNext LT Medium"/>
        <a:ea typeface="华文细黑"/>
        <a:cs typeface="SimSu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Office Theme">
  <a:themeElements>
    <a:clrScheme name="Office">
      <a:dk1>
        <a:sysClr val="windowText" lastClr="000000"/>
      </a:dk1>
      <a:lt1>
        <a:sysClr val="window" lastClr="A9D8A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UAWEI SPAIN_2010-09-20_v1-2">
  <a:themeElements>
    <a:clrScheme name="Office">
      <a:dk1>
        <a:sysClr val="windowText" lastClr="000000"/>
      </a:dk1>
      <a:lt1>
        <a:sysClr val="window" lastClr="A9D8A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_default">
      <a:majorFont>
        <a:latin typeface="FrutigerNext LT Medium"/>
        <a:ea typeface="宋体"/>
        <a:cs typeface=""/>
      </a:majorFont>
      <a:minorFont>
        <a:latin typeface="FrutigerNext LT Regular"/>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CFFFF"/>
        </a:solidFill>
        <a:ln w="9525" cap="flat" cmpd="sng" algn="ctr">
          <a:solidFill>
            <a:schemeClr val="tx1"/>
          </a:solidFill>
          <a:prstDash val="solid"/>
          <a:round/>
          <a:headEnd type="none" w="med" len="med"/>
          <a:tailEnd type="none" w="med" len="med"/>
        </a:ln>
        <a:effectLst/>
      </a:spPr>
      <a:bodyPr vert="horz" wrap="square" lIns="91425" tIns="45712" rIns="91425" bIns="45712" numCol="1" anchor="ctr" anchorCtr="0" compatLnSpc="1">
        <a:prstTxWarp prst="textNoShape">
          <a:avLst/>
        </a:prstTxWarp>
        <a:spAutoFit/>
      </a:bodyPr>
      <a:lstStyle>
        <a:defPPr marL="0" marR="0" indent="0" algn="l" defTabSz="820738"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FrutigerNext LT Regular" pitchFamily="34" charset="0"/>
            <a:ea typeface="宋体" pitchFamily="2" charset="-122"/>
          </a:defRPr>
        </a:defPPr>
      </a:lstStyle>
    </a:spDef>
    <a:lnDef>
      <a:spPr bwMode="auto">
        <a:xfrm>
          <a:off x="0" y="0"/>
          <a:ext cx="1" cy="1"/>
        </a:xfrm>
        <a:custGeom>
          <a:avLst/>
          <a:gdLst/>
          <a:ahLst/>
          <a:cxnLst/>
          <a:rect l="0" t="0" r="0" b="0"/>
          <a:pathLst/>
        </a:custGeom>
        <a:solidFill>
          <a:srgbClr val="CCFFFF"/>
        </a:solidFill>
        <a:ln w="9525" cap="flat" cmpd="sng" algn="ctr">
          <a:solidFill>
            <a:schemeClr val="tx1"/>
          </a:solidFill>
          <a:prstDash val="solid"/>
          <a:round/>
          <a:headEnd type="none" w="med" len="med"/>
          <a:tailEnd type="none" w="med" len="med"/>
        </a:ln>
        <a:effectLst/>
      </a:spPr>
      <a:bodyPr vert="horz" wrap="square" lIns="91425" tIns="45712" rIns="91425" bIns="45712" numCol="1" anchor="ctr" anchorCtr="0" compatLnSpc="1">
        <a:prstTxWarp prst="textNoShape">
          <a:avLst/>
        </a:prstTxWarp>
        <a:spAutoFit/>
      </a:bodyPr>
      <a:lstStyle>
        <a:defPPr marL="0" marR="0" indent="0" algn="l" defTabSz="820738"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FrutigerNext LT Regular" pitchFamily="34" charset="0"/>
            <a:ea typeface="宋体" pitchFamily="2" charset="-122"/>
          </a:defRPr>
        </a:defPPr>
      </a:lstStyle>
    </a:lnDef>
  </a:objectDefaults>
  <a:extraClrSchemeLst>
    <a:extraClrScheme>
      <a:clrScheme name="3_defaul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defaul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defaul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defaul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defaul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defaul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defaul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defaul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AtomCell Proposal for XX Operator ">
  <a:themeElements>
    <a:clrScheme name="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9_主题1">
  <a:themeElements>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华为VI主题16x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noFill/>
          <a:prstDash val="solid"/>
          <a:round/>
          <a:headEnd type="none" w="med" len="med"/>
          <a:tailEnd type="none" w="med" len="med"/>
        </a:ln>
        <a:effectLst/>
      </a:spPr>
      <a:bodyPr vert="horz" wrap="square" lIns="90595" tIns="45297" rIns="90595" bIns="45297" numCol="1" rtlCol="0" anchor="ctr" anchorCtr="0" compatLnSpc="1">
        <a:prstTxWarp prst="textNoShape">
          <a:avLst/>
        </a:prstTxWarp>
      </a:bodyPr>
      <a:lstStyle>
        <a:defPPr defTabSz="905937" eaLnBrk="0" fontAlgn="base" hangingPunct="0">
          <a:spcBef>
            <a:spcPct val="0"/>
          </a:spcBef>
          <a:spcAft>
            <a:spcPct val="0"/>
          </a:spcAft>
          <a:defRPr b="1" dirty="0" smtClean="0">
            <a:solidFill>
              <a:srgbClr val="D4D4D6">
                <a:lumMod val="10000"/>
              </a:srgbClr>
            </a:solidFill>
            <a:latin typeface="FrutigerNext LT Regular"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500" b="0" i="0" u="none" strike="noStrike" cap="none" normalizeH="0" baseline="0" smtClean="0">
            <a:ln>
              <a:noFill/>
            </a:ln>
            <a:solidFill>
              <a:schemeClr val="tx1"/>
            </a:solidFill>
            <a:effectLst/>
            <a:latin typeface="FrutigerNext LT BlackCn"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A9D8A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odule">
    <a:dk1>
      <a:sysClr val="windowText" lastClr="000000"/>
    </a:dk1>
    <a:lt1>
      <a:sysClr val="window" lastClr="A9D8A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themeOverride>
</file>

<file path=docProps/app.xml><?xml version="1.0" encoding="utf-8"?>
<Properties xmlns="http://schemas.openxmlformats.org/officeDocument/2006/extended-properties" xmlns:vt="http://schemas.openxmlformats.org/officeDocument/2006/docPropsVTypes">
  <Template>Huawei smallcell Temp1 -v0.2</Template>
  <TotalTime>56898</TotalTime>
  <Words>1178</Words>
  <Application>Microsoft Office PowerPoint</Application>
  <PresentationFormat>自定义</PresentationFormat>
  <Paragraphs>141</Paragraphs>
  <Slides>12</Slides>
  <Notes>12</Notes>
  <HiddenSlides>0</HiddenSlides>
  <MMClips>0</MMClips>
  <ScaleCrop>false</ScaleCrop>
  <HeadingPairs>
    <vt:vector size="6" baseType="variant">
      <vt:variant>
        <vt:lpstr>主题</vt:lpstr>
      </vt:variant>
      <vt:variant>
        <vt:i4>36</vt:i4>
      </vt:variant>
      <vt:variant>
        <vt:lpstr>嵌入 OLE 服务器</vt:lpstr>
      </vt:variant>
      <vt:variant>
        <vt:i4>1</vt:i4>
      </vt:variant>
      <vt:variant>
        <vt:lpstr>幻灯片标题</vt:lpstr>
      </vt:variant>
      <vt:variant>
        <vt:i4>12</vt:i4>
      </vt:variant>
    </vt:vector>
  </HeadingPairs>
  <TitlesOfParts>
    <vt:vector size="49" baseType="lpstr">
      <vt:lpstr>Huawei smallcell Temp1 -v0.2</vt:lpstr>
      <vt:lpstr>20_主题1</vt:lpstr>
      <vt:lpstr>4_default</vt:lpstr>
      <vt:lpstr>HUAWEI SPAIN_2010-09-20_v1-2</vt:lpstr>
      <vt:lpstr>AtomCell Proposal for XX Operator </vt:lpstr>
      <vt:lpstr>10_default</vt:lpstr>
      <vt:lpstr>49_主题1</vt:lpstr>
      <vt:lpstr>华为VI主题16x9</vt:lpstr>
      <vt:lpstr>自定义设计方案</vt:lpstr>
      <vt:lpstr>1_自定义设计方案</vt:lpstr>
      <vt:lpstr>2_自定义设计方案</vt:lpstr>
      <vt:lpstr>13_default</vt:lpstr>
      <vt:lpstr>1_华为VI主题16x9</vt:lpstr>
      <vt:lpstr>9_华为VI主题16x9</vt:lpstr>
      <vt:lpstr>50_主题1</vt:lpstr>
      <vt:lpstr>2_华为VI主题16x9</vt:lpstr>
      <vt:lpstr>1_Huawei smallcell Temp1 -v0.2</vt:lpstr>
      <vt:lpstr>51_主题1</vt:lpstr>
      <vt:lpstr>52_主题1</vt:lpstr>
      <vt:lpstr>2_主题1</vt:lpstr>
      <vt:lpstr>53_主题1</vt:lpstr>
      <vt:lpstr>54_主题1</vt:lpstr>
      <vt:lpstr>18_主题1</vt:lpstr>
      <vt:lpstr>8_主题1</vt:lpstr>
      <vt:lpstr>12_主题1</vt:lpstr>
      <vt:lpstr>16_主题1</vt:lpstr>
      <vt:lpstr>55_主题1</vt:lpstr>
      <vt:lpstr>56_主题1</vt:lpstr>
      <vt:lpstr>3_主题1</vt:lpstr>
      <vt:lpstr>57_主题1</vt:lpstr>
      <vt:lpstr>3_华为VI主题16x9</vt:lpstr>
      <vt:lpstr>4_华为VI主题16x9</vt:lpstr>
      <vt:lpstr>5_华为VI主题16x9</vt:lpstr>
      <vt:lpstr>6_华为VI主题16x9</vt:lpstr>
      <vt:lpstr>7_华为VI主题16x9</vt:lpstr>
      <vt:lpstr>5_default</vt:lpstr>
      <vt:lpstr>Visio</vt:lpstr>
      <vt:lpstr>Solution for challenging VoLTE coverage  </vt:lpstr>
      <vt:lpstr>Content</vt:lpstr>
      <vt:lpstr>幻灯片 3</vt:lpstr>
      <vt:lpstr>幻灯片 4</vt:lpstr>
      <vt:lpstr>幻灯片 5</vt:lpstr>
      <vt:lpstr>Content</vt:lpstr>
      <vt:lpstr>幻灯片 7</vt:lpstr>
      <vt:lpstr>幻灯片 8</vt:lpstr>
      <vt:lpstr>Content</vt:lpstr>
      <vt:lpstr>幻灯片 10</vt:lpstr>
      <vt:lpstr>幻灯片 11</vt:lpstr>
      <vt:lpstr>幻灯片 12</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z00119837</dc:creator>
  <cp:lastModifiedBy>user</cp:lastModifiedBy>
  <cp:revision>996</cp:revision>
  <cp:lastPrinted>1601-01-01T00:00:00Z</cp:lastPrinted>
  <dcterms:created xsi:type="dcterms:W3CDTF">2013-02-28T00:44:33Z</dcterms:created>
  <dcterms:modified xsi:type="dcterms:W3CDTF">2015-10-13T12:43:49Z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NXTAG2">
    <vt:lpwstr>0008007aca000000000001023720</vt:lpwstr>
  </property>
  <property fmtid="{D5CDD505-2E9C-101B-9397-08002B2CF9AE}" pid="4" name="_ms_pID_725343">
    <vt:lpwstr>(11)hjU9sX5wa5KtZUZMgTpkkGk42HB9VGmswcpBqE/7wgRNSIZnPBBoAP7U9xxjM6wtVi1Bn3p3_x000d_ +Ccjxtp0rak+LGPUFu29IIG2tCa4Sx7RvZjnMsI/sIPfsqvCkcaX6ndJi+O11ce9X29LQ88b_x000d_ 9zRuuJSqop0MsIgLuYcogLCCU/FgV51ZdOuyS3L8NZh/Ui61ec7TpSPdoR94MGo9mSAQBGQg_x000d_ yp+8uwchUkrkZYKGsB</vt:lpwstr>
  </property>
  <property fmtid="{D5CDD505-2E9C-101B-9397-08002B2CF9AE}" pid="5" name="_ms_pID_7253431">
    <vt:lpwstr>0DKIhWKrWqCcVZWUk9XPlGhGmfETCD0L1rvpX3t1Y2GvCGspLZ/k59_x000d_ Ac3myRCaGjy7//c9hFY6W3j2JK2JBy+4mKEFyQAyIrx1eYx1N2+Rh5l8lWqzUcsyFG6os4rs_x000d_ 8HLyVyW1C5ohE05FXcDQWTgtLvDRwp4Kud8tuLOb/aOYSwFeywMa2Tm/oFRO0iQI7B7XOChE_x000d_ nl259ZXRDT+c0UKGiTZX0fFaUtqJ3Jt4A2rQ</vt:lpwstr>
  </property>
  <property fmtid="{D5CDD505-2E9C-101B-9397-08002B2CF9AE}" pid="6" name="_ms_pID_7253432">
    <vt:lpwstr>n3ankhO1Smcy8TcCWN0qZ0jcuBNWdIMl2voL_x000d_ k3h+xQj7J4f3tXWPF4/3+Cc/lw1K2sFRufDWrsyVEPrH+a/fhhxjtUj1cbAkCpNtFl9kM4DB_x000d_ FY80BO9C9T01n4F71pPyAyZI+yc4vdW3ttyqAFRFgOexb6T2pahgweHBn72MHxq5QacTut/b_x000d_ K33lhctys3HrNR35alYVLMtM9sJoebWln/E2hr5DfK1lZ8udnMcgkY</vt:lpwstr>
  </property>
  <property fmtid="{D5CDD505-2E9C-101B-9397-08002B2CF9AE}" pid="7" name="_ms_pID_7253433">
    <vt:lpwstr>X7bODmeJCX2aU+jeDF_x000d_ eIfhnw7jklCSac5mWd11ryFwDn45j/RiECnSQR5uUyS6XdS1/q805EJGE1t4umwsu8cAkSb3_x000d_ TNuqAkG3YTdB7FbKynqkYVsyS216xzqiLjO7zFrMEc0fTbIYotp8Q4v/MCf0H9XYJY9UgzWP_x000d_ JZue44+MzqilBqiBlTAzcfxAcX4enp7rNDYMNEfks2Mr3H/0LXBLVzPhBCwlb+PMqdYTwbjN</vt:lpwstr>
  </property>
  <property fmtid="{D5CDD505-2E9C-101B-9397-08002B2CF9AE}" pid="8" name="_ms_pID_7253434">
    <vt:lpwstr>_x000d_ SHz7Yk81wOPzpd2Crg+tvLMNPal1R1FGYfT05WS6ih0P90Fo92OXb6AR7RwhoRzu08OpDgfE_x000d_ 8V5LvX85JVbcMySfDH2VRMfi5oJ5AUlTTft6uwSGLQjtWXtpIFTL/vRfmIfL6V5TxkrbTf3p_x000d_ yMkQ89tegbqkuDwWQb/r1sNm12YgtGwezxjeRpUQiifHhmEb5JMzOzdLmhh2fcAdTA41TJ6k_x000d_ 0s+ebMXl71d/ainr</vt:lpwstr>
  </property>
  <property fmtid="{D5CDD505-2E9C-101B-9397-08002B2CF9AE}" pid="9" name="_ms_pID_7253435">
    <vt:lpwstr>bBdaO+wuBJ8j5fHRbhy951INsd1ZyerekL2YfGIEMZl4KwG/lKt+fBjP_x000d_ dTaEjJFt+WuX4eV1q9ues3ZvBJwNxqLWDeacQS60hIgayEuahOmLsaEptEWm7sqvToZhH0gw_x000d_ 4IHB4LLagd0lb8No6hYUtSe0gcVIHSLxIcOheHPrRbheJHSjaPYTn7hL5hjl8VsW4E6QBMgL_x000d_ BbtRluE7B0HrGnopaTlSrbrQHIAZ5SOl4s</vt:lpwstr>
  </property>
  <property fmtid="{D5CDD505-2E9C-101B-9397-08002B2CF9AE}" pid="10" name="_ms_pID_7253436">
    <vt:lpwstr>m5GJ8VFyeEAioSMDcne41mmQ9LFGiWGtUeH/il_x000d_ Gf2rE4WbT7HoecshSoVSql+4sUNXtzKkQ+Xymmn1H41UzlnhdPe3kGotQBg8MHN8tVg0Bu0W_x000d_ eJQxH6FZxrLh/IxGHbLhqwoUZYzlqUKimTI4u87opWYU5ZRbsakLoppqsPjq1iiAlMrc+CC9_x000d_ DeJBLSoz8l+fubJXIT9ahuhfal24DW/n4Id+y1BW5nD5BWoHoQx7</vt:lpwstr>
  </property>
  <property fmtid="{D5CDD505-2E9C-101B-9397-08002B2CF9AE}" pid="11" name="_ms_pID_7253437">
    <vt:lpwstr>kIn2AAonIcuWtkHpI4OK_x000d_ yNQpro6lKRThogPdv6iD+xJs14+CCfxBomwkY64lYvgChdFP3JixePWvr01XIUOiBVjxp3vu_x000d_ YBajT6nPx3Osn4ktFgGNsca4el9kRjjp6rh00Neb5NA6FWTn+cVX4RjZE1sLite2SR+Q/k9v_x000d_ nnN0/9FzI3fjLLkjbJxuWDf0SiF3SFtZtUxQRXbkQxVVNxRXuBpYaS0l7CRu8XbmfdgtXj</vt:lpwstr>
  </property>
  <property fmtid="{D5CDD505-2E9C-101B-9397-08002B2CF9AE}" pid="12" name="_ms_pID_7253438">
    <vt:lpwstr>ke_x000d_ hThQd5fWi32ioJXbTfpUeR+m5rTba3sb1Z/vhiaNdlinsczbVwQHjQ366DNWitDWwdQH4Daw_x000d_ qLumsZb+Y06QlZtv7J2SmvGKnOMrJ/glMK3ksl29u4kCPsg7k9r4Qy+RS/gF9TZjlJq1aTwe_x000d_ axjvBkcFA9ytu+QskaE76T49ZtHu7Dx9DrYb+sZSxcdMPaGvR0SPCkCNSk+fyPL3JBn54IpQ_x000d_ 0EvX93evCpXj43</vt:lpwstr>
  </property>
  <property fmtid="{D5CDD505-2E9C-101B-9397-08002B2CF9AE}" pid="13" name="_ms_pID_7253439">
    <vt:lpwstr>vBytVVOqLxm/miZdGuALMzJJRH08EIv6pm/cPQQ6yd+yqYZKllUX++V3hT_x000d_ AGy/JLGdXXw34eerHrbIvdAnZL8nmOSxWlbS3QRTWa/i1wo9Tn3We2PK3uhWb9Z1VTc6od1j_x000d_ AAWFwuvlKEWBin5aWMLr4ajz+2nR/n65D+syPlNeKXKlk+Rqcg1PX+02/fjoy9tdhLW6NMKQ_x000d_ cF5YsXPAORka8qzgJ4TwzM4PmcnVyqEX</vt:lpwstr>
  </property>
  <property fmtid="{D5CDD505-2E9C-101B-9397-08002B2CF9AE}" pid="14" name="_ms_pID_72534310">
    <vt:lpwstr>reV2//AooDHURMltikmfTm1klPPtTRBhYGa+ajYj_x000d_ u5bK7/oj7VAvH98vXocNWywBuJZBuYd5LY49/pSzLFlfB6pILkZC8ytRx57Ex7yLacct9LEY_x000d_ QoumzQ==</vt:lpwstr>
  </property>
  <property fmtid="{D5CDD505-2E9C-101B-9397-08002B2CF9AE}" pid="15" name="_new_ms_pID_72543">
    <vt:lpwstr>(4)fuaKR/CRE0DdL3QCmENcJuBFzynTemwla+9sWz8V0lbDZueku+/is5v2RlPSnkq7dCn0fzbm
gCtIXtspLHR4KwC6F5zyjR0Zd0NnCHwuewKp/GYSd0tw6MYNZtww0Sfjr1vYM34EtRXmqdMO
4NARJTygepLBwQ1+XK5+xhUP6oqKaJ8QzPmvI0GImxgYV5P3hmQqoQekuO/rDKUWPsd+3JiF
DYrd9uHsZYnLwRhcHy</vt:lpwstr>
  </property>
  <property fmtid="{D5CDD505-2E9C-101B-9397-08002B2CF9AE}" pid="16" name="_new_ms_pID_725431">
    <vt:lpwstr>+TY4U9p22zTklNiIADluGj6vHYq2qBe69OpInaJ1z2baQbanWhf0SG
nUFFm3NUjJkWDnM59v8URLIezEAMM979QBs1RElQYJVZE0zhux6r6dUCAjviMzEg6a44or15
0FmP1Jf4PYLSwdHU8MDWOkpMqTDPVZztxFQZ8iOqBJ547ilvIX3s7Gq+VL5m7HrwAAhDJvxl
GvC9XUBy9i81sP+LxsWGISaICXsz5M8Z0cUc</vt:lpwstr>
  </property>
  <property fmtid="{D5CDD505-2E9C-101B-9397-08002B2CF9AE}" pid="17" name="_new_ms_pID_725432">
    <vt:lpwstr>PbN7G2hlsRQ/PVlmnNfX0kk6Empkxg1IZqMD
V40CYUlh8IVpNKdWRehJH1HZCIP9+CR6vADbJWeMQjA9S7nCyqfAJXSfP/3VlKEL09WNN8gl
xCX/+5LJ6OVt1icW3sSDXn/8yfAlqXJfZoX9txeFZPYrNG2KpmcAsdV9B5CLIsKHRCDYl9sW
HzAlXTOactgtBTDhTsGU39JlYQfXWN5nRonyHbGivMt9c4/pP3zDpu</vt:lpwstr>
  </property>
  <property fmtid="{D5CDD505-2E9C-101B-9397-08002B2CF9AE}" pid="18" name="_new_ms_pID_725433">
    <vt:lpwstr>gX</vt:lpwstr>
  </property>
  <property fmtid="{D5CDD505-2E9C-101B-9397-08002B2CF9AE}" pid="19" name="sflag">
    <vt:lpwstr>1443581670</vt:lpwstr>
  </property>
</Properties>
</file>