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03" autoAdjust="0"/>
    <p:restoredTop sz="86401" autoAdjust="0"/>
  </p:normalViewPr>
  <p:slideViewPr>
    <p:cSldViewPr>
      <p:cViewPr>
        <p:scale>
          <a:sx n="80" d="100"/>
          <a:sy n="80" d="100"/>
        </p:scale>
        <p:origin x="-762" y="-2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eBT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Enhancement of background data transfer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Atsushi Minokuchi</a:t>
            </a:r>
          </a:p>
          <a:p>
            <a:r>
              <a:rPr lang="en-US" dirty="0" smtClean="0"/>
              <a:t>NTT DOCOMO</a:t>
            </a:r>
          </a:p>
          <a:p>
            <a:r>
              <a:rPr lang="en-US" dirty="0" err="1" smtClean="0"/>
              <a:t>eBT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S1-171466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42637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 err="1" smtClean="0"/>
              <a:t>Jeju</a:t>
            </a:r>
            <a:r>
              <a:rPr lang="en-US" sz="1200" b="1" dirty="0" smtClean="0"/>
              <a:t> Island, South Korea, 13-17 February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eBT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SP#75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eBT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 CR for </a:t>
            </a:r>
            <a:r>
              <a:rPr lang="en-US" dirty="0" smtClean="0"/>
              <a:t>enhancement </a:t>
            </a:r>
            <a:r>
              <a:rPr lang="en-US" dirty="0"/>
              <a:t>of the service exposure </a:t>
            </a:r>
            <a:r>
              <a:rPr lang="en-US" dirty="0" smtClean="0"/>
              <a:t>aspect was approved.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 Item Completion: 100%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eBT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~1/3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 smtClean="0"/>
              <a:t>eBT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eBT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970322"/>
              </p:ext>
            </p:extLst>
          </p:nvPr>
        </p:nvGraphicFramePr>
        <p:xfrm>
          <a:off x="684213" y="2924175"/>
          <a:ext cx="7772400" cy="220827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S1-171416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NTT DOCOMO, TOYOTA ITC, KDDI, KPN, NEC, Vodafone, DENSO CORPORATION, Qualcomm Incorporated, Ericsson, Intel, LG Electronics, AT&amp;T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WID on Enhancement of background data transfer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S1-171415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NTT DOCOMO, KPN, KDDI, TOYOTA ITC, DENSO CORPORATION, NEC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CR22.101,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CR#0528R1, Rel-15,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Enhancement of the service exposure for background data transfer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30</TotalTime>
  <Words>209</Words>
  <Application>Microsoft Office PowerPoint</Application>
  <PresentationFormat>画面に合わせる (4:3)</PresentationFormat>
  <Paragraphs>46</Paragraphs>
  <Slides>6</Slides>
  <Notes>6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Blank Presentation</vt:lpstr>
      <vt:lpstr>eBT Status Update Enhancement of background data transfer</vt:lpstr>
      <vt:lpstr>eBT Status</vt:lpstr>
      <vt:lpstr>eBT Progress</vt:lpstr>
      <vt:lpstr>eBT Meeting Time</vt:lpstr>
      <vt:lpstr>eBT Completion Date</vt:lpstr>
      <vt:lpstr>eBT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NTT DOCOMO_r4</cp:lastModifiedBy>
  <cp:revision>314</cp:revision>
  <cp:lastPrinted>2000-01-14T10:02:55Z</cp:lastPrinted>
  <dcterms:created xsi:type="dcterms:W3CDTF">1999-11-22T09:19:47Z</dcterms:created>
  <dcterms:modified xsi:type="dcterms:W3CDTF">2017-02-17T05:35:11Z</dcterms:modified>
  <cp:category>Presentation</cp:category>
</cp:coreProperties>
</file>