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7" d="100"/>
          <a:sy n="97" d="100"/>
        </p:scale>
        <p:origin x="88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FS_SMARTER-CRIC </a:t>
            </a:r>
            <a:r>
              <a:rPr lang="en-US" dirty="0" smtClean="0"/>
              <a:t>Status Update</a:t>
            </a:r>
            <a:r>
              <a:rPr lang="en-US" smtClean="0"/>
              <a:t/>
            </a:r>
            <a:br>
              <a:rPr lang="en-US" smtClean="0"/>
            </a:br>
            <a:r>
              <a:rPr lang="en-US"/>
              <a:t>Study on SMARTER Critical </a:t>
            </a:r>
            <a:r>
              <a:rPr lang="en-US" smtClean="0"/>
              <a:t>Communications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Mikko KANERVA</a:t>
            </a:r>
          </a:p>
          <a:p>
            <a:r>
              <a:rPr lang="en-US" smtClean="0"/>
              <a:t>Nokia Networks</a:t>
            </a:r>
          </a:p>
          <a:p>
            <a:r>
              <a:rPr lang="en-US"/>
              <a:t>FS_SMARTER-CRIC </a:t>
            </a:r>
            <a:r>
              <a:rPr lang="en-US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S1-161296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of S1-16xxxx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</a:t>
            </a:r>
            <a:r>
              <a:rPr lang="en-GB" sz="1200" b="1" smtClean="0"/>
              <a:t>74</a:t>
            </a:r>
            <a:endParaRPr lang="en-GB" sz="1200" b="1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smtClean="0"/>
              <a:t>Venice, Italy, 9-13 May </a:t>
            </a:r>
            <a:r>
              <a:rPr lang="en-GB" sz="1200" b="1"/>
              <a:t>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no</a:t>
            </a:r>
          </a:p>
          <a:p>
            <a:pPr marL="457200" lvl="1" indent="0">
              <a:buFontTx/>
              <a:buNone/>
            </a:pPr>
            <a:endParaRPr lang="en-GB" i="1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/>
              <a:t>This WI has been approved at </a:t>
            </a:r>
            <a:r>
              <a:rPr lang="en-GB" smtClean="0"/>
              <a:t>SP#70</a:t>
            </a:r>
            <a:endParaRPr lang="en-GB"/>
          </a:p>
          <a:p>
            <a:pPr marL="457200" lvl="1" indent="0"/>
            <a:r>
              <a:rPr lang="en-GB"/>
              <a:t>Approved WID is in tdoc </a:t>
            </a:r>
            <a:r>
              <a:rPr lang="en-GB" smtClean="0"/>
              <a:t>SP-150818</a:t>
            </a:r>
            <a:endParaRPr lang="en-GB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S1-161296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fi-FI" smtClean="0"/>
              <a:t>Clean-up of descriptions agreed</a:t>
            </a:r>
          </a:p>
          <a:p>
            <a:pPr lvl="1">
              <a:defRPr/>
            </a:pPr>
            <a:r>
              <a:rPr lang="fi-FI" smtClean="0"/>
              <a:t>Mission critical services rewritten</a:t>
            </a:r>
          </a:p>
          <a:p>
            <a:pPr lvl="1">
              <a:defRPr/>
            </a:pPr>
            <a:r>
              <a:rPr lang="fi-FI"/>
              <a:t>Considerations on charging and security agreed</a:t>
            </a:r>
          </a:p>
          <a:p>
            <a:pPr lvl="1">
              <a:defRPr/>
            </a:pPr>
            <a:r>
              <a:rPr lang="fi-FI" smtClean="0"/>
              <a:t>Consolidation of requirements agreed</a:t>
            </a:r>
          </a:p>
          <a:p>
            <a:pPr lvl="1">
              <a:defRPr/>
            </a:pPr>
            <a:r>
              <a:rPr lang="fi-FI" smtClean="0"/>
              <a:t>Conclusion and recommendations agreed</a:t>
            </a:r>
          </a:p>
          <a:p>
            <a:pPr>
              <a:defRPr/>
            </a:pPr>
            <a:r>
              <a:rPr lang="en-GB" smtClean="0"/>
              <a:t>Study </a:t>
            </a:r>
            <a:r>
              <a:rPr lang="en-GB" dirty="0" smtClean="0"/>
              <a:t>Item Completion</a:t>
            </a:r>
            <a:r>
              <a:rPr lang="en-GB" smtClean="0"/>
              <a:t>: </a:t>
            </a:r>
            <a:r>
              <a:rPr lang="en-GB" smtClean="0"/>
              <a:t>95</a:t>
            </a:r>
            <a:r>
              <a:rPr lang="en-GB" smtClean="0"/>
              <a:t> </a:t>
            </a:r>
            <a:r>
              <a:rPr lang="en-GB" smtClean="0"/>
              <a:t>%</a:t>
            </a:r>
            <a:endParaRPr lang="en-GB" dirty="0" smtClean="0"/>
          </a:p>
          <a:p>
            <a:pPr>
              <a:defRPr/>
            </a:pPr>
            <a:r>
              <a:rPr lang="en-GB" smtClean="0"/>
              <a:t>Draft TR 22.862 </a:t>
            </a:r>
            <a:r>
              <a:rPr lang="en-GB" dirty="0" smtClean="0"/>
              <a:t>Completion</a:t>
            </a:r>
            <a:r>
              <a:rPr lang="en-GB" smtClean="0"/>
              <a:t>: </a:t>
            </a:r>
            <a:r>
              <a:rPr lang="en-GB" smtClean="0"/>
              <a:t>9</a:t>
            </a:r>
            <a:r>
              <a:rPr lang="en-GB"/>
              <a:t>5</a:t>
            </a:r>
            <a:r>
              <a:rPr lang="en-GB" smtClean="0"/>
              <a:t> </a:t>
            </a:r>
            <a:r>
              <a:rPr lang="en-GB" smtClean="0"/>
              <a:t>%</a:t>
            </a:r>
            <a:endParaRPr lang="en-GB" dirty="0" smtClean="0"/>
          </a:p>
          <a:p>
            <a:pPr>
              <a:defRPr/>
            </a:pPr>
            <a:r>
              <a:rPr lang="en-GB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smtClean="0"/>
              <a:t>None</a:t>
            </a:r>
            <a:endParaRPr lang="en-US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</a:t>
            </a:r>
            <a:r>
              <a:rPr lang="en-GB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/>
              <a:t>4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 smtClean="0"/>
              <a:t>[1]</a:t>
            </a:r>
            <a:endParaRPr lang="en-GB" dirty="0" smtClean="0"/>
          </a:p>
          <a:p>
            <a:pPr>
              <a:defRPr/>
            </a:pPr>
            <a:r>
              <a:rPr lang="en-GB" smtClean="0"/>
              <a:t>Number </a:t>
            </a:r>
            <a:r>
              <a:rPr lang="en-GB" dirty="0" smtClean="0"/>
              <a:t>of Drafting session participants</a:t>
            </a:r>
            <a:r>
              <a:rPr lang="en-GB" smtClean="0"/>
              <a:t>: 50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</a:t>
            </a:r>
            <a:r>
              <a:rPr lang="en-GB" sz="2400" smtClean="0"/>
              <a:t>: 06/2016 SP#72</a:t>
            </a:r>
            <a:endParaRPr lang="en-GB" sz="2400" dirty="0" smtClean="0"/>
          </a:p>
          <a:p>
            <a:pPr>
              <a:defRPr/>
            </a:pPr>
            <a:r>
              <a:rPr lang="en-GB" sz="240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</a:t>
            </a:r>
            <a:r>
              <a:rPr lang="en-GB" sz="2400" smtClean="0">
                <a:solidFill>
                  <a:srgbClr val="FF0000"/>
                </a:solidFill>
              </a:rPr>
              <a:t>? 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smtClean="0"/>
              <a:t>Will </a:t>
            </a:r>
            <a:r>
              <a:rPr lang="en-GB" sz="2400" dirty="0" smtClean="0"/>
              <a:t>target completion date be met</a:t>
            </a:r>
            <a:r>
              <a:rPr lang="en-GB" sz="2400" smtClean="0"/>
              <a:t>? yes</a:t>
            </a:r>
            <a:endParaRPr lang="en-GB" sz="2400" dirty="0" smtClean="0"/>
          </a:p>
          <a:p>
            <a:pPr>
              <a:defRPr/>
            </a:pPr>
            <a:r>
              <a:rPr lang="en-GB" sz="2400" smtClean="0"/>
              <a:t>Expected </a:t>
            </a:r>
            <a:r>
              <a:rPr lang="en-GB" sz="2400" dirty="0"/>
              <a:t>date to </a:t>
            </a:r>
            <a:r>
              <a:rPr lang="en-GB" sz="2400"/>
              <a:t>send </a:t>
            </a:r>
            <a:r>
              <a:rPr lang="en-GB" sz="240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smtClean="0"/>
              <a:t>For </a:t>
            </a:r>
            <a:r>
              <a:rPr lang="en-GB" sz="2200" dirty="0"/>
              <a:t>approval</a:t>
            </a:r>
            <a:r>
              <a:rPr lang="en-GB" sz="2200"/>
              <a:t>: </a:t>
            </a:r>
            <a:r>
              <a:rPr lang="en-GB" sz="2200" smtClean="0"/>
              <a:t>SA1#74 05/2016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US" smtClean="0"/>
              <a:t>Clean-up</a:t>
            </a:r>
          </a:p>
          <a:p>
            <a:pPr lvl="1">
              <a:defRPr/>
            </a:pPr>
            <a:r>
              <a:rPr lang="en-US" smtClean="0"/>
              <a:t>[Higher </a:t>
            </a:r>
            <a:r>
              <a:rPr lang="en-US"/>
              <a:t>accuracy positioning, Mission critical services]</a:t>
            </a:r>
            <a:endParaRPr lang="fi-FI" smtClean="0"/>
          </a:p>
          <a:p>
            <a:pPr>
              <a:defRPr/>
            </a:pPr>
            <a:r>
              <a:rPr lang="en-GB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Prepare contributions on</a:t>
            </a:r>
            <a:endParaRPr lang="en-GB" dirty="0" smtClean="0"/>
          </a:p>
          <a:p>
            <a:pPr lvl="1">
              <a:defRPr/>
            </a:pPr>
            <a:r>
              <a:rPr lang="en-US" smtClean="0"/>
              <a:t>Clean-up</a:t>
            </a:r>
          </a:p>
          <a:p>
            <a:pPr lvl="1">
              <a:defRPr/>
            </a:pPr>
            <a:r>
              <a:rPr lang="en-US" smtClean="0"/>
              <a:t>[Higher </a:t>
            </a:r>
            <a:r>
              <a:rPr lang="en-US"/>
              <a:t>accuracy positioning, Mission critical services]</a:t>
            </a:r>
            <a:endParaRPr lang="fi-FI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</a:t>
            </a:r>
            <a:r>
              <a:rPr lang="en-GB" smtClean="0"/>
              <a:t>95</a:t>
            </a:r>
            <a:r>
              <a:rPr lang="en-GB" smtClean="0"/>
              <a:t> </a:t>
            </a:r>
            <a:r>
              <a:rPr lang="en-GB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</a:t>
            </a:r>
            <a:r>
              <a:rPr lang="en-GB" smtClean="0"/>
              <a:t>100 %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139</TotalTime>
  <Words>272</Words>
  <Application>Microsoft Office PowerPoint</Application>
  <PresentationFormat>On-screen Show (4:3)</PresentationFormat>
  <Paragraphs>74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MS Mincho</vt:lpstr>
      <vt:lpstr>Arial</vt:lpstr>
      <vt:lpstr>Bookman Old Style</vt:lpstr>
      <vt:lpstr>Times New Roman</vt:lpstr>
      <vt:lpstr>Blank Presentation</vt:lpstr>
      <vt:lpstr>FS_SMARTER-CRIC Status Update Study on SMARTER Critical Communications</vt:lpstr>
      <vt:lpstr>FS_SMARTER-CRIC Status</vt:lpstr>
      <vt:lpstr>FS_SMARTER-CRIC Progress</vt:lpstr>
      <vt:lpstr>FS_SMARTER-CRIC Meeting Time</vt:lpstr>
      <vt:lpstr>FS_SMARTER-CRIC Completion Date</vt:lpstr>
      <vt:lpstr>FS_SMARTER-CRIC Planning/Progress</vt:lpstr>
      <vt:lpstr>Work plan between meetings</vt:lpstr>
      <vt:lpstr>FS_SMARTER-CRIC Progress Estimate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Kanerva, Mikko (Nokia - FI/Espoo)</cp:lastModifiedBy>
  <cp:revision>315</cp:revision>
  <cp:lastPrinted>2000-01-14T10:02:55Z</cp:lastPrinted>
  <dcterms:created xsi:type="dcterms:W3CDTF">1999-11-22T09:19:47Z</dcterms:created>
  <dcterms:modified xsi:type="dcterms:W3CDTF">2016-05-13T12:07:21Z</dcterms:modified>
  <cp:category>Presentation</cp:category>
</cp:coreProperties>
</file>