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1224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nl-NL" dirty="0"/>
              <a:t>Toon Norp</a:t>
            </a:r>
          </a:p>
          <a:p>
            <a:r>
              <a:rPr lang="en-US" altLang="nl-NL" dirty="0"/>
              <a:t>KPN</a:t>
            </a:r>
          </a:p>
          <a:p>
            <a:r>
              <a:rPr lang="en-US" altLang="nl-NL" dirty="0" err="1" smtClean="0"/>
              <a:t>FS_eICBD</a:t>
            </a:r>
            <a:r>
              <a:rPr lang="en-US" altLang="nl-NL" dirty="0" smtClean="0"/>
              <a:t> </a:t>
            </a:r>
            <a:r>
              <a:rPr lang="en-US" altLang="nl-NL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S1-140166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70708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Taipei, Taiwan, 20-24 </a:t>
            </a:r>
            <a:r>
              <a:rPr lang="en-GB" sz="1200" b="1" dirty="0" smtClean="0"/>
              <a:t>January </a:t>
            </a:r>
            <a:r>
              <a:rPr lang="en-GB" sz="1200" b="1" dirty="0"/>
              <a:t>2014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SP#61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/>
              <a:t>SP-130418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3 use cases on IP connectivity updated and potential requirements added</a:t>
            </a:r>
          </a:p>
          <a:p>
            <a:pPr lvl="1">
              <a:defRPr/>
            </a:pPr>
            <a:r>
              <a:rPr lang="en-GB" dirty="0" smtClean="0"/>
              <a:t>Use case on discovery</a:t>
            </a:r>
          </a:p>
          <a:p>
            <a:pPr lvl="1">
              <a:defRPr/>
            </a:pPr>
            <a:r>
              <a:rPr lang="en-GB" dirty="0" smtClean="0"/>
              <a:t>Use case on security</a:t>
            </a:r>
          </a:p>
          <a:p>
            <a:pPr lvl="1">
              <a:defRPr/>
            </a:pPr>
            <a:r>
              <a:rPr lang="en-GB" dirty="0" smtClean="0"/>
              <a:t>Overview of </a:t>
            </a:r>
            <a:r>
              <a:rPr lang="en-GB" dirty="0" err="1" smtClean="0"/>
              <a:t>eICBS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40%</a:t>
            </a:r>
          </a:p>
          <a:p>
            <a:pPr>
              <a:defRPr/>
            </a:pPr>
            <a:r>
              <a:rPr lang="en-GB" dirty="0" smtClean="0"/>
              <a:t>Draft TR 22.807 Completion: 40%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S1-140166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FS_ICBD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Drafting session participants: 14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S1-140166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nl-NL" sz="2400" dirty="0"/>
              <a:t>Target completion date in WID: 08/2014 SP#65 </a:t>
            </a:r>
          </a:p>
          <a:p>
            <a:r>
              <a:rPr lang="en-GB" altLang="nl-NL" sz="2400" dirty="0"/>
              <a:t>Current target completion date: 08/2014 SP#65 </a:t>
            </a:r>
          </a:p>
          <a:p>
            <a:r>
              <a:rPr lang="en-GB" altLang="nl-NL" sz="2400" dirty="0"/>
              <a:t>Will target completion date be met? Yes</a:t>
            </a:r>
          </a:p>
          <a:p>
            <a:r>
              <a:rPr lang="en-GB" altLang="nl-NL" sz="2400" dirty="0"/>
              <a:t>Expected date to send </a:t>
            </a:r>
            <a:r>
              <a:rPr lang="en-GB" altLang="nl-NL" sz="2400" dirty="0" smtClean="0"/>
              <a:t>TR </a:t>
            </a:r>
            <a:r>
              <a:rPr lang="en-GB" altLang="nl-NL" sz="2400" dirty="0"/>
              <a:t>to SA plenary:</a:t>
            </a:r>
          </a:p>
          <a:p>
            <a:pPr lvl="1"/>
            <a:r>
              <a:rPr lang="en-GB" altLang="nl-NL" sz="2200" dirty="0"/>
              <a:t>For information: SA1#66 (05/2014)</a:t>
            </a:r>
          </a:p>
          <a:p>
            <a:pPr lvl="1"/>
            <a:r>
              <a:rPr lang="en-GB" altLang="nl-NL" sz="2200" dirty="0"/>
              <a:t>For approval: SA1#67 (08/2014)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S1-140166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</a:t>
            </a:r>
            <a:r>
              <a:rPr lang="en-GB" dirty="0"/>
              <a:t>2014):</a:t>
            </a:r>
          </a:p>
          <a:p>
            <a:pPr lvl="2"/>
            <a:r>
              <a:rPr lang="en-GB" altLang="nl-NL" dirty="0" smtClean="0"/>
              <a:t>Finalise use cases and potential requirements</a:t>
            </a:r>
          </a:p>
          <a:p>
            <a:pPr lvl="3"/>
            <a:r>
              <a:rPr lang="en-GB" altLang="nl-NL" dirty="0" smtClean="0"/>
              <a:t>Relation with </a:t>
            </a:r>
            <a:r>
              <a:rPr lang="en-GB" altLang="nl-NL" dirty="0" err="1" smtClean="0"/>
              <a:t>ProSe</a:t>
            </a:r>
            <a:endParaRPr lang="en-GB" altLang="nl-NL" dirty="0" smtClean="0"/>
          </a:p>
          <a:p>
            <a:pPr lvl="3"/>
            <a:r>
              <a:rPr lang="en-GB" altLang="nl-NL" dirty="0" smtClean="0"/>
              <a:t>Identities / groups</a:t>
            </a:r>
          </a:p>
          <a:p>
            <a:pPr lvl="3"/>
            <a:r>
              <a:rPr lang="en-GB" altLang="nl-NL" dirty="0" smtClean="0"/>
              <a:t>bootstrapping</a:t>
            </a:r>
          </a:p>
          <a:p>
            <a:pPr lvl="2"/>
            <a:r>
              <a:rPr lang="en-GB" dirty="0" smtClean="0"/>
              <a:t>Consolidated potential requirements</a:t>
            </a:r>
          </a:p>
          <a:p>
            <a:pPr lvl="2"/>
            <a:r>
              <a:rPr lang="en-GB" dirty="0" smtClean="0"/>
              <a:t>Overview material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/>
            <a:r>
              <a:rPr lang="en-GB" altLang="nl-NL" dirty="0" smtClean="0"/>
              <a:t>SA1#67 </a:t>
            </a:r>
            <a:r>
              <a:rPr lang="en-GB" altLang="nl-NL" dirty="0"/>
              <a:t>(Aug 2014)</a:t>
            </a:r>
          </a:p>
          <a:p>
            <a:pPr lvl="2"/>
            <a:r>
              <a:rPr lang="en-GB" altLang="nl-NL" dirty="0" smtClean="0"/>
              <a:t>Consolidated potential requirements</a:t>
            </a:r>
          </a:p>
          <a:p>
            <a:pPr lvl="2"/>
            <a:r>
              <a:rPr lang="en-GB" altLang="nl-NL" dirty="0" smtClean="0"/>
              <a:t>Conclusions</a:t>
            </a:r>
            <a:endParaRPr lang="en-GB" altLang="nl-NL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S1-140166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Alignments of contributions</a:t>
            </a:r>
          </a:p>
          <a:p>
            <a:pPr lvl="1">
              <a:defRPr/>
            </a:pPr>
            <a:r>
              <a:rPr lang="en-GB" dirty="0" smtClean="0"/>
              <a:t>Tentative start date: &lt;01/03/2014&gt;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S1-140166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SA1#66 (May 2014): 70%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S1-140166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FS_eICBD</a:t>
            </a:r>
            <a:r>
              <a:rPr lang="en-US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S1-140166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479070"/>
              </p:ext>
            </p:extLst>
          </p:nvPr>
        </p:nvGraphicFramePr>
        <p:xfrm>
          <a:off x="827584" y="2780929"/>
          <a:ext cx="7772400" cy="27372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836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S1-140212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LG Electronics, Inc.</a:t>
                      </a:r>
                      <a:endParaRPr lang="nl-NL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Proposal for Some Forms of Data Paths in </a:t>
                      </a:r>
                      <a:r>
                        <a:rPr lang="en-GB" sz="14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eICBD</a:t>
                      </a:r>
                      <a:endParaRPr lang="nl-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S1-140215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Intel</a:t>
                      </a:r>
                      <a:endParaRPr lang="nl-NL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Updates to </a:t>
                      </a:r>
                      <a:r>
                        <a:rPr lang="en-GB" sz="14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eICBD</a:t>
                      </a: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use case: "Automated IP Connection Establishment for UEs with Private IP Addresses"</a:t>
                      </a:r>
                      <a:endParaRPr lang="nl-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S1-140216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Intel</a:t>
                      </a:r>
                      <a:endParaRPr lang="nl-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Updates to </a:t>
                      </a:r>
                      <a:r>
                        <a:rPr lang="en-GB" sz="14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eICBD</a:t>
                      </a: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use case: "UE requests its MNO to help create IP connection to another UE” </a:t>
                      </a:r>
                      <a:endParaRPr lang="nl-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S1-140217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KPN</a:t>
                      </a:r>
                      <a:endParaRPr lang="nl-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Service discovery use case for </a:t>
                      </a:r>
                      <a:r>
                        <a:rPr lang="en-GB" sz="14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FS_eIBSC</a:t>
                      </a:r>
                      <a:endParaRPr lang="nl-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S1-140310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Intel</a:t>
                      </a:r>
                      <a:endParaRPr lang="nl-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Updates to </a:t>
                      </a:r>
                      <a:r>
                        <a:rPr lang="en-GB" sz="14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eICBD</a:t>
                      </a: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use case: "UE requests a public IP Address from its MNO"</a:t>
                      </a:r>
                      <a:endParaRPr lang="nl-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u="non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S1-140311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Rapporteur</a:t>
                      </a:r>
                      <a:endParaRPr lang="nl-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TR22.807v0.4.0</a:t>
                      </a:r>
                      <a:endParaRPr lang="nl-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S1-140318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InterDigital</a:t>
                      </a:r>
                      <a:endParaRPr lang="nl-NL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Proposed </a:t>
                      </a:r>
                      <a:r>
                        <a:rPr lang="en-GB" sz="14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eICBD</a:t>
                      </a:r>
                      <a:r>
                        <a:rPr lang="en-GB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Security use case </a:t>
                      </a:r>
                      <a:endParaRPr lang="nl-NL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6568</TotalTime>
  <Words>401</Words>
  <Application>Microsoft Office PowerPoint</Application>
  <PresentationFormat>On-screen Show (4:3)</PresentationFormat>
  <Paragraphs>106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FS_eICBD Status Update</vt:lpstr>
      <vt:lpstr>FS_eICBD Status</vt:lpstr>
      <vt:lpstr>FS_eICBD Progress</vt:lpstr>
      <vt:lpstr>FS_ICBD Meeting Time</vt:lpstr>
      <vt:lpstr>FS_eICBD Completion Date</vt:lpstr>
      <vt:lpstr>FS_eICBD Planning/Progress</vt:lpstr>
      <vt:lpstr>Work plan between meetings</vt:lpstr>
      <vt:lpstr>FS_eICBD Progress Estimate</vt:lpstr>
      <vt:lpstr>FS_eICBD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TNorp</cp:lastModifiedBy>
  <cp:revision>291</cp:revision>
  <cp:lastPrinted>2000-01-14T10:02:55Z</cp:lastPrinted>
  <dcterms:created xsi:type="dcterms:W3CDTF">1999-11-22T09:19:47Z</dcterms:created>
  <dcterms:modified xsi:type="dcterms:W3CDTF">2014-01-24T00:48:07Z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Date">
    <vt:lpwstr>23-1-2014 16:48:42</vt:lpwstr>
  </property>
</Properties>
</file>