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0" r:id="rId5"/>
    <p:sldId id="258" r:id="rId6"/>
    <p:sldId id="259" r:id="rId7"/>
  </p:sldIdLst>
  <p:sldSz cx="9144000" cy="6858000" type="screen4x3"/>
  <p:notesSz cx="6732588" cy="9855200"/>
  <p:defaultTextStyle>
    <a:defPPr>
      <a:defRPr lang="en-GB"/>
    </a:defPPr>
    <a:lvl1pPr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3" d="100"/>
          <a:sy n="93" d="100"/>
        </p:scale>
        <p:origin x="-87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10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000"/>
            </a:lvl1pPr>
          </a:lstStyle>
          <a:p>
            <a:pPr>
              <a:defRPr/>
            </a:pPr>
            <a:fld id="{576654A9-C800-4356-BB8C-DDF8502BF6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2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A77A3-C88B-4D50-A7B9-59B07D4503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D5918-5335-4BB6-8B8E-D0EA35C7E7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61E6E-8D28-4548-8EA6-49A894A03B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2AD0E-F200-4FA9-9C4C-DF92061125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E3CAE-0214-4B66-9BFC-B2D180D857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0ED1C-CCDD-4FB3-8E51-BC1A9E271E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D5F7B-D7CF-4A08-B65F-2B91854097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118B0-77A1-428B-B23F-F2EF6B8AB6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9F9A0-7469-477A-8836-ADEB74BC48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DA60A-B5CF-4330-ABBE-967677897A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7E50B-DDEF-4D86-AEEF-01D4870B7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5076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1400" b="1">
                <a:solidFill>
                  <a:srgbClr val="0000CC"/>
                </a:solidFill>
              </a:defRPr>
            </a:lvl1pPr>
          </a:lstStyle>
          <a:p>
            <a:pPr>
              <a:defRPr/>
            </a:pPr>
            <a:r>
              <a:rPr lang="en-GB"/>
              <a:t>S1-11xxxx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6C3195DC-D315-47A7-B839-AB08C7B7D4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dirty="0" smtClean="0"/>
              <a:t>S1-112251</a:t>
            </a:r>
          </a:p>
        </p:txBody>
      </p:sp>
      <p:sp>
        <p:nvSpPr>
          <p:cNvPr id="205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F3DF206-6B56-47F3-96E3-F0767BB2BDEA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8888" y="476250"/>
            <a:ext cx="5905500" cy="1428750"/>
          </a:xfrm>
        </p:spPr>
        <p:txBody>
          <a:bodyPr/>
          <a:lstStyle/>
          <a:p>
            <a:pPr algn="ctr"/>
            <a:r>
              <a:rPr lang="en-US" sz="3600" dirty="0" smtClean="0"/>
              <a:t>Presentation of SSO SWG to SA1 #55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636838"/>
            <a:ext cx="6400800" cy="1752600"/>
          </a:xfrm>
        </p:spPr>
        <p:txBody>
          <a:bodyPr/>
          <a:lstStyle/>
          <a:p>
            <a:r>
              <a:rPr lang="en-US" smtClean="0"/>
              <a:t>Presented by</a:t>
            </a:r>
          </a:p>
          <a:p>
            <a:r>
              <a:rPr lang="en-US" smtClean="0"/>
              <a:t>Chris Wallace </a:t>
            </a:r>
          </a:p>
          <a:p>
            <a:r>
              <a:rPr lang="en-US" smtClean="0"/>
              <a:t>InterDigital Communications</a:t>
            </a:r>
          </a:p>
          <a:p>
            <a:r>
              <a:rPr lang="en-US" smtClean="0"/>
              <a:t>SSO SWG Chair</a:t>
            </a: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0" y="6291263"/>
            <a:ext cx="3045963" cy="5729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buFontTx/>
              <a:buNone/>
            </a:pPr>
            <a:r>
              <a:rPr lang="en-GB" sz="1200" b="1" dirty="0" smtClean="0"/>
              <a:t>TSG-SA WG1 #55</a:t>
            </a:r>
          </a:p>
          <a:p>
            <a:pPr>
              <a:buFontTx/>
              <a:buNone/>
            </a:pPr>
            <a:r>
              <a:rPr lang="en-GB" sz="1200" b="1" dirty="0" smtClean="0"/>
              <a:t>Dublin, Ireland,  8th – 12th August 2011</a:t>
            </a:r>
            <a:endParaRPr 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dirty="0" smtClean="0"/>
              <a:t>S1-112251</a:t>
            </a:r>
          </a:p>
        </p:txBody>
      </p:sp>
      <p:sp>
        <p:nvSpPr>
          <p:cNvPr id="307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6EDD46E-B0BC-4774-BACC-D8DC2C40FCA3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3076" name="Rectangle 17"/>
          <p:cNvSpPr>
            <a:spLocks noGrp="1" noChangeArrowheads="1"/>
          </p:cNvSpPr>
          <p:nvPr>
            <p:ph type="ctrTitle"/>
          </p:nvPr>
        </p:nvSpPr>
        <p:spPr>
          <a:xfrm>
            <a:off x="1331913" y="404813"/>
            <a:ext cx="5976937" cy="1511300"/>
          </a:xfrm>
        </p:spPr>
        <p:txBody>
          <a:bodyPr/>
          <a:lstStyle/>
          <a:p>
            <a:pPr algn="ctr"/>
            <a:r>
              <a:rPr lang="en-US" smtClean="0"/>
              <a:t>Summary</a:t>
            </a:r>
          </a:p>
        </p:txBody>
      </p:sp>
      <p:sp>
        <p:nvSpPr>
          <p:cNvPr id="3077" name="Rectangle 18"/>
          <p:cNvSpPr>
            <a:spLocks noGrp="1" noChangeArrowheads="1"/>
          </p:cNvSpPr>
          <p:nvPr>
            <p:ph type="subTitle" idx="1"/>
          </p:nvPr>
        </p:nvSpPr>
        <p:spPr>
          <a:xfrm>
            <a:off x="179388" y="1557338"/>
            <a:ext cx="8785225" cy="4895850"/>
          </a:xfrm>
        </p:spPr>
        <p:txBody>
          <a:bodyPr/>
          <a:lstStyle/>
          <a:p>
            <a:pPr marL="360363" indent="-360363" algn="l">
              <a:lnSpc>
                <a:spcPct val="90000"/>
              </a:lnSpc>
              <a:buFontTx/>
              <a:buChar char="•"/>
            </a:pPr>
            <a:r>
              <a:rPr lang="en-US" dirty="0" smtClean="0"/>
              <a:t>Summary of Progress of the SWG.</a:t>
            </a:r>
          </a:p>
          <a:p>
            <a:pPr marL="809625" lvl="1" indent="-269875" algn="l">
              <a:lnSpc>
                <a:spcPct val="90000"/>
              </a:lnSpc>
              <a:buFontTx/>
              <a:buChar char="–"/>
            </a:pPr>
            <a:r>
              <a:rPr lang="en-US" dirty="0" smtClean="0"/>
              <a:t>Excellent progress was made</a:t>
            </a:r>
          </a:p>
          <a:p>
            <a:pPr marL="360363" indent="-360363" algn="l">
              <a:lnSpc>
                <a:spcPct val="90000"/>
              </a:lnSpc>
              <a:buFontTx/>
              <a:buChar char="•"/>
            </a:pPr>
            <a:r>
              <a:rPr lang="en-US" dirty="0" smtClean="0"/>
              <a:t>Number of participants: 18</a:t>
            </a:r>
          </a:p>
          <a:p>
            <a:pPr marL="360363" indent="-360363" algn="l">
              <a:lnSpc>
                <a:spcPct val="90000"/>
              </a:lnSpc>
              <a:buFontTx/>
              <a:buChar char="•"/>
            </a:pPr>
            <a:r>
              <a:rPr lang="en-US" dirty="0" smtClean="0"/>
              <a:t>Percentage completion of </a:t>
            </a:r>
            <a:r>
              <a:rPr lang="en-US" u="sng" dirty="0" smtClean="0"/>
              <a:t>each</a:t>
            </a:r>
            <a:r>
              <a:rPr lang="en-US" dirty="0" smtClean="0"/>
              <a:t> draft TS/TR or Work Item</a:t>
            </a:r>
          </a:p>
          <a:p>
            <a:pPr marL="809625" lvl="1" indent="-269875" algn="l">
              <a:lnSpc>
                <a:spcPct val="90000"/>
              </a:lnSpc>
              <a:buFontTx/>
              <a:buChar char="–"/>
            </a:pPr>
            <a:r>
              <a:rPr lang="en-US" dirty="0" smtClean="0"/>
              <a:t>TS 22.895 : 90% </a:t>
            </a:r>
          </a:p>
          <a:p>
            <a:pPr marL="360363" indent="-360363" algn="l">
              <a:lnSpc>
                <a:spcPct val="90000"/>
              </a:lnSpc>
              <a:buFontTx/>
              <a:buChar char="•"/>
            </a:pPr>
            <a:r>
              <a:rPr lang="en-US" dirty="0" smtClean="0"/>
              <a:t>Number of Sessions Requested at next meeting:</a:t>
            </a:r>
          </a:p>
          <a:p>
            <a:pPr marL="809625" lvl="1" indent="-269875" algn="l">
              <a:lnSpc>
                <a:spcPct val="90000"/>
              </a:lnSpc>
              <a:buFontTx/>
              <a:buChar char="–"/>
            </a:pPr>
            <a:r>
              <a:rPr lang="en-US" dirty="0" smtClean="0"/>
              <a:t>3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dirty="0" smtClean="0"/>
              <a:t>S1-112251</a:t>
            </a:r>
          </a:p>
        </p:txBody>
      </p:sp>
      <p:sp>
        <p:nvSpPr>
          <p:cNvPr id="4099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963716F-2CC1-49CC-88C2-4A45D45399CA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410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smtClean="0"/>
              <a:t>Summary</a:t>
            </a:r>
            <a:endParaRPr lang="en-US" smtClean="0"/>
          </a:p>
        </p:txBody>
      </p:sp>
      <p:sp>
        <p:nvSpPr>
          <p:cNvPr id="4101" name="Content Placeholder 2"/>
          <p:cNvSpPr>
            <a:spLocks noGrp="1"/>
          </p:cNvSpPr>
          <p:nvPr>
            <p:ph idx="4294967295"/>
          </p:nvPr>
        </p:nvSpPr>
        <p:spPr>
          <a:xfrm>
            <a:off x="395288" y="1762125"/>
            <a:ext cx="8280400" cy="4114800"/>
          </a:xfrm>
        </p:spPr>
        <p:txBody>
          <a:bodyPr/>
          <a:lstStyle/>
          <a:p>
            <a:r>
              <a:rPr lang="en-GB" sz="2000" dirty="0" smtClean="0"/>
              <a:t>Work progressed on TR 22.895</a:t>
            </a:r>
          </a:p>
          <a:p>
            <a:pPr lvl="1">
              <a:spcBef>
                <a:spcPct val="50000"/>
              </a:spcBef>
            </a:pPr>
            <a:r>
              <a:rPr lang="en-US" sz="1800" dirty="0" smtClean="0"/>
              <a:t>Definitions were agreed for all SSO related terminology</a:t>
            </a:r>
          </a:p>
          <a:p>
            <a:pPr lvl="1">
              <a:spcBef>
                <a:spcPct val="50000"/>
              </a:spcBef>
            </a:pPr>
            <a:r>
              <a:rPr lang="en-US" sz="1800" dirty="0" smtClean="0"/>
              <a:t>Two use cases were merged</a:t>
            </a:r>
          </a:p>
          <a:p>
            <a:pPr lvl="1">
              <a:spcBef>
                <a:spcPct val="50000"/>
              </a:spcBef>
            </a:pPr>
            <a:r>
              <a:rPr lang="en-US" sz="1800" dirty="0" smtClean="0"/>
              <a:t>One new Use Cases was added (clause 4)</a:t>
            </a:r>
          </a:p>
          <a:p>
            <a:pPr lvl="1">
              <a:spcBef>
                <a:spcPct val="50000"/>
              </a:spcBef>
            </a:pPr>
            <a:r>
              <a:rPr lang="en-US" sz="1800" dirty="0" smtClean="0"/>
              <a:t>Privacy Aspects (clause 10) was added</a:t>
            </a:r>
          </a:p>
          <a:p>
            <a:pPr lvl="1">
              <a:spcBef>
                <a:spcPct val="50000"/>
              </a:spcBef>
            </a:pPr>
            <a:r>
              <a:rPr lang="en-US" sz="1800" dirty="0" smtClean="0"/>
              <a:t>The Requirements Section (clause 11) was completed</a:t>
            </a:r>
          </a:p>
          <a:p>
            <a:pPr lvl="1">
              <a:spcBef>
                <a:spcPct val="50000"/>
              </a:spcBef>
            </a:pPr>
            <a:r>
              <a:rPr lang="en-US" sz="1800" dirty="0" smtClean="0"/>
              <a:t>TR updated in S1-112267 to be presented at 90% </a:t>
            </a:r>
            <a:r>
              <a:rPr lang="en-US" sz="1800" dirty="0" smtClean="0"/>
              <a:t>complete</a:t>
            </a:r>
          </a:p>
          <a:p>
            <a:pPr lvl="1">
              <a:spcBef>
                <a:spcPct val="50000"/>
              </a:spcBef>
            </a:pPr>
            <a:r>
              <a:rPr lang="en-US" sz="1800" dirty="0" smtClean="0"/>
              <a:t>Presentation of Specification in S1-112268</a:t>
            </a:r>
            <a:endParaRPr lang="en-GB" sz="1800" dirty="0" smtClean="0"/>
          </a:p>
          <a:p>
            <a:pPr>
              <a:spcBef>
                <a:spcPct val="50000"/>
              </a:spcBef>
            </a:pPr>
            <a:r>
              <a:rPr lang="en-US" sz="2000" dirty="0" smtClean="0"/>
              <a:t>Next meeting</a:t>
            </a:r>
          </a:p>
          <a:p>
            <a:pPr lvl="1">
              <a:spcBef>
                <a:spcPct val="50000"/>
              </a:spcBef>
            </a:pPr>
            <a:r>
              <a:rPr lang="en-US" sz="1800" dirty="0" smtClean="0"/>
              <a:t>Focus on finalizing requirements if necessary</a:t>
            </a:r>
          </a:p>
          <a:p>
            <a:pPr lvl="1">
              <a:spcBef>
                <a:spcPct val="50000"/>
              </a:spcBef>
              <a:buFontTx/>
              <a:buNone/>
            </a:pPr>
            <a:endParaRPr lang="en-US" sz="1400" dirty="0" smtClean="0"/>
          </a:p>
          <a:p>
            <a:pPr>
              <a:buFontTx/>
              <a:buNone/>
            </a:pPr>
            <a:r>
              <a:rPr lang="en-GB" sz="1400" dirty="0" smtClean="0"/>
              <a:t> </a:t>
            </a:r>
            <a:endParaRPr lang="en-US" sz="1400" dirty="0" smtClean="0"/>
          </a:p>
        </p:txBody>
      </p:sp>
      <p:sp>
        <p:nvSpPr>
          <p:cNvPr id="4102" name="Slide Number Placeholder 4"/>
          <p:cNvSpPr txBox="1">
            <a:spLocks noGrp="1"/>
          </p:cNvSpPr>
          <p:nvPr/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spcAft>
                <a:spcPct val="0"/>
              </a:spcAft>
              <a:buFontTx/>
              <a:buNone/>
            </a:pPr>
            <a:fld id="{A64E3316-A539-4591-B47B-5AF759DE8BAD}" type="slidenum">
              <a:rPr lang="en-GB" sz="1400">
                <a:latin typeface="Times New Roman" pitchFamily="18" charset="0"/>
              </a:rPr>
              <a:pPr algn="r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</a:t>
            </a:fld>
            <a:endParaRPr lang="en-GB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dirty="0" smtClean="0"/>
              <a:t>S1-112251</a:t>
            </a:r>
          </a:p>
        </p:txBody>
      </p:sp>
      <p:sp>
        <p:nvSpPr>
          <p:cNvPr id="512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F63FDD8-B5DF-4EB8-A44F-AF78F59DB496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5976937" cy="1152525"/>
          </a:xfrm>
        </p:spPr>
        <p:txBody>
          <a:bodyPr/>
          <a:lstStyle/>
          <a:p>
            <a:pPr algn="ctr"/>
            <a:r>
              <a:rPr lang="en-US" sz="3600" smtClean="0"/>
              <a:t>Output for consideration by SA1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773238"/>
            <a:ext cx="8713788" cy="4319587"/>
          </a:xfrm>
        </p:spPr>
        <p:txBody>
          <a:bodyPr/>
          <a:lstStyle/>
          <a:p>
            <a:pPr marL="450850" indent="-284163" algn="l">
              <a:buFontTx/>
              <a:buChar char="•"/>
            </a:pPr>
            <a:r>
              <a:rPr lang="en-US" dirty="0" smtClean="0"/>
              <a:t>SWG Documents</a:t>
            </a:r>
          </a:p>
          <a:p>
            <a:pPr marL="900113" lvl="1" indent="-269875" algn="l">
              <a:buFontTx/>
              <a:buChar char="–"/>
            </a:pPr>
            <a:r>
              <a:rPr lang="en-US" dirty="0" smtClean="0"/>
              <a:t>Agenda: S1-112253</a:t>
            </a:r>
          </a:p>
          <a:p>
            <a:pPr marL="1357313" lvl="2" indent="-269875" algn="l">
              <a:buFontTx/>
              <a:buChar char="–"/>
            </a:pPr>
            <a:r>
              <a:rPr lang="en-US" dirty="0" smtClean="0"/>
              <a:t>Revised in S1-112255</a:t>
            </a:r>
          </a:p>
          <a:p>
            <a:pPr marL="900113" lvl="1" indent="-269875" algn="l">
              <a:buFontTx/>
              <a:buChar char="–"/>
            </a:pPr>
            <a:r>
              <a:rPr lang="en-US" dirty="0" smtClean="0"/>
              <a:t>Report: S1-112252</a:t>
            </a:r>
          </a:p>
          <a:p>
            <a:pPr marL="900113" lvl="1" indent="-269875" algn="l">
              <a:buFontTx/>
              <a:buChar char="–"/>
            </a:pPr>
            <a:r>
              <a:rPr lang="en-US" dirty="0" smtClean="0"/>
              <a:t>Presentation: S1-112251</a:t>
            </a:r>
          </a:p>
          <a:p>
            <a:pPr marL="450850" indent="-284163" algn="l">
              <a:buFontTx/>
              <a:buChar char="•"/>
            </a:pPr>
            <a:r>
              <a:rPr lang="en-US" dirty="0" smtClean="0"/>
              <a:t>Change Requests</a:t>
            </a:r>
          </a:p>
          <a:p>
            <a:pPr marL="900113" lvl="1" indent="-269875" algn="l">
              <a:buFontTx/>
              <a:buChar char="–"/>
            </a:pPr>
            <a:r>
              <a:rPr lang="en-US" dirty="0" smtClean="0"/>
              <a:t>None</a:t>
            </a:r>
          </a:p>
          <a:p>
            <a:pPr marL="450850" indent="-284163" algn="l"/>
            <a:endParaRPr lang="en-US" i="1" dirty="0" smtClean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dirty="0" smtClean="0"/>
              <a:t>S1-112251</a:t>
            </a:r>
          </a:p>
        </p:txBody>
      </p:sp>
      <p:sp>
        <p:nvSpPr>
          <p:cNvPr id="614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7ED4398-7217-4B92-A54A-8DE2500AB86D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549275"/>
            <a:ext cx="6121400" cy="1355725"/>
          </a:xfrm>
        </p:spPr>
        <p:txBody>
          <a:bodyPr/>
          <a:lstStyle/>
          <a:p>
            <a:pPr algn="ctr"/>
            <a:r>
              <a:rPr lang="en-US" sz="3600" smtClean="0"/>
              <a:t>Output for consideration by SA1 (Cont.)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060575"/>
            <a:ext cx="8713788" cy="4032250"/>
          </a:xfrm>
        </p:spPr>
        <p:txBody>
          <a:bodyPr/>
          <a:lstStyle/>
          <a:p>
            <a:pPr marL="450850" indent="-284163" algn="l">
              <a:buFontTx/>
              <a:buChar char="•"/>
              <a:defRPr/>
            </a:pPr>
            <a:r>
              <a:rPr lang="en-US" dirty="0" smtClean="0"/>
              <a:t>New WID/SID</a:t>
            </a:r>
          </a:p>
          <a:p>
            <a:pPr marL="900113" lvl="1" indent="-269875" algn="l">
              <a:buFontTx/>
              <a:buChar char="–"/>
              <a:defRPr/>
            </a:pPr>
            <a:r>
              <a:rPr lang="en-US" dirty="0" smtClean="0"/>
              <a:t>None</a:t>
            </a:r>
          </a:p>
          <a:p>
            <a:pPr marL="450850" indent="-284163" algn="l">
              <a:buFontTx/>
              <a:buChar char="•"/>
              <a:defRPr/>
            </a:pPr>
            <a:r>
              <a:rPr lang="en-US" i="1" dirty="0" smtClean="0"/>
              <a:t>Outgoing Liaisons</a:t>
            </a:r>
          </a:p>
          <a:p>
            <a:pPr marL="900113" lvl="1" indent="-269875" algn="l">
              <a:buFontTx/>
              <a:buChar char="–"/>
              <a:defRPr/>
            </a:pPr>
            <a:r>
              <a:rPr lang="en-US" dirty="0" smtClean="0"/>
              <a:t>None</a:t>
            </a:r>
          </a:p>
          <a:p>
            <a:pPr marL="450850" indent="-284163" algn="l">
              <a:buFontTx/>
              <a:buChar char="•"/>
              <a:defRPr/>
            </a:pPr>
            <a:r>
              <a:rPr lang="en-US" i="1" dirty="0" smtClean="0"/>
              <a:t>Allocated Documents not treated</a:t>
            </a:r>
          </a:p>
          <a:p>
            <a:pPr marL="908050" lvl="1" indent="-284163" algn="l">
              <a:defRPr/>
            </a:pPr>
            <a:r>
              <a:rPr lang="en-US" i="1" dirty="0" smtClean="0"/>
              <a:t>- None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S1-112251</a:t>
            </a:r>
            <a:endParaRPr lang="en-GB" dirty="0" smtClean="0"/>
          </a:p>
        </p:txBody>
      </p:sp>
      <p:sp>
        <p:nvSpPr>
          <p:cNvPr id="717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1A4AC93-9AB7-42AC-96CE-79C43F46F435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6623050" cy="1500187"/>
          </a:xfrm>
        </p:spPr>
        <p:txBody>
          <a:bodyPr/>
          <a:lstStyle/>
          <a:p>
            <a:pPr algn="ctr"/>
            <a:r>
              <a:rPr lang="en-US" sz="3600" smtClean="0"/>
              <a:t>Other information</a:t>
            </a:r>
          </a:p>
        </p:txBody>
      </p:sp>
      <p:sp>
        <p:nvSpPr>
          <p:cNvPr id="4945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060575"/>
            <a:ext cx="8713788" cy="4032250"/>
          </a:xfrm>
        </p:spPr>
        <p:txBody>
          <a:bodyPr/>
          <a:lstStyle/>
          <a:p>
            <a:pPr marL="450850" indent="-284163" algn="l">
              <a:buFontTx/>
              <a:buChar char="•"/>
              <a:defRPr/>
            </a:pPr>
            <a:r>
              <a:rPr lang="en-US" dirty="0" smtClean="0"/>
              <a:t>Withdrawn Documents</a:t>
            </a:r>
          </a:p>
          <a:p>
            <a:pPr marL="908050" lvl="1" indent="-284163" algn="l">
              <a:buFontTx/>
              <a:buChar char="•"/>
              <a:defRPr/>
            </a:pPr>
            <a:r>
              <a:rPr lang="en-US" dirty="0" smtClean="0"/>
              <a:t>None</a:t>
            </a:r>
          </a:p>
          <a:p>
            <a:pPr marL="450850" indent="-284163" algn="l">
              <a:buFontTx/>
              <a:buChar char="•"/>
              <a:defRPr/>
            </a:pPr>
            <a:r>
              <a:rPr lang="en-US" dirty="0" smtClean="0"/>
              <a:t>Unused TDOC numbers</a:t>
            </a:r>
          </a:p>
          <a:p>
            <a:pPr marL="900113" lvl="1" indent="-269875" algn="l">
              <a:buFontTx/>
              <a:buChar char="–"/>
              <a:defRPr/>
            </a:pPr>
            <a:r>
              <a:rPr lang="en-US" smtClean="0"/>
              <a:t>S1-112269, S1-112270</a:t>
            </a:r>
            <a:endParaRPr lang="en-US" dirty="0" smtClean="0"/>
          </a:p>
          <a:p>
            <a:pPr marL="450850" indent="-284163" algn="l">
              <a:buFontTx/>
              <a:buChar char="•"/>
              <a:defRPr/>
            </a:pPr>
            <a:r>
              <a:rPr lang="en-US" dirty="0" smtClean="0"/>
              <a:t>Other Information</a:t>
            </a:r>
          </a:p>
          <a:p>
            <a:pPr marL="908050" lvl="1" indent="-284163" algn="l">
              <a:buFontTx/>
              <a:buChar char="•"/>
              <a:defRPr/>
            </a:pPr>
            <a:r>
              <a:rPr lang="en-US" dirty="0" smtClean="0"/>
              <a:t>none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7293</TotalTime>
  <Words>215</Words>
  <Application>Microsoft Office PowerPoint</Application>
  <PresentationFormat>On-screen Show (4:3)</PresentationFormat>
  <Paragraphs>68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Presentation of SSO SWG to SA1 #55</vt:lpstr>
      <vt:lpstr>Summary</vt:lpstr>
      <vt:lpstr>Summary</vt:lpstr>
      <vt:lpstr>Output for consideration by SA1</vt:lpstr>
      <vt:lpstr>Output for consideration by SA1 (Cont.)</vt:lpstr>
      <vt:lpstr>Other information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wallaccj</cp:lastModifiedBy>
  <cp:revision>193</cp:revision>
  <cp:lastPrinted>2000-01-14T10:02:55Z</cp:lastPrinted>
  <dcterms:created xsi:type="dcterms:W3CDTF">1999-11-22T09:19:47Z</dcterms:created>
  <dcterms:modified xsi:type="dcterms:W3CDTF">2011-08-10T14:30:29Z</dcterms:modified>
  <cp:category>Presentation</cp:category>
</cp:coreProperties>
</file>