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5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750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Sensing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Updated subclauses with better wording</a:t>
            </a:r>
          </a:p>
          <a:p>
            <a:pPr marL="536575" lvl="1">
              <a:defRPr/>
            </a:pPr>
            <a:r>
              <a:rPr lang="en-GB" sz="1200" dirty="0"/>
              <a:t>Introducing new requirements coming from the study TR 22.837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None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Vasil Aleksiev, Deutsche Telekom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 	S1-233507</a:t>
            </a:r>
          </a:p>
        </p:txBody>
      </p:sp>
      <p:graphicFrame>
        <p:nvGraphicFramePr>
          <p:cNvPr id="4" name="Table 14">
            <a:extLst>
              <a:ext uri="{FF2B5EF4-FFF2-40B4-BE49-F238E27FC236}">
                <a16:creationId xmlns:a16="http://schemas.microsoft.com/office/drawing/2014/main" id="{0F4B160B-560C-8D4C-F37F-7EC9CD433C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987930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SP-230750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TS is sent for approval to TSG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Breitbild</PresentationFormat>
  <Paragraphs>31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Sensing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DT1</cp:lastModifiedBy>
  <cp:revision>46</cp:revision>
  <dcterms:created xsi:type="dcterms:W3CDTF">2023-04-17T08:04:47Z</dcterms:created>
  <dcterms:modified xsi:type="dcterms:W3CDTF">2023-11-17T17:43:42Z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2023-11-17T16:24:09Z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2ce7fc3c-920d-4220-a9a3-3a36cefa0da3</vt:lpwstr>
  </property>
  <property fmtid="{D5CDD505-2E9C-101B-9397-08002B2CF9AE}" pid="9" name="MSIP_Label_55339bf0-f345-473a-9ec8-6ca7c8197055_ContentBits">
    <vt:lpwstr>0</vt:lpwstr>
  </property>
</Properties>
</file>