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 id="2147484165" r:id="rId5"/>
  </p:sldMasterIdLst>
  <p:notesMasterIdLst>
    <p:notesMasterId r:id="rId8"/>
  </p:notesMasterIdLst>
  <p:handoutMasterIdLst>
    <p:handoutMasterId r:id="rId9"/>
  </p:handoutMasterIdLst>
  <p:sldIdLst>
    <p:sldId id="141169489" r:id="rId6"/>
    <p:sldId id="141169490" r:id="rId7"/>
  </p:sldIdLst>
  <p:sldSz cx="12192000" cy="6858000"/>
  <p:notesSz cx="6858000" cy="9144000"/>
  <p:custDataLst>
    <p:tags r:id="rId1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968" userDrawn="1">
          <p15:clr>
            <a:srgbClr val="A4A3A4"/>
          </p15:clr>
        </p15:guide>
        <p15:guide id="2" pos="7632"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yler Lynch" initials="TL" lastIdx="4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1FA5D"/>
    <a:srgbClr val="FF40FF"/>
    <a:srgbClr val="E1AA11"/>
    <a:srgbClr val="70FA54"/>
    <a:srgbClr val="02FF04"/>
    <a:srgbClr val="00FA00"/>
    <a:srgbClr val="A3E885"/>
    <a:srgbClr val="DBFFF4"/>
    <a:srgbClr val="00FDFF"/>
    <a:srgbClr val="99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472E6AE-47A2-4841-993A-7C4E94888AAF}" v="6" dt="2020-09-17T15:55:41.29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033" autoAdjust="0"/>
    <p:restoredTop sz="95840" autoAdjust="0"/>
  </p:normalViewPr>
  <p:slideViewPr>
    <p:cSldViewPr snapToGrid="0">
      <p:cViewPr varScale="1">
        <p:scale>
          <a:sx n="112" d="100"/>
          <a:sy n="112" d="100"/>
        </p:scale>
        <p:origin x="522" y="114"/>
      </p:cViewPr>
      <p:guideLst>
        <p:guide orient="horz" pos="2968"/>
        <p:guide pos="7632"/>
      </p:guideLst>
    </p:cSldViewPr>
  </p:slideViewPr>
  <p:outlineViewPr>
    <p:cViewPr>
      <p:scale>
        <a:sx n="33" d="100"/>
        <a:sy n="33" d="100"/>
      </p:scale>
      <p:origin x="0" y="0"/>
    </p:cViewPr>
  </p:outlineViewPr>
  <p:notesTextViewPr>
    <p:cViewPr>
      <p:scale>
        <a:sx n="3" d="2"/>
        <a:sy n="3" d="2"/>
      </p:scale>
      <p:origin x="0" y="0"/>
    </p:cViewPr>
  </p:notesTextViewPr>
  <p:sorterViewPr>
    <p:cViewPr>
      <p:scale>
        <a:sx n="80" d="100"/>
        <a:sy n="80" d="100"/>
      </p:scale>
      <p:origin x="0" y="0"/>
    </p:cViewPr>
  </p:sorterViewPr>
  <p:notesViewPr>
    <p:cSldViewPr snapToGrid="0">
      <p:cViewPr varScale="1">
        <p:scale>
          <a:sx n="116" d="100"/>
          <a:sy n="116" d="100"/>
        </p:scale>
        <p:origin x="4428" y="6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tags" Target="tags/tag1.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ris Zisimopoulos" userId="b25c0fab-12cb-423d-a4aa-23cb9ecb5291" providerId="ADAL" clId="{50A08970-D83C-431A-AB65-B582C315A2B9}"/>
    <pc:docChg chg="undo custSel addSld delSld modSld">
      <pc:chgData name="Haris Zisimopoulos" userId="b25c0fab-12cb-423d-a4aa-23cb9ecb5291" providerId="ADAL" clId="{50A08970-D83C-431A-AB65-B582C315A2B9}" dt="2020-09-17T15:55:41.295" v="100" actId="207"/>
      <pc:docMkLst>
        <pc:docMk/>
      </pc:docMkLst>
      <pc:sldChg chg="modSp">
        <pc:chgData name="Haris Zisimopoulos" userId="b25c0fab-12cb-423d-a4aa-23cb9ecb5291" providerId="ADAL" clId="{50A08970-D83C-431A-AB65-B582C315A2B9}" dt="2020-09-17T15:54:15.136" v="40" actId="20577"/>
        <pc:sldMkLst>
          <pc:docMk/>
          <pc:sldMk cId="3684538251" sldId="141169489"/>
        </pc:sldMkLst>
        <pc:spChg chg="mod">
          <ac:chgData name="Haris Zisimopoulos" userId="b25c0fab-12cb-423d-a4aa-23cb9ecb5291" providerId="ADAL" clId="{50A08970-D83C-431A-AB65-B582C315A2B9}" dt="2020-09-17T15:54:15.136" v="40" actId="20577"/>
          <ac:spMkLst>
            <pc:docMk/>
            <pc:sldMk cId="3684538251" sldId="141169489"/>
            <ac:spMk id="19" creationId="{30E0F8B2-D0A5-694A-A53C-28C73E222718}"/>
          </ac:spMkLst>
        </pc:spChg>
      </pc:sldChg>
      <pc:sldChg chg="delSp modSp add">
        <pc:chgData name="Haris Zisimopoulos" userId="b25c0fab-12cb-423d-a4aa-23cb9ecb5291" providerId="ADAL" clId="{50A08970-D83C-431A-AB65-B582C315A2B9}" dt="2020-09-17T15:55:41.295" v="100" actId="207"/>
        <pc:sldMkLst>
          <pc:docMk/>
          <pc:sldMk cId="1266602899" sldId="141169490"/>
        </pc:sldMkLst>
        <pc:spChg chg="mod">
          <ac:chgData name="Haris Zisimopoulos" userId="b25c0fab-12cb-423d-a4aa-23cb9ecb5291" providerId="ADAL" clId="{50A08970-D83C-431A-AB65-B582C315A2B9}" dt="2020-09-17T15:55:41.295" v="100" actId="207"/>
          <ac:spMkLst>
            <pc:docMk/>
            <pc:sldMk cId="1266602899" sldId="141169490"/>
            <ac:spMk id="2" creationId="{DA6D352E-D74A-4E67-9993-78B657545A33}"/>
          </ac:spMkLst>
        </pc:spChg>
        <pc:spChg chg="mod">
          <ac:chgData name="Haris Zisimopoulos" userId="b25c0fab-12cb-423d-a4aa-23cb9ecb5291" providerId="ADAL" clId="{50A08970-D83C-431A-AB65-B582C315A2B9}" dt="2020-09-17T15:55:34.721" v="99" actId="207"/>
          <ac:spMkLst>
            <pc:docMk/>
            <pc:sldMk cId="1266602899" sldId="141169490"/>
            <ac:spMk id="3" creationId="{44E38B52-5610-40E6-85B8-07530C9BAA74}"/>
          </ac:spMkLst>
        </pc:spChg>
        <pc:spChg chg="del">
          <ac:chgData name="Haris Zisimopoulos" userId="b25c0fab-12cb-423d-a4aa-23cb9ecb5291" providerId="ADAL" clId="{50A08970-D83C-431A-AB65-B582C315A2B9}" dt="2020-09-17T15:55:28.192" v="97" actId="478"/>
          <ac:spMkLst>
            <pc:docMk/>
            <pc:sldMk cId="1266602899" sldId="141169490"/>
            <ac:spMk id="4" creationId="{F48541A7-66B5-4DD2-97ED-35AD54119A17}"/>
          </ac:spMkLst>
        </pc:spChg>
      </pc:sldChg>
      <pc:sldChg chg="del">
        <pc:chgData name="Haris Zisimopoulos" userId="b25c0fab-12cb-423d-a4aa-23cb9ecb5291" providerId="ADAL" clId="{50A08970-D83C-431A-AB65-B582C315A2B9}" dt="2020-09-17T15:54:23.213" v="41" actId="2696"/>
        <pc:sldMkLst>
          <pc:docMk/>
          <pc:sldMk cId="2622299137" sldId="141169490"/>
        </pc:sldMkLst>
      </pc:sldChg>
      <pc:sldChg chg="modSp add del">
        <pc:chgData name="Haris Zisimopoulos" userId="b25c0fab-12cb-423d-a4aa-23cb9ecb5291" providerId="ADAL" clId="{50A08970-D83C-431A-AB65-B582C315A2B9}" dt="2020-09-17T15:54:43.091" v="68" actId="2696"/>
        <pc:sldMkLst>
          <pc:docMk/>
          <pc:sldMk cId="3871273117" sldId="141169490"/>
        </pc:sldMkLst>
        <pc:spChg chg="mod">
          <ac:chgData name="Haris Zisimopoulos" userId="b25c0fab-12cb-423d-a4aa-23cb9ecb5291" providerId="ADAL" clId="{50A08970-D83C-431A-AB65-B582C315A2B9}" dt="2020-09-17T15:54:40.765" v="67" actId="20577"/>
          <ac:spMkLst>
            <pc:docMk/>
            <pc:sldMk cId="3871273117" sldId="141169490"/>
            <ac:spMk id="2" creationId="{BA3858B4-A2A6-4E35-BA49-0C83DD895AA9}"/>
          </ac:spMkLst>
        </pc:spChg>
      </pc:sldChg>
      <pc:sldChg chg="del">
        <pc:chgData name="Haris Zisimopoulos" userId="b25c0fab-12cb-423d-a4aa-23cb9ecb5291" providerId="ADAL" clId="{50A08970-D83C-431A-AB65-B582C315A2B9}" dt="2020-09-17T15:54:23.246" v="43" actId="2696"/>
        <pc:sldMkLst>
          <pc:docMk/>
          <pc:sldMk cId="3926048405" sldId="141169491"/>
        </pc:sldMkLst>
      </pc:sldChg>
      <pc:sldChg chg="del">
        <pc:chgData name="Haris Zisimopoulos" userId="b25c0fab-12cb-423d-a4aa-23cb9ecb5291" providerId="ADAL" clId="{50A08970-D83C-431A-AB65-B582C315A2B9}" dt="2020-09-17T15:54:23.283" v="44" actId="2696"/>
        <pc:sldMkLst>
          <pc:docMk/>
          <pc:sldMk cId="3312455361" sldId="141169494"/>
        </pc:sldMkLst>
      </pc:sldChg>
      <pc:sldChg chg="del">
        <pc:chgData name="Haris Zisimopoulos" userId="b25c0fab-12cb-423d-a4aa-23cb9ecb5291" providerId="ADAL" clId="{50A08970-D83C-431A-AB65-B582C315A2B9}" dt="2020-09-17T15:54:23.316" v="46" actId="2696"/>
        <pc:sldMkLst>
          <pc:docMk/>
          <pc:sldMk cId="1196540037" sldId="141169495"/>
        </pc:sldMkLst>
      </pc:sldChg>
      <pc:sldChg chg="del">
        <pc:chgData name="Haris Zisimopoulos" userId="b25c0fab-12cb-423d-a4aa-23cb9ecb5291" providerId="ADAL" clId="{50A08970-D83C-431A-AB65-B582C315A2B9}" dt="2020-09-17T15:54:23.306" v="45" actId="2696"/>
        <pc:sldMkLst>
          <pc:docMk/>
          <pc:sldMk cId="595428304" sldId="141169496"/>
        </pc:sldMkLst>
      </pc:sldChg>
      <pc:sldChg chg="del">
        <pc:chgData name="Haris Zisimopoulos" userId="b25c0fab-12cb-423d-a4aa-23cb9ecb5291" providerId="ADAL" clId="{50A08970-D83C-431A-AB65-B582C315A2B9}" dt="2020-09-17T15:54:23.227" v="42" actId="2696"/>
        <pc:sldMkLst>
          <pc:docMk/>
          <pc:sldMk cId="2659906805" sldId="141169497"/>
        </pc:sldMkLst>
      </pc:sldChg>
      <pc:sldMasterChg chg="delSldLayout">
        <pc:chgData name="Haris Zisimopoulos" userId="b25c0fab-12cb-423d-a4aa-23cb9ecb5291" providerId="ADAL" clId="{50A08970-D83C-431A-AB65-B582C315A2B9}" dt="2020-09-17T15:54:23.318" v="47" actId="2696"/>
        <pc:sldMasterMkLst>
          <pc:docMk/>
          <pc:sldMasterMk cId="3690409294" sldId="2147483648"/>
        </pc:sldMasterMkLst>
        <pc:sldLayoutChg chg="del">
          <pc:chgData name="Haris Zisimopoulos" userId="b25c0fab-12cb-423d-a4aa-23cb9ecb5291" providerId="ADAL" clId="{50A08970-D83C-431A-AB65-B582C315A2B9}" dt="2020-09-17T15:54:23.318" v="47" actId="2696"/>
          <pc:sldLayoutMkLst>
            <pc:docMk/>
            <pc:sldMasterMk cId="3690409294" sldId="2147483648"/>
            <pc:sldLayoutMk cId="1385051180" sldId="2147484190"/>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Footer Placeholder 3"/>
          <p:cNvSpPr>
            <a:spLocks noGrp="1"/>
          </p:cNvSpPr>
          <p:nvPr>
            <p:ph type="ftr" sz="quarter" idx="2"/>
          </p:nvPr>
        </p:nvSpPr>
        <p:spPr>
          <a:xfrm>
            <a:off x="484094" y="8591550"/>
            <a:ext cx="2811555" cy="298018"/>
          </a:xfrm>
          <a:prstGeom prst="rect">
            <a:avLst/>
          </a:prstGeom>
        </p:spPr>
        <p:txBody>
          <a:bodyPr vert="horz" lIns="0" tIns="0" rIns="0" bIns="0" rtlCol="0" anchor="b"/>
          <a:lstStyle>
            <a:lvl1pPr algn="l">
              <a:defRPr sz="1200"/>
            </a:lvl1pPr>
          </a:lstStyle>
          <a:p>
            <a:pPr>
              <a:lnSpc>
                <a:spcPct val="93000"/>
              </a:lnSpc>
            </a:pPr>
            <a:endParaRPr lang="en-US" sz="800" dirty="0">
              <a:solidFill>
                <a:schemeClr val="tx1">
                  <a:lumMod val="50000"/>
                  <a:lumOff val="50000"/>
                </a:schemeClr>
              </a:solidFill>
              <a:latin typeface="Microsoft Sans Serif" panose="020B0604020202020204" pitchFamily="34" charset="0"/>
              <a:cs typeface="Microsoft Sans Serif" panose="020B0604020202020204" pitchFamily="34" charset="0"/>
            </a:endParaRPr>
          </a:p>
        </p:txBody>
      </p:sp>
      <p:sp>
        <p:nvSpPr>
          <p:cNvPr id="5" name="Slide Number Placeholder 4"/>
          <p:cNvSpPr>
            <a:spLocks noGrp="1"/>
          </p:cNvSpPr>
          <p:nvPr>
            <p:ph type="sldNum" sz="quarter" idx="3"/>
          </p:nvPr>
        </p:nvSpPr>
        <p:spPr>
          <a:xfrm>
            <a:off x="5203825" y="8591550"/>
            <a:ext cx="1186217" cy="298018"/>
          </a:xfrm>
          <a:prstGeom prst="rect">
            <a:avLst/>
          </a:prstGeom>
        </p:spPr>
        <p:txBody>
          <a:bodyPr vert="horz" lIns="0" tIns="0" rIns="0" bIns="0" rtlCol="0" anchor="b"/>
          <a:lstStyle>
            <a:lvl1pPr algn="r">
              <a:defRPr sz="1200"/>
            </a:lvl1pPr>
          </a:lstStyle>
          <a:p>
            <a:pPr>
              <a:lnSpc>
                <a:spcPct val="93000"/>
              </a:lnSpc>
            </a:pPr>
            <a:fld id="{CCF787FE-A727-45E5-A50B-58A9041FD46F}" type="slidenum">
              <a:rPr lang="en-US" sz="800">
                <a:solidFill>
                  <a:schemeClr val="tx1">
                    <a:lumMod val="50000"/>
                    <a:lumOff val="50000"/>
                  </a:schemeClr>
                </a:solidFill>
                <a:latin typeface="Microsoft Sans Serif" panose="020B0604020202020204" pitchFamily="34" charset="0"/>
                <a:cs typeface="Microsoft Sans Serif" panose="020B0604020202020204" pitchFamily="34" charset="0"/>
              </a:rPr>
              <a:pPr>
                <a:lnSpc>
                  <a:spcPct val="93000"/>
                </a:lnSpc>
              </a:pPr>
              <a:t>‹#›</a:t>
            </a:fld>
            <a:endParaRPr lang="en-US" sz="800" dirty="0">
              <a:solidFill>
                <a:schemeClr val="tx1">
                  <a:lumMod val="50000"/>
                  <a:lumOff val="50000"/>
                </a:schemeClr>
              </a:solidFill>
              <a:latin typeface="Microsoft Sans Serif" panose="020B0604020202020204" pitchFamily="34" charset="0"/>
              <a:cs typeface="Microsoft Sans Serif" panose="020B0604020202020204" pitchFamily="34" charset="0"/>
            </a:endParaRPr>
          </a:p>
        </p:txBody>
      </p:sp>
      <p:sp>
        <p:nvSpPr>
          <p:cNvPr id="6" name="Freeform 5">
            <a:extLst>
              <a:ext uri="{FF2B5EF4-FFF2-40B4-BE49-F238E27FC236}">
                <a16:creationId xmlns:a16="http://schemas.microsoft.com/office/drawing/2014/main" xmlns="" id="{9433C20D-9BD1-4CBF-A6CC-339E8C451B6E}"/>
              </a:ext>
            </a:extLst>
          </p:cNvPr>
          <p:cNvSpPr>
            <a:spLocks noEditPoints="1"/>
          </p:cNvSpPr>
          <p:nvPr/>
        </p:nvSpPr>
        <p:spPr bwMode="gray">
          <a:xfrm>
            <a:off x="5070460" y="208746"/>
            <a:ext cx="1319582" cy="241866"/>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Tree>
    <p:extLst>
      <p:ext uri="{BB962C8B-B14F-4D97-AF65-F5344CB8AC3E}">
        <p14:creationId xmlns:p14="http://schemas.microsoft.com/office/powerpoint/2010/main" val="115266114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946875" y="555575"/>
            <a:ext cx="4962980" cy="2791677"/>
          </a:xfrm>
          <a:prstGeom prst="rect">
            <a:avLst/>
          </a:prstGeom>
          <a:noFill/>
          <a:ln w="9525">
            <a:solidFill>
              <a:schemeClr val="tx1">
                <a:lumMod val="50000"/>
                <a:lumOff val="50000"/>
              </a:schemeClr>
            </a:solidFill>
          </a:ln>
        </p:spPr>
        <p:txBody>
          <a:bodyPr vert="horz" lIns="91440" tIns="45720" rIns="91440" bIns="45720" rtlCol="0" anchor="ctr"/>
          <a:lstStyle/>
          <a:p>
            <a:r>
              <a:rPr lang="en-US"/>
              <a:t> </a:t>
            </a:r>
            <a:endParaRPr lang="en-US" dirty="0"/>
          </a:p>
        </p:txBody>
      </p:sp>
      <p:sp>
        <p:nvSpPr>
          <p:cNvPr id="5" name="Notes Placeholder 4"/>
          <p:cNvSpPr>
            <a:spLocks noGrp="1"/>
          </p:cNvSpPr>
          <p:nvPr>
            <p:ph type="body" sz="quarter" idx="3"/>
          </p:nvPr>
        </p:nvSpPr>
        <p:spPr>
          <a:xfrm>
            <a:off x="946875" y="3502090"/>
            <a:ext cx="4962980" cy="4878118"/>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244709" y="8588760"/>
            <a:ext cx="4700354" cy="300808"/>
          </a:xfrm>
          <a:prstGeom prst="rect">
            <a:avLst/>
          </a:prstGeom>
        </p:spPr>
        <p:txBody>
          <a:bodyPr vert="horz" lIns="0" tIns="0" rIns="0" bIns="0" rtlCol="0" anchor="b" anchorCtr="0"/>
          <a:lstStyle>
            <a:lvl1pPr>
              <a:defRPr lang="en-US" sz="800" dirty="0">
                <a:solidFill>
                  <a:schemeClr val="tx1">
                    <a:lumMod val="50000"/>
                    <a:lumOff val="50000"/>
                  </a:schemeClr>
                </a:solidFill>
                <a:latin typeface="Microsoft Sans Serif" panose="020B0604020202020204" pitchFamily="34" charset="0"/>
                <a:cs typeface="Microsoft Sans Serif" panose="020B0604020202020204" pitchFamily="34" charset="0"/>
              </a:defRPr>
            </a:lvl1pPr>
          </a:lstStyle>
          <a:p>
            <a:pPr>
              <a:lnSpc>
                <a:spcPct val="93000"/>
              </a:lnSpc>
            </a:pPr>
            <a:r>
              <a:rPr lang="en-US"/>
              <a:t>Footer</a:t>
            </a:r>
          </a:p>
        </p:txBody>
      </p:sp>
      <p:sp>
        <p:nvSpPr>
          <p:cNvPr id="7" name="Slide Number Placeholder 6"/>
          <p:cNvSpPr>
            <a:spLocks noGrp="1"/>
          </p:cNvSpPr>
          <p:nvPr>
            <p:ph type="sldNum" sz="quarter" idx="5"/>
          </p:nvPr>
        </p:nvSpPr>
        <p:spPr>
          <a:xfrm>
            <a:off x="5203825" y="8588760"/>
            <a:ext cx="1395413" cy="300808"/>
          </a:xfrm>
          <a:prstGeom prst="rect">
            <a:avLst/>
          </a:prstGeom>
        </p:spPr>
        <p:txBody>
          <a:bodyPr vert="horz" lIns="0" tIns="0" rIns="0" bIns="0" rtlCol="0" anchor="b" anchorCtr="0"/>
          <a:lstStyle>
            <a:lvl1pPr algn="r">
              <a:defRPr lang="en-US" sz="800" smtClean="0">
                <a:solidFill>
                  <a:schemeClr val="tx1">
                    <a:lumMod val="50000"/>
                    <a:lumOff val="50000"/>
                  </a:schemeClr>
                </a:solidFill>
                <a:latin typeface="Microsoft Sans Serif" panose="020B0604020202020204" pitchFamily="34" charset="0"/>
                <a:cs typeface="Microsoft Sans Serif" panose="020B0604020202020204" pitchFamily="34" charset="0"/>
              </a:defRPr>
            </a:lvl1pPr>
          </a:lstStyle>
          <a:p>
            <a:pPr>
              <a:lnSpc>
                <a:spcPct val="93000"/>
              </a:lnSpc>
            </a:pPr>
            <a:fld id="{785BB0B3-964C-4CDE-9D3D-0BF955B8C425}" type="slidenum">
              <a:rPr lang="en-US" smtClean="0"/>
              <a:pPr>
                <a:lnSpc>
                  <a:spcPct val="93000"/>
                </a:lnSpc>
              </a:pPr>
              <a:t>‹#›</a:t>
            </a:fld>
            <a:endParaRPr lang="en-US" dirty="0"/>
          </a:p>
        </p:txBody>
      </p:sp>
      <p:sp>
        <p:nvSpPr>
          <p:cNvPr id="8" name="Freeform 5">
            <a:extLst>
              <a:ext uri="{FF2B5EF4-FFF2-40B4-BE49-F238E27FC236}">
                <a16:creationId xmlns:a16="http://schemas.microsoft.com/office/drawing/2014/main" xmlns="" id="{081A910F-E215-4375-98BC-8AF00B8B77B4}"/>
              </a:ext>
            </a:extLst>
          </p:cNvPr>
          <p:cNvSpPr>
            <a:spLocks noEditPoints="1"/>
          </p:cNvSpPr>
          <p:nvPr/>
        </p:nvSpPr>
        <p:spPr bwMode="gray">
          <a:xfrm>
            <a:off x="5070460" y="208746"/>
            <a:ext cx="1319582" cy="241866"/>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Tree>
    <p:extLst>
      <p:ext uri="{BB962C8B-B14F-4D97-AF65-F5344CB8AC3E}">
        <p14:creationId xmlns:p14="http://schemas.microsoft.com/office/powerpoint/2010/main" val="3686400577"/>
      </p:ext>
    </p:extLst>
  </p:cSld>
  <p:clrMap bg1="lt1" tx1="dk1" bg2="lt2" tx2="dk2" accent1="accent1" accent2="accent2" accent3="accent3" accent4="accent4" accent5="accent5" accent6="accent6" hlink="hlink" folHlink="folHlink"/>
  <p:hf hdr="0" ftr="0" dt="0"/>
  <p:notesStyle>
    <a:lvl1pPr marL="0" indent="0" algn="l" defTabSz="914400" rtl="0" eaLnBrk="1" latinLnBrk="0" hangingPunct="1">
      <a:lnSpc>
        <a:spcPct val="107000"/>
      </a:lnSpc>
      <a:buFont typeface="Arial" panose="020B0604020202020204" pitchFamily="34" charset="0"/>
      <a:buNone/>
      <a:defRPr lang="en-US" sz="1400" kern="1200" dirty="0" smtClean="0">
        <a:solidFill>
          <a:schemeClr val="tx1">
            <a:lumMod val="85000"/>
            <a:lumOff val="15000"/>
          </a:schemeClr>
        </a:solidFill>
        <a:latin typeface="Microsoft Sans Serif" panose="020B0604020202020204" pitchFamily="34" charset="0"/>
        <a:ea typeface="+mn-ea"/>
        <a:cs typeface="Microsoft Sans Serif" panose="020B0604020202020204" pitchFamily="34" charset="0"/>
      </a:defRPr>
    </a:lvl1pPr>
    <a:lvl2pPr marL="111125" indent="-111125" algn="l" defTabSz="914400" rtl="0" eaLnBrk="1" latinLnBrk="0" hangingPunct="1">
      <a:lnSpc>
        <a:spcPct val="107000"/>
      </a:lnSpc>
      <a:buFont typeface="Arial" panose="020B0604020202020204" pitchFamily="34" charset="0"/>
      <a:buChar char="•"/>
      <a:defRPr sz="1400" kern="1200">
        <a:solidFill>
          <a:schemeClr val="tx1">
            <a:lumMod val="85000"/>
            <a:lumOff val="15000"/>
          </a:schemeClr>
        </a:solidFill>
        <a:latin typeface="Microsoft Sans Serif" panose="020B0604020202020204" pitchFamily="34" charset="0"/>
        <a:ea typeface="+mn-ea"/>
        <a:cs typeface="+mn-cs"/>
      </a:defRPr>
    </a:lvl2pPr>
    <a:lvl3pPr marL="230188" indent="-119063" algn="l" defTabSz="914400" rtl="0" eaLnBrk="1" latinLnBrk="0" hangingPunct="1">
      <a:lnSpc>
        <a:spcPct val="98000"/>
      </a:lnSpc>
      <a:buFont typeface="Microsoft Sans Serif" panose="020B0604020202020204" pitchFamily="34" charset="0"/>
      <a:buChar char="◦"/>
      <a:defRPr sz="1200" kern="1200">
        <a:solidFill>
          <a:schemeClr val="tx1">
            <a:lumMod val="85000"/>
            <a:lumOff val="15000"/>
          </a:schemeClr>
        </a:solidFill>
        <a:latin typeface="Microsoft Sans Serif" panose="020B0604020202020204" pitchFamily="34" charset="0"/>
        <a:ea typeface="+mn-ea"/>
        <a:cs typeface="+mn-cs"/>
      </a:defRPr>
    </a:lvl3pPr>
    <a:lvl4pPr marL="341313" indent="-111125" algn="l" defTabSz="914400" rtl="0" eaLnBrk="1" latinLnBrk="0" hangingPunct="1">
      <a:lnSpc>
        <a:spcPct val="98000"/>
      </a:lnSpc>
      <a:buFont typeface="Arial" panose="020B0604020202020204" pitchFamily="34" charset="0"/>
      <a:buChar char="•"/>
      <a:defRPr sz="1200" kern="1200">
        <a:solidFill>
          <a:schemeClr val="tx1">
            <a:lumMod val="85000"/>
            <a:lumOff val="15000"/>
          </a:schemeClr>
        </a:solidFill>
        <a:latin typeface="Microsoft Sans Serif" panose="020B0604020202020204" pitchFamily="34" charset="0"/>
        <a:ea typeface="+mn-ea"/>
        <a:cs typeface="+mn-cs"/>
      </a:defRPr>
    </a:lvl4pPr>
    <a:lvl5pPr marL="461963" indent="-120650" algn="l" defTabSz="914400" rtl="0" eaLnBrk="1" latinLnBrk="0" hangingPunct="1">
      <a:lnSpc>
        <a:spcPct val="98000"/>
      </a:lnSpc>
      <a:buFont typeface="Microsoft Sans Serif" panose="020B0604020202020204" pitchFamily="34" charset="0"/>
      <a:buChar char="◦"/>
      <a:defRPr sz="1200" kern="1200">
        <a:solidFill>
          <a:schemeClr val="tx1">
            <a:lumMod val="85000"/>
            <a:lumOff val="15000"/>
          </a:schemeClr>
        </a:solidFill>
        <a:latin typeface="Microsoft Sans Serif"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pos="2240" userDrawn="1">
          <p15:clr>
            <a:srgbClr val="F26B43"/>
          </p15:clr>
        </p15:guide>
        <p15:guide id="2" pos="155" userDrawn="1">
          <p15:clr>
            <a:srgbClr val="F26B43"/>
          </p15:clr>
        </p15:guide>
        <p15:guide id="3" pos="3115" userDrawn="1">
          <p15:clr>
            <a:srgbClr val="F26B43"/>
          </p15:clr>
        </p15:guide>
        <p15:guide id="4" pos="3278" userDrawn="1">
          <p15:clr>
            <a:srgbClr val="F26B43"/>
          </p15:clr>
        </p15:guide>
        <p15:guide id="5" pos="4157" userDrawn="1">
          <p15:clr>
            <a:srgbClr val="F26B43"/>
          </p15:clr>
        </p15:guide>
        <p15:guide id="7" pos="7680" userDrawn="1">
          <p15:clr>
            <a:srgbClr val="F26B43"/>
          </p15:clr>
        </p15:guide>
      </p15:sldGuideLst>
    </p:ext>
  </p:extLst>
</p:notesMaster>
</file>

<file path=ppt/notesSlides/_rels/note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57225" y="720725"/>
            <a:ext cx="6042025" cy="3398838"/>
          </a:xfrm>
        </p:spPr>
      </p:sp>
      <p:sp>
        <p:nvSpPr>
          <p:cNvPr id="4" name="Slide Number Placeholder 3"/>
          <p:cNvSpPr>
            <a:spLocks noGrp="1"/>
          </p:cNvSpPr>
          <p:nvPr>
            <p:ph type="sldNum" sz="quarter" idx="5"/>
          </p:nvPr>
        </p:nvSpPr>
        <p:spPr/>
        <p:txBody>
          <a:bodyPr/>
          <a:lstStyle/>
          <a:p>
            <a:fld id="{BC75E7E4-6857-4F03-A780-9887AA86825E}" type="slidenum">
              <a:rPr lang="de-DE" smtClean="0"/>
              <a:t>1</a:t>
            </a:fld>
            <a:endParaRPr lang="de-DE"/>
          </a:p>
        </p:txBody>
      </p:sp>
      <p:pic>
        <p:nvPicPr>
          <p:cNvPr id="5" name="Picture 4">
            <a:extLst>
              <a:ext uri="{FF2B5EF4-FFF2-40B4-BE49-F238E27FC236}">
                <a16:creationId xmlns:a16="http://schemas.microsoft.com/office/drawing/2014/main" xmlns="" id="{80E2E6E2-5F10-4794-9F91-50F599927AF4}"/>
              </a:ext>
            </a:extLst>
          </p:cNvPr>
          <p:cNvPicPr>
            <a:picLocks noChangeAspect="1"/>
          </p:cNvPicPr>
          <p:nvPr/>
        </p:nvPicPr>
        <p:blipFill>
          <a:blip r:embed="rId3"/>
          <a:stretch>
            <a:fillRect/>
          </a:stretch>
        </p:blipFill>
        <p:spPr>
          <a:xfrm>
            <a:off x="609600" y="4800601"/>
            <a:ext cx="6136640" cy="3397925"/>
          </a:xfrm>
          <a:prstGeom prst="rect">
            <a:avLst/>
          </a:prstGeom>
        </p:spPr>
      </p:pic>
    </p:spTree>
    <p:extLst>
      <p:ext uri="{BB962C8B-B14F-4D97-AF65-F5344CB8AC3E}">
        <p14:creationId xmlns:p14="http://schemas.microsoft.com/office/powerpoint/2010/main" val="36279133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Blue">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xmlns="" id="{74661E1B-8950-4571-B812-FF89A34C489B}"/>
              </a:ext>
            </a:extLst>
          </p:cNvPr>
          <p:cNvGrpSpPr/>
          <p:nvPr userDrawn="1"/>
        </p:nvGrpSpPr>
        <p:grpSpPr bwMode="gray">
          <a:xfrm>
            <a:off x="-1" y="-2"/>
            <a:ext cx="9773500" cy="6359178"/>
            <a:chOff x="-1" y="-2"/>
            <a:chExt cx="9773500" cy="6359178"/>
          </a:xfrm>
        </p:grpSpPr>
        <p:pic>
          <p:nvPicPr>
            <p:cNvPr id="6" name="Picture 5">
              <a:extLst>
                <a:ext uri="{FF2B5EF4-FFF2-40B4-BE49-F238E27FC236}">
                  <a16:creationId xmlns:a16="http://schemas.microsoft.com/office/drawing/2014/main" xmlns="" id="{A74BE142-9DFF-4752-86A2-7CD1767FFF68}"/>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l="3659"/>
            <a:stretch/>
          </p:blipFill>
          <p:spPr bwMode="gray">
            <a:xfrm>
              <a:off x="0" y="1231996"/>
              <a:ext cx="9773499" cy="5127180"/>
            </a:xfrm>
            <a:prstGeom prst="rect">
              <a:avLst/>
            </a:prstGeom>
          </p:spPr>
        </p:pic>
        <p:sp>
          <p:nvSpPr>
            <p:cNvPr id="11" name="Rectangle 10">
              <a:extLst>
                <a:ext uri="{FF2B5EF4-FFF2-40B4-BE49-F238E27FC236}">
                  <a16:creationId xmlns:a16="http://schemas.microsoft.com/office/drawing/2014/main" xmlns="" id="{99A7D86E-0511-40BC-9C4F-607427228C38}"/>
                </a:ext>
              </a:extLst>
            </p:cNvPr>
            <p:cNvSpPr/>
            <p:nvPr userDrawn="1"/>
          </p:nvSpPr>
          <p:spPr bwMode="gray">
            <a:xfrm>
              <a:off x="9533873" y="0"/>
              <a:ext cx="239626" cy="1305694"/>
            </a:xfrm>
            <a:prstGeom prst="rect">
              <a:avLst/>
            </a:prstGeom>
            <a:solidFill>
              <a:srgbClr val="CACBD0"/>
            </a:solidFill>
            <a:ln w="10795" cap="flat" cmpd="sng" algn="ctr">
              <a:noFill/>
              <a:prstDash val="solid"/>
            </a:ln>
            <a:effectLst/>
          </p:spPr>
          <p:txBody>
            <a:bodyPr rtlCol="0" anchor="ctr"/>
            <a:lstStyle/>
            <a:p>
              <a:pPr algn="ctr">
                <a:defRPr/>
              </a:pPr>
              <a:endParaRPr lang="en-US" kern="0" dirty="0" err="1">
                <a:solidFill>
                  <a:prstClr val="white"/>
                </a:solidFill>
              </a:endParaRPr>
            </a:p>
          </p:txBody>
        </p:sp>
        <p:sp>
          <p:nvSpPr>
            <p:cNvPr id="13" name="Rectangle: Single Corner Rounded 55">
              <a:extLst>
                <a:ext uri="{FF2B5EF4-FFF2-40B4-BE49-F238E27FC236}">
                  <a16:creationId xmlns:a16="http://schemas.microsoft.com/office/drawing/2014/main" xmlns="" id="{85EC940F-80A8-4854-B668-0B2C3B537AEF}"/>
                </a:ext>
              </a:extLst>
            </p:cNvPr>
            <p:cNvSpPr/>
            <p:nvPr userDrawn="1"/>
          </p:nvSpPr>
          <p:spPr bwMode="gray">
            <a:xfrm flipV="1">
              <a:off x="-1" y="0"/>
              <a:ext cx="9567417" cy="6266834"/>
            </a:xfrm>
            <a:prstGeom prst="round1Rect">
              <a:avLst>
                <a:gd name="adj" fmla="val 3540"/>
              </a:avLst>
            </a:prstGeom>
            <a:solidFill>
              <a:srgbClr val="7CA0FF"/>
            </a:solidFill>
            <a:ln w="10795" cap="flat" cmpd="sng" algn="ctr">
              <a:noFill/>
              <a:prstDash val="solid"/>
            </a:ln>
            <a:effectLst>
              <a:outerShdw blurRad="139700" dist="38100" dir="21540000" algn="bl" rotWithShape="0">
                <a:prstClr val="black">
                  <a:alpha val="21000"/>
                </a:prst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endParaRPr lang="en-US" kern="0" dirty="0" err="1">
                <a:solidFill>
                  <a:prstClr val="white"/>
                </a:solidFill>
              </a:endParaRPr>
            </a:p>
          </p:txBody>
        </p:sp>
        <p:sp>
          <p:nvSpPr>
            <p:cNvPr id="14" name="Rectangle: Single Corner Rounded 49">
              <a:extLst>
                <a:ext uri="{FF2B5EF4-FFF2-40B4-BE49-F238E27FC236}">
                  <a16:creationId xmlns:a16="http://schemas.microsoft.com/office/drawing/2014/main" xmlns="" id="{11C11600-149C-4FE5-B9F8-44B51907F4B9}"/>
                </a:ext>
              </a:extLst>
            </p:cNvPr>
            <p:cNvSpPr/>
            <p:nvPr userDrawn="1"/>
          </p:nvSpPr>
          <p:spPr bwMode="gray">
            <a:xfrm flipV="1">
              <a:off x="9306878" y="0"/>
              <a:ext cx="260539" cy="6267118"/>
            </a:xfrm>
            <a:prstGeom prst="round1Rect">
              <a:avLst>
                <a:gd name="adj" fmla="val 49135"/>
              </a:avLst>
            </a:prstGeom>
            <a:gradFill flip="none" rotWithShape="1">
              <a:gsLst>
                <a:gs pos="100000">
                  <a:srgbClr val="415795">
                    <a:lumMod val="100000"/>
                  </a:srgbClr>
                </a:gs>
                <a:gs pos="0">
                  <a:srgbClr val="7CA0FF">
                    <a:alpha val="0"/>
                  </a:srgbClr>
                </a:gs>
                <a:gs pos="64000">
                  <a:srgbClr val="5E7DCA"/>
                </a:gs>
              </a:gsLst>
              <a:lin ang="0" scaled="1"/>
              <a:tileRect/>
            </a:gradFill>
            <a:ln w="10795" cap="flat" cmpd="sng" algn="ctr">
              <a:noFill/>
              <a:prstDash val="solid"/>
            </a:ln>
            <a:effectLst/>
          </p:spPr>
          <p:txBody>
            <a:bodyPr rtlCol="0" anchor="ctr"/>
            <a:lstStyle/>
            <a:p>
              <a:pPr algn="ctr">
                <a:defRPr/>
              </a:pPr>
              <a:endParaRPr lang="en-US" kern="0" dirty="0" err="1">
                <a:solidFill>
                  <a:prstClr val="white"/>
                </a:solidFill>
              </a:endParaRPr>
            </a:p>
          </p:txBody>
        </p:sp>
        <p:grpSp>
          <p:nvGrpSpPr>
            <p:cNvPr id="15" name="Group 14">
              <a:extLst>
                <a:ext uri="{FF2B5EF4-FFF2-40B4-BE49-F238E27FC236}">
                  <a16:creationId xmlns:a16="http://schemas.microsoft.com/office/drawing/2014/main" xmlns="" id="{13AA064E-BF94-4220-A2E6-AD0EBAD92E5F}"/>
                </a:ext>
              </a:extLst>
            </p:cNvPr>
            <p:cNvGrpSpPr/>
            <p:nvPr userDrawn="1"/>
          </p:nvGrpSpPr>
          <p:grpSpPr bwMode="gray">
            <a:xfrm>
              <a:off x="0" y="-2"/>
              <a:ext cx="8822604" cy="5487292"/>
              <a:chOff x="503573" y="46747"/>
              <a:chExt cx="9419881" cy="5487292"/>
            </a:xfrm>
          </p:grpSpPr>
          <p:sp>
            <p:nvSpPr>
              <p:cNvPr id="16" name="Rectangle 15">
                <a:extLst>
                  <a:ext uri="{FF2B5EF4-FFF2-40B4-BE49-F238E27FC236}">
                    <a16:creationId xmlns:a16="http://schemas.microsoft.com/office/drawing/2014/main" xmlns="" id="{BED2CEFD-5D4A-461C-A377-D3F78C612FBF}"/>
                  </a:ext>
                </a:extLst>
              </p:cNvPr>
              <p:cNvSpPr/>
              <p:nvPr/>
            </p:nvSpPr>
            <p:spPr bwMode="gray">
              <a:xfrm>
                <a:off x="9800389" y="46748"/>
                <a:ext cx="123065" cy="2105026"/>
              </a:xfrm>
              <a:prstGeom prst="rect">
                <a:avLst/>
              </a:prstGeom>
              <a:solidFill>
                <a:srgbClr val="5D78C7"/>
              </a:solidFill>
              <a:ln w="10795" cap="flat" cmpd="sng" algn="ctr">
                <a:noFill/>
                <a:prstDash val="solid"/>
              </a:ln>
              <a:effectLst/>
            </p:spPr>
            <p:txBody>
              <a:bodyPr rtlCol="0" anchor="ctr"/>
              <a:lstStyle/>
              <a:p>
                <a:pPr algn="ctr">
                  <a:defRPr/>
                </a:pPr>
                <a:endParaRPr lang="en-US" kern="0" dirty="0" err="1">
                  <a:solidFill>
                    <a:prstClr val="white"/>
                  </a:solidFill>
                </a:endParaRPr>
              </a:p>
            </p:txBody>
          </p:sp>
          <p:sp>
            <p:nvSpPr>
              <p:cNvPr id="17" name="Rectangle 16">
                <a:extLst>
                  <a:ext uri="{FF2B5EF4-FFF2-40B4-BE49-F238E27FC236}">
                    <a16:creationId xmlns:a16="http://schemas.microsoft.com/office/drawing/2014/main" xmlns="" id="{B2211A6A-7503-41DE-ABF8-BCB51F60E455}"/>
                  </a:ext>
                </a:extLst>
              </p:cNvPr>
              <p:cNvSpPr/>
              <p:nvPr/>
            </p:nvSpPr>
            <p:spPr bwMode="gray">
              <a:xfrm>
                <a:off x="503573" y="5454636"/>
                <a:ext cx="1380260" cy="79403"/>
              </a:xfrm>
              <a:prstGeom prst="rect">
                <a:avLst/>
              </a:prstGeom>
              <a:solidFill>
                <a:srgbClr val="6B88D8"/>
              </a:solidFill>
              <a:ln w="10795" cap="flat" cmpd="sng" algn="ctr">
                <a:noFill/>
                <a:prstDash val="solid"/>
              </a:ln>
              <a:effectLst/>
            </p:spPr>
            <p:txBody>
              <a:bodyPr rtlCol="0" anchor="ctr"/>
              <a:lstStyle/>
              <a:p>
                <a:pPr algn="ctr">
                  <a:defRPr/>
                </a:pPr>
                <a:endParaRPr lang="en-US" kern="0" dirty="0" err="1">
                  <a:solidFill>
                    <a:prstClr val="white"/>
                  </a:solidFill>
                </a:endParaRPr>
              </a:p>
            </p:txBody>
          </p:sp>
          <p:grpSp>
            <p:nvGrpSpPr>
              <p:cNvPr id="18" name="Group 17">
                <a:extLst>
                  <a:ext uri="{FF2B5EF4-FFF2-40B4-BE49-F238E27FC236}">
                    <a16:creationId xmlns:a16="http://schemas.microsoft.com/office/drawing/2014/main" xmlns="" id="{32004FDB-3A51-4F30-A9B8-D9B749A13FC9}"/>
                  </a:ext>
                </a:extLst>
              </p:cNvPr>
              <p:cNvGrpSpPr/>
              <p:nvPr/>
            </p:nvGrpSpPr>
            <p:grpSpPr bwMode="gray">
              <a:xfrm>
                <a:off x="503573" y="46747"/>
                <a:ext cx="9419881" cy="5487292"/>
                <a:chOff x="416724" y="46747"/>
                <a:chExt cx="9419881" cy="5487292"/>
              </a:xfrm>
            </p:grpSpPr>
            <p:grpSp>
              <p:nvGrpSpPr>
                <p:cNvPr id="19" name="Group 18">
                  <a:extLst>
                    <a:ext uri="{FF2B5EF4-FFF2-40B4-BE49-F238E27FC236}">
                      <a16:creationId xmlns:a16="http://schemas.microsoft.com/office/drawing/2014/main" xmlns="" id="{2C058AD1-07AF-4499-9494-597DE33277B0}"/>
                    </a:ext>
                  </a:extLst>
                </p:cNvPr>
                <p:cNvGrpSpPr/>
                <p:nvPr/>
              </p:nvGrpSpPr>
              <p:grpSpPr bwMode="gray">
                <a:xfrm>
                  <a:off x="416724" y="46747"/>
                  <a:ext cx="9419881" cy="5487292"/>
                  <a:chOff x="678407" y="-1026120"/>
                  <a:chExt cx="9440352" cy="5501077"/>
                </a:xfrm>
                <a:effectLst/>
              </p:grpSpPr>
              <p:sp>
                <p:nvSpPr>
                  <p:cNvPr id="21" name="Rectangle: Single Corner Rounded 60">
                    <a:extLst>
                      <a:ext uri="{FF2B5EF4-FFF2-40B4-BE49-F238E27FC236}">
                        <a16:creationId xmlns:a16="http://schemas.microsoft.com/office/drawing/2014/main" xmlns="" id="{1F96330C-3C2B-4FCA-A935-814CF91EA0D2}"/>
                      </a:ext>
                    </a:extLst>
                  </p:cNvPr>
                  <p:cNvSpPr/>
                  <p:nvPr/>
                </p:nvSpPr>
                <p:spPr bwMode="gray">
                  <a:xfrm flipV="1">
                    <a:off x="1974711" y="1033561"/>
                    <a:ext cx="8144048" cy="3441396"/>
                  </a:xfrm>
                  <a:prstGeom prst="round1Rect">
                    <a:avLst>
                      <a:gd name="adj" fmla="val 4294"/>
                    </a:avLst>
                  </a:prstGeom>
                  <a:gradFill>
                    <a:gsLst>
                      <a:gs pos="0">
                        <a:srgbClr val="6C89DA"/>
                      </a:gs>
                      <a:gs pos="31000">
                        <a:srgbClr val="7CA0FF">
                          <a:lumMod val="97000"/>
                          <a:lumOff val="3000"/>
                        </a:srgbClr>
                      </a:gs>
                      <a:gs pos="38000">
                        <a:srgbClr val="526DB4"/>
                      </a:gs>
                      <a:gs pos="100000">
                        <a:srgbClr val="5D78C7"/>
                      </a:gs>
                      <a:gs pos="44000">
                        <a:srgbClr val="5C79C2">
                          <a:lumMod val="100000"/>
                        </a:srgbClr>
                      </a:gs>
                    </a:gsLst>
                    <a:lin ang="4560000" scaled="0"/>
                  </a:gra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endParaRPr lang="en-US" kern="0" dirty="0" err="1">
                      <a:solidFill>
                        <a:prstClr val="white"/>
                      </a:solidFill>
                    </a:endParaRPr>
                  </a:p>
                </p:txBody>
              </p:sp>
              <p:sp>
                <p:nvSpPr>
                  <p:cNvPr id="22" name="Rectangle: Single Corner Rounded 61">
                    <a:extLst>
                      <a:ext uri="{FF2B5EF4-FFF2-40B4-BE49-F238E27FC236}">
                        <a16:creationId xmlns:a16="http://schemas.microsoft.com/office/drawing/2014/main" xmlns="" id="{D7D9F917-4981-4A29-9637-9B4B91D49790}"/>
                      </a:ext>
                    </a:extLst>
                  </p:cNvPr>
                  <p:cNvSpPr/>
                  <p:nvPr/>
                </p:nvSpPr>
                <p:spPr bwMode="gray">
                  <a:xfrm flipV="1">
                    <a:off x="678407" y="-1026120"/>
                    <a:ext cx="9332272" cy="5464871"/>
                  </a:xfrm>
                  <a:prstGeom prst="round1Rect">
                    <a:avLst>
                      <a:gd name="adj" fmla="val 2348"/>
                    </a:avLst>
                  </a:prstGeom>
                  <a:solidFill>
                    <a:srgbClr val="314FD5"/>
                  </a:solidFill>
                  <a:ln w="10795" cap="flat" cmpd="sng" algn="ctr">
                    <a:noFill/>
                    <a:prstDash val="solid"/>
                  </a:ln>
                  <a:effectLst>
                    <a:outerShdw blurRad="38100" dist="12700" dir="1800000" algn="bl" rotWithShape="0">
                      <a:prstClr val="black">
                        <a:alpha val="31000"/>
                      </a:prst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endParaRPr lang="en-US" kern="0" dirty="0" err="1">
                      <a:solidFill>
                        <a:prstClr val="white"/>
                      </a:solidFill>
                    </a:endParaRPr>
                  </a:p>
                </p:txBody>
              </p:sp>
            </p:grpSp>
            <p:sp>
              <p:nvSpPr>
                <p:cNvPr id="20" name="first shadow">
                  <a:extLst>
                    <a:ext uri="{FF2B5EF4-FFF2-40B4-BE49-F238E27FC236}">
                      <a16:creationId xmlns:a16="http://schemas.microsoft.com/office/drawing/2014/main" xmlns="" id="{EA5E7F3D-50F1-4682-B2B8-61C177A98043}"/>
                    </a:ext>
                  </a:extLst>
                </p:cNvPr>
                <p:cNvSpPr/>
                <p:nvPr/>
              </p:nvSpPr>
              <p:spPr bwMode="gray">
                <a:xfrm flipV="1">
                  <a:off x="8943108" y="46747"/>
                  <a:ext cx="785651" cy="5446965"/>
                </a:xfrm>
                <a:prstGeom prst="round1Rect">
                  <a:avLst>
                    <a:gd name="adj" fmla="val 18640"/>
                  </a:avLst>
                </a:prstGeom>
                <a:gradFill flip="none" rotWithShape="1">
                  <a:gsLst>
                    <a:gs pos="69000">
                      <a:srgbClr val="243DA8">
                        <a:alpha val="50000"/>
                      </a:srgbClr>
                    </a:gs>
                    <a:gs pos="50000">
                      <a:srgbClr val="314FD5">
                        <a:alpha val="0"/>
                      </a:srgbClr>
                    </a:gs>
                    <a:gs pos="89000">
                      <a:srgbClr val="1D3393">
                        <a:lumMod val="90000"/>
                      </a:srgbClr>
                    </a:gs>
                  </a:gsLst>
                  <a:lin ang="0" scaled="1"/>
                  <a:tileRect/>
                </a:gradFill>
                <a:ln w="10795" cap="flat" cmpd="sng" algn="ctr">
                  <a:noFill/>
                  <a:prstDash val="solid"/>
                </a:ln>
                <a:effectLst/>
              </p:spPr>
              <p:txBody>
                <a:bodyPr rtlCol="0" anchor="ctr"/>
                <a:lstStyle/>
                <a:p>
                  <a:pPr algn="ctr">
                    <a:defRPr/>
                  </a:pPr>
                  <a:endParaRPr lang="en-US" kern="0" dirty="0" err="1">
                    <a:solidFill>
                      <a:prstClr val="white"/>
                    </a:solidFill>
                  </a:endParaRPr>
                </a:p>
              </p:txBody>
            </p:sp>
            <p:sp>
              <p:nvSpPr>
                <p:cNvPr id="24" name="second shadow">
                  <a:extLst>
                    <a:ext uri="{FF2B5EF4-FFF2-40B4-BE49-F238E27FC236}">
                      <a16:creationId xmlns:a16="http://schemas.microsoft.com/office/drawing/2014/main" xmlns="" id="{C652A8C2-35E4-46F3-AD56-18AE774DE4B9}"/>
                    </a:ext>
                  </a:extLst>
                </p:cNvPr>
                <p:cNvSpPr/>
                <p:nvPr userDrawn="1"/>
              </p:nvSpPr>
              <p:spPr bwMode="gray">
                <a:xfrm flipV="1">
                  <a:off x="8850801" y="46747"/>
                  <a:ext cx="785651" cy="5446965"/>
                </a:xfrm>
                <a:prstGeom prst="round1Rect">
                  <a:avLst>
                    <a:gd name="adj" fmla="val 17397"/>
                  </a:avLst>
                </a:prstGeom>
                <a:gradFill flip="none" rotWithShape="1">
                  <a:gsLst>
                    <a:gs pos="69150">
                      <a:srgbClr val="243DA8">
                        <a:alpha val="20000"/>
                      </a:srgbClr>
                    </a:gs>
                    <a:gs pos="20000">
                      <a:srgbClr val="314FD5">
                        <a:alpha val="0"/>
                      </a:srgbClr>
                    </a:gs>
                    <a:gs pos="93000">
                      <a:srgbClr val="1D3393">
                        <a:lumMod val="90000"/>
                        <a:alpha val="50000"/>
                      </a:srgbClr>
                    </a:gs>
                  </a:gsLst>
                  <a:lin ang="0" scaled="1"/>
                  <a:tileRect/>
                </a:gradFill>
                <a:ln w="10795" cap="flat" cmpd="sng" algn="ctr">
                  <a:noFill/>
                  <a:prstDash val="solid"/>
                </a:ln>
                <a:effectLst/>
              </p:spPr>
              <p:txBody>
                <a:bodyPr rtlCol="0" anchor="ctr"/>
                <a:lstStyle/>
                <a:p>
                  <a:pPr algn="ctr">
                    <a:defRPr/>
                  </a:pPr>
                  <a:endParaRPr lang="en-US" kern="0" dirty="0" err="1">
                    <a:solidFill>
                      <a:prstClr val="white"/>
                    </a:solidFill>
                  </a:endParaRPr>
                </a:p>
              </p:txBody>
            </p:sp>
          </p:grpSp>
        </p:grpSp>
      </p:grpSp>
      <p:sp>
        <p:nvSpPr>
          <p:cNvPr id="2" name="Title 1"/>
          <p:cNvSpPr>
            <a:spLocks noGrp="1"/>
          </p:cNvSpPr>
          <p:nvPr>
            <p:ph type="ctrTitle"/>
          </p:nvPr>
        </p:nvSpPr>
        <p:spPr bwMode="gray">
          <a:xfrm>
            <a:off x="434551" y="2615706"/>
            <a:ext cx="7425116" cy="1461939"/>
          </a:xfrm>
        </p:spPr>
        <p:txBody>
          <a:bodyPr wrap="square" anchor="b">
            <a:noAutofit/>
          </a:bodyPr>
          <a:lstStyle>
            <a:lvl1pPr algn="l">
              <a:lnSpc>
                <a:spcPct val="90000"/>
              </a:lnSpc>
              <a:defRPr sz="6000" spc="-20" baseline="0">
                <a:solidFill>
                  <a:schemeClr val="bg1"/>
                </a:solidFill>
              </a:defRPr>
            </a:lvl1pPr>
          </a:lstStyle>
          <a:p>
            <a:r>
              <a:rPr lang="en-US" dirty="0"/>
              <a:t>Click to edit Master title style</a:t>
            </a:r>
          </a:p>
        </p:txBody>
      </p:sp>
      <p:sp>
        <p:nvSpPr>
          <p:cNvPr id="38" name="Text Placeholder 7"/>
          <p:cNvSpPr>
            <a:spLocks noGrp="1"/>
          </p:cNvSpPr>
          <p:nvPr>
            <p:ph type="body" sz="quarter" idx="10" hasCustomPrompt="1"/>
          </p:nvPr>
        </p:nvSpPr>
        <p:spPr bwMode="gray">
          <a:xfrm>
            <a:off x="483783" y="4195085"/>
            <a:ext cx="7363786" cy="961930"/>
          </a:xfr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8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88" name="Freeform 5">
            <a:extLst>
              <a:ext uri="{FF2B5EF4-FFF2-40B4-BE49-F238E27FC236}">
                <a16:creationId xmlns:a16="http://schemas.microsoft.com/office/drawing/2014/main" xmlns="" id="{3915EFCB-AFF4-4D78-8B01-1EBD79B33901}"/>
              </a:ext>
            </a:extLst>
          </p:cNvPr>
          <p:cNvSpPr>
            <a:spLocks noEditPoints="1"/>
          </p:cNvSpPr>
          <p:nvPr userDrawn="1"/>
        </p:nvSpPr>
        <p:spPr bwMode="gray">
          <a:xfrm>
            <a:off x="10318621" y="477043"/>
            <a:ext cx="1319582" cy="241866"/>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8" name="Text Placeholder 7">
            <a:extLst>
              <a:ext uri="{FF2B5EF4-FFF2-40B4-BE49-F238E27FC236}">
                <a16:creationId xmlns:a16="http://schemas.microsoft.com/office/drawing/2014/main" xmlns="" id="{B04D80C5-5B09-4391-914E-491EB6BF922B}"/>
              </a:ext>
            </a:extLst>
          </p:cNvPr>
          <p:cNvSpPr>
            <a:spLocks noGrp="1"/>
          </p:cNvSpPr>
          <p:nvPr>
            <p:ph type="body" sz="quarter" idx="11" hasCustomPrompt="1"/>
          </p:nvPr>
        </p:nvSpPr>
        <p:spPr bwMode="gray">
          <a:xfrm>
            <a:off x="3350231" y="504078"/>
            <a:ext cx="2615937" cy="226772"/>
          </a:xfrm>
        </p:spPr>
        <p:txBody>
          <a:bodyPr/>
          <a:lstStyle>
            <a:lvl1pPr marL="0" indent="0" algn="l">
              <a:lnSpc>
                <a:spcPct val="90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a:t>
            </a:r>
            <a:r>
              <a:rPr lang="en-US" dirty="0" err="1"/>
              <a:t>qualcomm</a:t>
            </a:r>
            <a:endParaRPr lang="en-US" dirty="0"/>
          </a:p>
        </p:txBody>
      </p:sp>
      <p:sp>
        <p:nvSpPr>
          <p:cNvPr id="184" name="Text Placeholder 5">
            <a:extLst>
              <a:ext uri="{FF2B5EF4-FFF2-40B4-BE49-F238E27FC236}">
                <a16:creationId xmlns:a16="http://schemas.microsoft.com/office/drawing/2014/main" xmlns="" id="{E4B73436-F9A5-4201-8676-5BB1475322E2}"/>
              </a:ext>
            </a:extLst>
          </p:cNvPr>
          <p:cNvSpPr>
            <a:spLocks noGrp="1"/>
          </p:cNvSpPr>
          <p:nvPr>
            <p:ph type="body" sz="quarter" idx="13" hasCustomPrompt="1"/>
          </p:nvPr>
        </p:nvSpPr>
        <p:spPr bwMode="gray">
          <a:xfrm>
            <a:off x="478848" y="485695"/>
            <a:ext cx="2620484" cy="262176"/>
          </a:xfrm>
        </p:spPr>
        <p:txBody>
          <a:bodyPr/>
          <a:lstStyle>
            <a:lvl1pPr marL="0" indent="0">
              <a:lnSpc>
                <a:spcPct val="98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185" name="Text Placeholder 48">
            <a:extLst>
              <a:ext uri="{FF2B5EF4-FFF2-40B4-BE49-F238E27FC236}">
                <a16:creationId xmlns:a16="http://schemas.microsoft.com/office/drawing/2014/main" xmlns="" id="{44CE8076-2642-41CB-B9C4-44BBD2A86AAA}"/>
              </a:ext>
            </a:extLst>
          </p:cNvPr>
          <p:cNvSpPr>
            <a:spLocks noGrp="1"/>
          </p:cNvSpPr>
          <p:nvPr>
            <p:ph type="body" sz="quarter" idx="14" hasCustomPrompt="1"/>
          </p:nvPr>
        </p:nvSpPr>
        <p:spPr bwMode="gray">
          <a:xfrm>
            <a:off x="6194425" y="484981"/>
            <a:ext cx="2272217" cy="265271"/>
          </a:xfrm>
        </p:spPr>
        <p:txBody>
          <a:bodyPr/>
          <a:lstStyle>
            <a:lvl1pPr marL="0" indent="0">
              <a:lnSpc>
                <a:spcPct val="98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Event location</a:t>
            </a:r>
          </a:p>
        </p:txBody>
      </p:sp>
    </p:spTree>
    <p:extLst>
      <p:ext uri="{BB962C8B-B14F-4D97-AF65-F5344CB8AC3E}">
        <p14:creationId xmlns:p14="http://schemas.microsoft.com/office/powerpoint/2010/main" val="1258595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hree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472173" y="575560"/>
            <a:ext cx="11210239" cy="429028"/>
          </a:xfrm>
        </p:spPr>
        <p:txBody>
          <a:bodyPr/>
          <a:lstStyle/>
          <a:p>
            <a:r>
              <a:rPr lang="en-US"/>
              <a:t>Click to edit Master title style</a:t>
            </a:r>
            <a:endParaRPr lang="en-US" dirty="0"/>
          </a:p>
        </p:txBody>
      </p:sp>
      <p:sp>
        <p:nvSpPr>
          <p:cNvPr id="12" name="Content Placeholder 11"/>
          <p:cNvSpPr>
            <a:spLocks noGrp="1"/>
          </p:cNvSpPr>
          <p:nvPr>
            <p:ph sz="quarter" idx="15"/>
          </p:nvPr>
        </p:nvSpPr>
        <p:spPr>
          <a:xfrm>
            <a:off x="475488" y="1709928"/>
            <a:ext cx="3584448" cy="463600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13"/>
          <p:cNvSpPr>
            <a:spLocks noGrp="1"/>
          </p:cNvSpPr>
          <p:nvPr>
            <p:ph sz="quarter" idx="16"/>
          </p:nvPr>
        </p:nvSpPr>
        <p:spPr>
          <a:xfrm>
            <a:off x="4288536" y="1709928"/>
            <a:ext cx="3584448" cy="463600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Content Placeholder 16"/>
          <p:cNvSpPr>
            <a:spLocks noGrp="1"/>
          </p:cNvSpPr>
          <p:nvPr>
            <p:ph sz="quarter" idx="17"/>
          </p:nvPr>
        </p:nvSpPr>
        <p:spPr>
          <a:xfrm>
            <a:off x="8092440" y="1709928"/>
            <a:ext cx="3584448" cy="463600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3" name="Straight Connector 12">
            <a:extLst>
              <a:ext uri="{FF2B5EF4-FFF2-40B4-BE49-F238E27FC236}">
                <a16:creationId xmlns:a16="http://schemas.microsoft.com/office/drawing/2014/main" xmlns="" id="{6FE2F61B-F63B-4445-B170-12597C418B34}"/>
              </a:ext>
            </a:extLst>
          </p:cNvPr>
          <p:cNvCxnSpPr/>
          <p:nvPr userDrawn="1"/>
        </p:nvCxnSpPr>
        <p:spPr>
          <a:xfrm>
            <a:off x="4135201" y="1709738"/>
            <a:ext cx="0" cy="4636008"/>
          </a:xfrm>
          <a:prstGeom prst="line">
            <a:avLst/>
          </a:prstGeom>
          <a:ln w="12700" cap="rnd">
            <a:solidFill>
              <a:schemeClr val="bg1">
                <a:lumMod val="65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xmlns="" id="{A63F7B83-382C-4BAD-B80F-F2E12A511A60}"/>
              </a:ext>
            </a:extLst>
          </p:cNvPr>
          <p:cNvCxnSpPr/>
          <p:nvPr userDrawn="1"/>
        </p:nvCxnSpPr>
        <p:spPr>
          <a:xfrm>
            <a:off x="7946136" y="1709738"/>
            <a:ext cx="0" cy="4636008"/>
          </a:xfrm>
          <a:prstGeom prst="line">
            <a:avLst/>
          </a:prstGeom>
          <a:ln w="12700" cap="rnd">
            <a:solidFill>
              <a:schemeClr val="bg1">
                <a:lumMod val="65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sp>
        <p:nvSpPr>
          <p:cNvPr id="11" name="Subtitle">
            <a:extLst>
              <a:ext uri="{FF2B5EF4-FFF2-40B4-BE49-F238E27FC236}">
                <a16:creationId xmlns:a16="http://schemas.microsoft.com/office/drawing/2014/main" xmlns="" id="{51ACB8DE-BAD8-48BF-8468-5755D85404D4}"/>
              </a:ext>
            </a:extLst>
          </p:cNvPr>
          <p:cNvSpPr>
            <a:spLocks noGrp="1"/>
          </p:cNvSpPr>
          <p:nvPr>
            <p:ph type="subTitle" idx="1"/>
          </p:nvPr>
        </p:nvSpPr>
        <p:spPr>
          <a:xfrm>
            <a:off x="479793" y="1132232"/>
            <a:ext cx="11202619" cy="431657"/>
          </a:xfrm>
        </p:spPr>
        <p:txBody>
          <a:bodyPr/>
          <a:lstStyle>
            <a:lvl1pPr marL="0" indent="0" algn="l">
              <a:lnSpc>
                <a:spcPct val="83000"/>
              </a:lnSpc>
              <a:spcBef>
                <a:spcPts val="1800"/>
              </a:spcBef>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0" name="Footer Placeholder 4">
            <a:extLst>
              <a:ext uri="{FF2B5EF4-FFF2-40B4-BE49-F238E27FC236}">
                <a16:creationId xmlns:a16="http://schemas.microsoft.com/office/drawing/2014/main" xmlns="" id="{E6BF56D4-6CCF-4B04-8451-164C779269E9}"/>
              </a:ext>
            </a:extLst>
          </p:cNvPr>
          <p:cNvSpPr>
            <a:spLocks noGrp="1"/>
          </p:cNvSpPr>
          <p:nvPr>
            <p:ph type="ftr" sz="quarter" idx="3"/>
          </p:nvPr>
        </p:nvSpPr>
        <p:spPr>
          <a:xfrm>
            <a:off x="494189" y="6484545"/>
            <a:ext cx="10223342" cy="189801"/>
          </a:xfrm>
          <a:prstGeom prst="rect">
            <a:avLst/>
          </a:prstGeom>
        </p:spPr>
        <p:txBody>
          <a:bodyPr vert="horz" wrap="square" lIns="0" tIns="0" rIns="0" bIns="0" rtlCol="0" anchor="b">
            <a:noAutofit/>
          </a:bodyPr>
          <a:lstStyle>
            <a:lvl1pPr algn="l">
              <a:lnSpc>
                <a:spcPct val="107000"/>
              </a:lnSpc>
              <a:defRPr sz="800">
                <a:solidFill>
                  <a:schemeClr val="tx1">
                    <a:lumMod val="50000"/>
                    <a:lumOff val="50000"/>
                  </a:schemeClr>
                </a:solidFill>
              </a:defRPr>
            </a:lvl1pPr>
          </a:lstStyle>
          <a:p>
            <a:endParaRPr lang="en-US" dirty="0"/>
          </a:p>
        </p:txBody>
      </p:sp>
      <p:sp>
        <p:nvSpPr>
          <p:cNvPr id="15" name="TextBox 14">
            <a:extLst>
              <a:ext uri="{FF2B5EF4-FFF2-40B4-BE49-F238E27FC236}">
                <a16:creationId xmlns:a16="http://schemas.microsoft.com/office/drawing/2014/main" xmlns="" id="{9F671E1F-B661-4B6E-83C2-8DDC2A17AAEC}"/>
              </a:ext>
            </a:extLst>
          </p:cNvPr>
          <p:cNvSpPr txBox="1"/>
          <p:nvPr userDrawn="1"/>
        </p:nvSpPr>
        <p:spPr>
          <a:xfrm>
            <a:off x="7185132" y="653065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39527970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ake Away Shelf Blue">
    <p:spTree>
      <p:nvGrpSpPr>
        <p:cNvPr id="1" name=""/>
        <p:cNvGrpSpPr/>
        <p:nvPr/>
      </p:nvGrpSpPr>
      <p:grpSpPr>
        <a:xfrm>
          <a:off x="0" y="0"/>
          <a:ext cx="0" cy="0"/>
          <a:chOff x="0" y="0"/>
          <a:chExt cx="0" cy="0"/>
        </a:xfrm>
      </p:grpSpPr>
      <p:sp>
        <p:nvSpPr>
          <p:cNvPr id="56" name="Rectangle 55">
            <a:extLst>
              <a:ext uri="{FF2B5EF4-FFF2-40B4-BE49-F238E27FC236}">
                <a16:creationId xmlns:a16="http://schemas.microsoft.com/office/drawing/2014/main" xmlns="" id="{9C54434D-FA64-4658-9BFD-21AB34B4189F}"/>
              </a:ext>
            </a:extLst>
          </p:cNvPr>
          <p:cNvSpPr/>
          <p:nvPr userDrawn="1"/>
        </p:nvSpPr>
        <p:spPr bwMode="gray">
          <a:xfrm>
            <a:off x="-1855" y="5312733"/>
            <a:ext cx="12195710" cy="1545260"/>
          </a:xfrm>
          <a:prstGeom prst="rect">
            <a:avLst/>
          </a:prstGeom>
          <a:solidFill>
            <a:schemeClr val="accent1"/>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err="1">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xmlns="" id="{7EF7B60B-70B1-4165-9866-AE1B0F078114}"/>
              </a:ext>
            </a:extLst>
          </p:cNvPr>
          <p:cNvSpPr/>
          <p:nvPr userDrawn="1"/>
        </p:nvSpPr>
        <p:spPr bwMode="gray">
          <a:xfrm rot="5400000" flipH="1" flipV="1">
            <a:off x="5849116" y="-536376"/>
            <a:ext cx="493775" cy="12191993"/>
          </a:xfrm>
          <a:prstGeom prst="round1Rect">
            <a:avLst>
              <a:gd name="adj" fmla="val 0"/>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2" name="Title 1"/>
          <p:cNvSpPr>
            <a:spLocks noGrp="1"/>
          </p:cNvSpPr>
          <p:nvPr>
            <p:ph type="title"/>
          </p:nvPr>
        </p:nvSpPr>
        <p:spPr/>
        <p:txBody>
          <a:bodyPr/>
          <a:lstStyle>
            <a:lvl1pPr>
              <a:defRPr>
                <a:solidFill>
                  <a:schemeClr val="accent1"/>
                </a:solidFill>
              </a:defRPr>
            </a:lvl1pPr>
          </a:lstStyle>
          <a:p>
            <a:r>
              <a:rPr lang="en-US" dirty="0"/>
              <a:t>Click to edit Master title style</a:t>
            </a:r>
          </a:p>
        </p:txBody>
      </p:sp>
      <p:sp>
        <p:nvSpPr>
          <p:cNvPr id="30" name="Text Placeholder 29">
            <a:extLst>
              <a:ext uri="{FF2B5EF4-FFF2-40B4-BE49-F238E27FC236}">
                <a16:creationId xmlns:a16="http://schemas.microsoft.com/office/drawing/2014/main" xmlns="" id="{99CF0DFE-6BBE-4459-92F2-E7476695A890}"/>
              </a:ext>
            </a:extLst>
          </p:cNvPr>
          <p:cNvSpPr>
            <a:spLocks noGrp="1"/>
          </p:cNvSpPr>
          <p:nvPr>
            <p:ph type="body" sz="quarter" idx="15"/>
          </p:nvPr>
        </p:nvSpPr>
        <p:spPr bwMode="gray">
          <a:xfrm>
            <a:off x="472173" y="5607050"/>
            <a:ext cx="11209286" cy="929054"/>
          </a:xfr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Edit Master text styles</a:t>
            </a:r>
          </a:p>
        </p:txBody>
      </p:sp>
      <p:sp>
        <p:nvSpPr>
          <p:cNvPr id="13" name="Content Placeholder 12">
            <a:extLst>
              <a:ext uri="{FF2B5EF4-FFF2-40B4-BE49-F238E27FC236}">
                <a16:creationId xmlns:a16="http://schemas.microsoft.com/office/drawing/2014/main" xmlns="" id="{12E6831E-C096-4982-A5FF-5F3978209316}"/>
              </a:ext>
            </a:extLst>
          </p:cNvPr>
          <p:cNvSpPr>
            <a:spLocks noGrp="1"/>
          </p:cNvSpPr>
          <p:nvPr>
            <p:ph sz="quarter" idx="16"/>
          </p:nvPr>
        </p:nvSpPr>
        <p:spPr>
          <a:xfrm>
            <a:off x="475488" y="1709928"/>
            <a:ext cx="11209286" cy="3085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TextBox 16">
            <a:extLst>
              <a:ext uri="{FF2B5EF4-FFF2-40B4-BE49-F238E27FC236}">
                <a16:creationId xmlns:a16="http://schemas.microsoft.com/office/drawing/2014/main" xmlns="" id="{E3913D0A-3ECA-4A43-8D88-81F2A0BA82EB}"/>
              </a:ext>
            </a:extLst>
          </p:cNvPr>
          <p:cNvSpPr txBox="1"/>
          <p:nvPr userDrawn="1"/>
        </p:nvSpPr>
        <p:spPr bwMode="gray">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10" name="Subtitle">
            <a:extLst>
              <a:ext uri="{FF2B5EF4-FFF2-40B4-BE49-F238E27FC236}">
                <a16:creationId xmlns:a16="http://schemas.microsoft.com/office/drawing/2014/main" xmlns="" id="{323D35A9-FEF4-4E1A-8A9F-5972769D0E83}"/>
              </a:ext>
            </a:extLst>
          </p:cNvPr>
          <p:cNvSpPr>
            <a:spLocks noGrp="1"/>
          </p:cNvSpPr>
          <p:nvPr>
            <p:ph type="subTitle" idx="1"/>
          </p:nvPr>
        </p:nvSpPr>
        <p:spPr>
          <a:xfrm>
            <a:off x="479793" y="1132232"/>
            <a:ext cx="11202619" cy="431657"/>
          </a:xfrm>
        </p:spPr>
        <p:txBody>
          <a:bodyPr/>
          <a:lstStyle>
            <a:lvl1pPr marL="0" indent="0" algn="l">
              <a:lnSpc>
                <a:spcPct val="83000"/>
              </a:lnSpc>
              <a:spcBef>
                <a:spcPts val="1800"/>
              </a:spcBef>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1" name="TextBox 10">
            <a:extLst>
              <a:ext uri="{FF2B5EF4-FFF2-40B4-BE49-F238E27FC236}">
                <a16:creationId xmlns:a16="http://schemas.microsoft.com/office/drawing/2014/main" xmlns="" id="{4734555E-6A16-4446-98AB-9E89AFFED794}"/>
              </a:ext>
            </a:extLst>
          </p:cNvPr>
          <p:cNvSpPr txBox="1"/>
          <p:nvPr userDrawn="1"/>
        </p:nvSpPr>
        <p:spPr>
          <a:xfrm>
            <a:off x="494189" y="5111848"/>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28255270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ake Away Shelf Light Blue">
    <p:spTree>
      <p:nvGrpSpPr>
        <p:cNvPr id="1" name=""/>
        <p:cNvGrpSpPr/>
        <p:nvPr/>
      </p:nvGrpSpPr>
      <p:grpSpPr>
        <a:xfrm>
          <a:off x="0" y="0"/>
          <a:ext cx="0" cy="0"/>
          <a:chOff x="0" y="0"/>
          <a:chExt cx="0" cy="0"/>
        </a:xfrm>
      </p:grpSpPr>
      <p:sp>
        <p:nvSpPr>
          <p:cNvPr id="56" name="Rectangle 55">
            <a:extLst>
              <a:ext uri="{FF2B5EF4-FFF2-40B4-BE49-F238E27FC236}">
                <a16:creationId xmlns:a16="http://schemas.microsoft.com/office/drawing/2014/main" xmlns="" id="{9C54434D-FA64-4658-9BFD-21AB34B4189F}"/>
              </a:ext>
            </a:extLst>
          </p:cNvPr>
          <p:cNvSpPr/>
          <p:nvPr userDrawn="1"/>
        </p:nvSpPr>
        <p:spPr bwMode="gray">
          <a:xfrm>
            <a:off x="-1855" y="5312733"/>
            <a:ext cx="12195710" cy="1545260"/>
          </a:xfrm>
          <a:prstGeom prst="rect">
            <a:avLst/>
          </a:prstGeom>
          <a:solidFill>
            <a:schemeClr val="accent2"/>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err="1">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xmlns="" id="{7EF7B60B-70B1-4165-9866-AE1B0F078114}"/>
              </a:ext>
            </a:extLst>
          </p:cNvPr>
          <p:cNvSpPr/>
          <p:nvPr userDrawn="1"/>
        </p:nvSpPr>
        <p:spPr bwMode="gray">
          <a:xfrm rot="5400000" flipH="1" flipV="1">
            <a:off x="5849116" y="-536376"/>
            <a:ext cx="493775" cy="12191993"/>
          </a:xfrm>
          <a:prstGeom prst="round1Rect">
            <a:avLst>
              <a:gd name="adj" fmla="val 0"/>
            </a:avLst>
          </a:prstGeom>
          <a:gradFill flip="none" rotWithShape="1">
            <a:gsLst>
              <a:gs pos="75000">
                <a:srgbClr val="5D7DD6"/>
              </a:gs>
              <a:gs pos="100000">
                <a:srgbClr val="3F59AD"/>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2" name="Title 1"/>
          <p:cNvSpPr>
            <a:spLocks noGrp="1"/>
          </p:cNvSpPr>
          <p:nvPr>
            <p:ph type="title"/>
          </p:nvPr>
        </p:nvSpPr>
        <p:spPr/>
        <p:txBody>
          <a:bodyPr/>
          <a:lstStyle>
            <a:lvl1pPr>
              <a:defRPr>
                <a:solidFill>
                  <a:schemeClr val="accent1"/>
                </a:solidFill>
              </a:defRPr>
            </a:lvl1pPr>
          </a:lstStyle>
          <a:p>
            <a:r>
              <a:rPr lang="en-US" dirty="0"/>
              <a:t>Click to edit Master title style</a:t>
            </a:r>
          </a:p>
        </p:txBody>
      </p:sp>
      <p:sp>
        <p:nvSpPr>
          <p:cNvPr id="30" name="Text Placeholder 29">
            <a:extLst>
              <a:ext uri="{FF2B5EF4-FFF2-40B4-BE49-F238E27FC236}">
                <a16:creationId xmlns:a16="http://schemas.microsoft.com/office/drawing/2014/main" xmlns="" id="{99CF0DFE-6BBE-4459-92F2-E7476695A890}"/>
              </a:ext>
            </a:extLst>
          </p:cNvPr>
          <p:cNvSpPr>
            <a:spLocks noGrp="1"/>
          </p:cNvSpPr>
          <p:nvPr>
            <p:ph type="body" sz="quarter" idx="15"/>
          </p:nvPr>
        </p:nvSpPr>
        <p:spPr bwMode="black">
          <a:xfrm>
            <a:off x="472173" y="5607050"/>
            <a:ext cx="11209286" cy="929054"/>
          </a:xfr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Edit Master text styles</a:t>
            </a:r>
          </a:p>
        </p:txBody>
      </p:sp>
      <p:sp>
        <p:nvSpPr>
          <p:cNvPr id="13" name="Content Placeholder 12">
            <a:extLst>
              <a:ext uri="{FF2B5EF4-FFF2-40B4-BE49-F238E27FC236}">
                <a16:creationId xmlns:a16="http://schemas.microsoft.com/office/drawing/2014/main" xmlns="" id="{12E6831E-C096-4982-A5FF-5F3978209316}"/>
              </a:ext>
            </a:extLst>
          </p:cNvPr>
          <p:cNvSpPr>
            <a:spLocks noGrp="1"/>
          </p:cNvSpPr>
          <p:nvPr>
            <p:ph sz="quarter" idx="16"/>
          </p:nvPr>
        </p:nvSpPr>
        <p:spPr>
          <a:xfrm>
            <a:off x="475488" y="1709928"/>
            <a:ext cx="11209286" cy="3085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TextBox 16">
            <a:extLst>
              <a:ext uri="{FF2B5EF4-FFF2-40B4-BE49-F238E27FC236}">
                <a16:creationId xmlns:a16="http://schemas.microsoft.com/office/drawing/2014/main" xmlns="" id="{E3913D0A-3ECA-4A43-8D88-81F2A0BA82EB}"/>
              </a:ext>
            </a:extLst>
          </p:cNvPr>
          <p:cNvSpPr txBox="1"/>
          <p:nvPr userDrawn="1"/>
        </p:nvSpPr>
        <p:spPr bwMode="gray">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10" name="Subtitle">
            <a:extLst>
              <a:ext uri="{FF2B5EF4-FFF2-40B4-BE49-F238E27FC236}">
                <a16:creationId xmlns:a16="http://schemas.microsoft.com/office/drawing/2014/main" xmlns="" id="{84F96DCE-FF0A-4B2F-9591-E9AF1AF48FA5}"/>
              </a:ext>
            </a:extLst>
          </p:cNvPr>
          <p:cNvSpPr>
            <a:spLocks noGrp="1"/>
          </p:cNvSpPr>
          <p:nvPr>
            <p:ph type="subTitle" idx="1"/>
          </p:nvPr>
        </p:nvSpPr>
        <p:spPr>
          <a:xfrm>
            <a:off x="479793" y="1132232"/>
            <a:ext cx="11202619" cy="431657"/>
          </a:xfrm>
        </p:spPr>
        <p:txBody>
          <a:bodyPr/>
          <a:lstStyle>
            <a:lvl1pPr marL="0" indent="0" algn="l">
              <a:lnSpc>
                <a:spcPct val="83000"/>
              </a:lnSpc>
              <a:spcBef>
                <a:spcPts val="1800"/>
              </a:spcBef>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1" name="TextBox 10">
            <a:extLst>
              <a:ext uri="{FF2B5EF4-FFF2-40B4-BE49-F238E27FC236}">
                <a16:creationId xmlns:a16="http://schemas.microsoft.com/office/drawing/2014/main" xmlns="" id="{0FD77F87-1039-4C47-99AF-A44C84AC9573}"/>
              </a:ext>
            </a:extLst>
          </p:cNvPr>
          <p:cNvSpPr txBox="1"/>
          <p:nvPr userDrawn="1"/>
        </p:nvSpPr>
        <p:spPr>
          <a:xfrm>
            <a:off x="494189" y="5100514"/>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42154513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ake Away Shelf Green">
    <p:spTree>
      <p:nvGrpSpPr>
        <p:cNvPr id="1" name=""/>
        <p:cNvGrpSpPr/>
        <p:nvPr/>
      </p:nvGrpSpPr>
      <p:grpSpPr>
        <a:xfrm>
          <a:off x="0" y="0"/>
          <a:ext cx="0" cy="0"/>
          <a:chOff x="0" y="0"/>
          <a:chExt cx="0" cy="0"/>
        </a:xfrm>
      </p:grpSpPr>
      <p:sp>
        <p:nvSpPr>
          <p:cNvPr id="56" name="Rectangle 55">
            <a:extLst>
              <a:ext uri="{FF2B5EF4-FFF2-40B4-BE49-F238E27FC236}">
                <a16:creationId xmlns:a16="http://schemas.microsoft.com/office/drawing/2014/main" xmlns="" id="{9C54434D-FA64-4658-9BFD-21AB34B4189F}"/>
              </a:ext>
            </a:extLst>
          </p:cNvPr>
          <p:cNvSpPr/>
          <p:nvPr userDrawn="1"/>
        </p:nvSpPr>
        <p:spPr bwMode="gray">
          <a:xfrm>
            <a:off x="-1855" y="5312733"/>
            <a:ext cx="12195710" cy="1545260"/>
          </a:xfrm>
          <a:prstGeom prst="rect">
            <a:avLst/>
          </a:prstGeom>
          <a:solidFill>
            <a:schemeClr val="accent3"/>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err="1">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xmlns="" id="{7EF7B60B-70B1-4165-9866-AE1B0F078114}"/>
              </a:ext>
            </a:extLst>
          </p:cNvPr>
          <p:cNvSpPr/>
          <p:nvPr userDrawn="1"/>
        </p:nvSpPr>
        <p:spPr bwMode="gray">
          <a:xfrm rot="5400000" flipH="1" flipV="1">
            <a:off x="5849116" y="-533668"/>
            <a:ext cx="493775" cy="12191993"/>
          </a:xfrm>
          <a:prstGeom prst="round1Rect">
            <a:avLst>
              <a:gd name="adj" fmla="val 0"/>
            </a:avLst>
          </a:prstGeom>
          <a:gradFill flip="none" rotWithShape="1">
            <a:gsLst>
              <a:gs pos="0">
                <a:schemeClr val="accent3"/>
              </a:gs>
              <a:gs pos="100000">
                <a:schemeClr val="accent3">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2" name="Title 1"/>
          <p:cNvSpPr>
            <a:spLocks noGrp="1"/>
          </p:cNvSpPr>
          <p:nvPr>
            <p:ph type="title"/>
          </p:nvPr>
        </p:nvSpPr>
        <p:spPr/>
        <p:txBody>
          <a:bodyPr/>
          <a:lstStyle>
            <a:lvl1pPr>
              <a:defRPr>
                <a:solidFill>
                  <a:schemeClr val="accent1"/>
                </a:solidFill>
              </a:defRPr>
            </a:lvl1pPr>
          </a:lstStyle>
          <a:p>
            <a:r>
              <a:rPr lang="en-US" dirty="0"/>
              <a:t>Click to edit Master title style</a:t>
            </a:r>
          </a:p>
        </p:txBody>
      </p:sp>
      <p:sp>
        <p:nvSpPr>
          <p:cNvPr id="30" name="Text Placeholder 29">
            <a:extLst>
              <a:ext uri="{FF2B5EF4-FFF2-40B4-BE49-F238E27FC236}">
                <a16:creationId xmlns:a16="http://schemas.microsoft.com/office/drawing/2014/main" xmlns="" id="{99CF0DFE-6BBE-4459-92F2-E7476695A890}"/>
              </a:ext>
            </a:extLst>
          </p:cNvPr>
          <p:cNvSpPr>
            <a:spLocks noGrp="1"/>
          </p:cNvSpPr>
          <p:nvPr>
            <p:ph type="body" sz="quarter" idx="15"/>
          </p:nvPr>
        </p:nvSpPr>
        <p:spPr bwMode="black">
          <a:xfrm>
            <a:off x="472173" y="5607050"/>
            <a:ext cx="11209286" cy="929054"/>
          </a:xfr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Edit Master text styles</a:t>
            </a:r>
          </a:p>
        </p:txBody>
      </p:sp>
      <p:sp>
        <p:nvSpPr>
          <p:cNvPr id="13" name="Content Placeholder 12">
            <a:extLst>
              <a:ext uri="{FF2B5EF4-FFF2-40B4-BE49-F238E27FC236}">
                <a16:creationId xmlns:a16="http://schemas.microsoft.com/office/drawing/2014/main" xmlns="" id="{12E6831E-C096-4982-A5FF-5F3978209316}"/>
              </a:ext>
            </a:extLst>
          </p:cNvPr>
          <p:cNvSpPr>
            <a:spLocks noGrp="1"/>
          </p:cNvSpPr>
          <p:nvPr>
            <p:ph sz="quarter" idx="16"/>
          </p:nvPr>
        </p:nvSpPr>
        <p:spPr>
          <a:xfrm>
            <a:off x="475488" y="1709928"/>
            <a:ext cx="11209286" cy="3085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TextBox 16">
            <a:extLst>
              <a:ext uri="{FF2B5EF4-FFF2-40B4-BE49-F238E27FC236}">
                <a16:creationId xmlns:a16="http://schemas.microsoft.com/office/drawing/2014/main" xmlns="" id="{E3913D0A-3ECA-4A43-8D88-81F2A0BA82EB}"/>
              </a:ext>
            </a:extLst>
          </p:cNvPr>
          <p:cNvSpPr txBox="1"/>
          <p:nvPr userDrawn="1"/>
        </p:nvSpPr>
        <p:spPr bwMode="gray">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10" name="Subtitle">
            <a:extLst>
              <a:ext uri="{FF2B5EF4-FFF2-40B4-BE49-F238E27FC236}">
                <a16:creationId xmlns:a16="http://schemas.microsoft.com/office/drawing/2014/main" xmlns="" id="{009731CD-B93F-4DF1-AF9B-57BC8959CC00}"/>
              </a:ext>
            </a:extLst>
          </p:cNvPr>
          <p:cNvSpPr>
            <a:spLocks noGrp="1"/>
          </p:cNvSpPr>
          <p:nvPr>
            <p:ph type="subTitle" idx="1"/>
          </p:nvPr>
        </p:nvSpPr>
        <p:spPr>
          <a:xfrm>
            <a:off x="479793" y="1132232"/>
            <a:ext cx="11202619" cy="431657"/>
          </a:xfrm>
        </p:spPr>
        <p:txBody>
          <a:bodyPr/>
          <a:lstStyle>
            <a:lvl1pPr marL="0" indent="0" algn="l">
              <a:lnSpc>
                <a:spcPct val="83000"/>
              </a:lnSpc>
              <a:spcBef>
                <a:spcPts val="1800"/>
              </a:spcBef>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1" name="TextBox 10">
            <a:extLst>
              <a:ext uri="{FF2B5EF4-FFF2-40B4-BE49-F238E27FC236}">
                <a16:creationId xmlns:a16="http://schemas.microsoft.com/office/drawing/2014/main" xmlns="" id="{C1AE5D93-51FF-4D94-BE75-7DE44EA66942}"/>
              </a:ext>
            </a:extLst>
          </p:cNvPr>
          <p:cNvSpPr txBox="1"/>
          <p:nvPr userDrawn="1"/>
        </p:nvSpPr>
        <p:spPr>
          <a:xfrm>
            <a:off x="355707" y="5102308"/>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42493188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ake Away Shelf Gray">
    <p:spTree>
      <p:nvGrpSpPr>
        <p:cNvPr id="1" name=""/>
        <p:cNvGrpSpPr/>
        <p:nvPr/>
      </p:nvGrpSpPr>
      <p:grpSpPr>
        <a:xfrm>
          <a:off x="0" y="0"/>
          <a:ext cx="0" cy="0"/>
          <a:chOff x="0" y="0"/>
          <a:chExt cx="0" cy="0"/>
        </a:xfrm>
      </p:grpSpPr>
      <p:sp>
        <p:nvSpPr>
          <p:cNvPr id="56" name="Rectangle 55">
            <a:extLst>
              <a:ext uri="{FF2B5EF4-FFF2-40B4-BE49-F238E27FC236}">
                <a16:creationId xmlns:a16="http://schemas.microsoft.com/office/drawing/2014/main" xmlns="" id="{9C54434D-FA64-4658-9BFD-21AB34B4189F}"/>
              </a:ext>
            </a:extLst>
          </p:cNvPr>
          <p:cNvSpPr/>
          <p:nvPr userDrawn="1"/>
        </p:nvSpPr>
        <p:spPr bwMode="gray">
          <a:xfrm>
            <a:off x="-1855" y="5312733"/>
            <a:ext cx="12195710" cy="1545260"/>
          </a:xfrm>
          <a:prstGeom prst="rect">
            <a:avLst/>
          </a:prstGeom>
          <a:solidFill>
            <a:schemeClr val="accent5"/>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err="1">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xmlns="" id="{7EF7B60B-70B1-4165-9866-AE1B0F078114}"/>
              </a:ext>
            </a:extLst>
          </p:cNvPr>
          <p:cNvSpPr/>
          <p:nvPr userDrawn="1"/>
        </p:nvSpPr>
        <p:spPr bwMode="gray">
          <a:xfrm rot="5400000" flipH="1" flipV="1">
            <a:off x="5849116" y="-533668"/>
            <a:ext cx="493775" cy="12191993"/>
          </a:xfrm>
          <a:prstGeom prst="round1Rect">
            <a:avLst>
              <a:gd name="adj" fmla="val 0"/>
            </a:avLst>
          </a:prstGeom>
          <a:gradFill flip="none" rotWithShape="1">
            <a:gsLst>
              <a:gs pos="75000">
                <a:srgbClr val="384458"/>
              </a:gs>
              <a:gs pos="0">
                <a:schemeClr val="accent5">
                  <a:alpha val="0"/>
                </a:schemeClr>
              </a:gs>
              <a:gs pos="100000">
                <a:schemeClr val="accent5">
                  <a:lumMod val="4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2" name="Title 1"/>
          <p:cNvSpPr>
            <a:spLocks noGrp="1"/>
          </p:cNvSpPr>
          <p:nvPr>
            <p:ph type="title"/>
          </p:nvPr>
        </p:nvSpPr>
        <p:spPr/>
        <p:txBody>
          <a:bodyPr/>
          <a:lstStyle>
            <a:lvl1pPr>
              <a:defRPr>
                <a:solidFill>
                  <a:schemeClr val="accent1"/>
                </a:solidFill>
              </a:defRPr>
            </a:lvl1pPr>
          </a:lstStyle>
          <a:p>
            <a:r>
              <a:rPr lang="en-US" dirty="0"/>
              <a:t>Click to edit Master title style</a:t>
            </a:r>
          </a:p>
        </p:txBody>
      </p:sp>
      <p:sp>
        <p:nvSpPr>
          <p:cNvPr id="30" name="Text Placeholder 29">
            <a:extLst>
              <a:ext uri="{FF2B5EF4-FFF2-40B4-BE49-F238E27FC236}">
                <a16:creationId xmlns:a16="http://schemas.microsoft.com/office/drawing/2014/main" xmlns="" id="{99CF0DFE-6BBE-4459-92F2-E7476695A890}"/>
              </a:ext>
            </a:extLst>
          </p:cNvPr>
          <p:cNvSpPr>
            <a:spLocks noGrp="1"/>
          </p:cNvSpPr>
          <p:nvPr>
            <p:ph type="body" sz="quarter" idx="15"/>
          </p:nvPr>
        </p:nvSpPr>
        <p:spPr bwMode="gray">
          <a:xfrm>
            <a:off x="472173" y="5607050"/>
            <a:ext cx="11209286" cy="929054"/>
          </a:xfr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Edit Master text styles</a:t>
            </a:r>
          </a:p>
        </p:txBody>
      </p:sp>
      <p:sp>
        <p:nvSpPr>
          <p:cNvPr id="13" name="Content Placeholder 12">
            <a:extLst>
              <a:ext uri="{FF2B5EF4-FFF2-40B4-BE49-F238E27FC236}">
                <a16:creationId xmlns:a16="http://schemas.microsoft.com/office/drawing/2014/main" xmlns="" id="{12E6831E-C096-4982-A5FF-5F3978209316}"/>
              </a:ext>
            </a:extLst>
          </p:cNvPr>
          <p:cNvSpPr>
            <a:spLocks noGrp="1"/>
          </p:cNvSpPr>
          <p:nvPr>
            <p:ph sz="quarter" idx="16"/>
          </p:nvPr>
        </p:nvSpPr>
        <p:spPr>
          <a:xfrm>
            <a:off x="475488" y="1709928"/>
            <a:ext cx="11209286" cy="3085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TextBox 16">
            <a:extLst>
              <a:ext uri="{FF2B5EF4-FFF2-40B4-BE49-F238E27FC236}">
                <a16:creationId xmlns:a16="http://schemas.microsoft.com/office/drawing/2014/main" xmlns="" id="{E3913D0A-3ECA-4A43-8D88-81F2A0BA82EB}"/>
              </a:ext>
            </a:extLst>
          </p:cNvPr>
          <p:cNvSpPr txBox="1"/>
          <p:nvPr userDrawn="1"/>
        </p:nvSpPr>
        <p:spPr bwMode="gray">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10" name="Subtitle">
            <a:extLst>
              <a:ext uri="{FF2B5EF4-FFF2-40B4-BE49-F238E27FC236}">
                <a16:creationId xmlns:a16="http://schemas.microsoft.com/office/drawing/2014/main" xmlns="" id="{09FB3EBF-1A52-44E3-9ED0-70761B7E8CD3}"/>
              </a:ext>
            </a:extLst>
          </p:cNvPr>
          <p:cNvSpPr>
            <a:spLocks noGrp="1"/>
          </p:cNvSpPr>
          <p:nvPr>
            <p:ph type="subTitle" idx="1"/>
          </p:nvPr>
        </p:nvSpPr>
        <p:spPr>
          <a:xfrm>
            <a:off x="479793" y="1132232"/>
            <a:ext cx="11202619" cy="431657"/>
          </a:xfrm>
        </p:spPr>
        <p:txBody>
          <a:bodyPr/>
          <a:lstStyle>
            <a:lvl1pPr marL="0" indent="0" algn="l">
              <a:lnSpc>
                <a:spcPct val="83000"/>
              </a:lnSpc>
              <a:spcBef>
                <a:spcPts val="1800"/>
              </a:spcBef>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1" name="TextBox 10">
            <a:extLst>
              <a:ext uri="{FF2B5EF4-FFF2-40B4-BE49-F238E27FC236}">
                <a16:creationId xmlns:a16="http://schemas.microsoft.com/office/drawing/2014/main" xmlns="" id="{942535FC-3AAE-4C24-B6D9-235AE7A9D797}"/>
              </a:ext>
            </a:extLst>
          </p:cNvPr>
          <p:cNvSpPr txBox="1"/>
          <p:nvPr userDrawn="1"/>
        </p:nvSpPr>
        <p:spPr>
          <a:xfrm>
            <a:off x="298557" y="5120824"/>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14625429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Fifty Fifty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xmlns="" id="{3E54FDC3-290E-4BF5-8A98-C70BEDC31478}"/>
              </a:ext>
            </a:extLst>
          </p:cNvPr>
          <p:cNvSpPr/>
          <p:nvPr userDrawn="1"/>
        </p:nvSpPr>
        <p:spPr bwMode="gray">
          <a:xfrm rot="16200000" flipH="1">
            <a:off x="5715000" y="381000"/>
            <a:ext cx="6858000" cy="6096000"/>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err="1">
              <a:solidFill>
                <a:prstClr val="white"/>
              </a:solidFill>
            </a:endParaRPr>
          </a:p>
        </p:txBody>
      </p:sp>
      <p:sp>
        <p:nvSpPr>
          <p:cNvPr id="15" name="Rectangle: Single Corner Rounded 6">
            <a:extLst>
              <a:ext uri="{FF2B5EF4-FFF2-40B4-BE49-F238E27FC236}">
                <a16:creationId xmlns:a16="http://schemas.microsoft.com/office/drawing/2014/main" xmlns="" id="{ED0B1249-B726-4454-9EF7-EEC6CAD6C9A5}"/>
              </a:ext>
            </a:extLst>
          </p:cNvPr>
          <p:cNvSpPr/>
          <p:nvPr userDrawn="1"/>
        </p:nvSpPr>
        <p:spPr bwMode="gray">
          <a:xfrm flipH="1" flipV="1">
            <a:off x="6096000" y="0"/>
            <a:ext cx="493776" cy="6858003"/>
          </a:xfrm>
          <a:prstGeom prst="round1Rect">
            <a:avLst>
              <a:gd name="adj" fmla="val 0"/>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2" name="Title 1">
            <a:extLst>
              <a:ext uri="{FF2B5EF4-FFF2-40B4-BE49-F238E27FC236}">
                <a16:creationId xmlns:a16="http://schemas.microsoft.com/office/drawing/2014/main" xmlns="" id="{F1B4282A-1281-40FB-B6F1-B994D248C217}"/>
              </a:ext>
            </a:extLst>
          </p:cNvPr>
          <p:cNvSpPr>
            <a:spLocks noGrp="1"/>
          </p:cNvSpPr>
          <p:nvPr>
            <p:ph type="title"/>
          </p:nvPr>
        </p:nvSpPr>
        <p:spPr>
          <a:xfrm>
            <a:off x="472173" y="575576"/>
            <a:ext cx="5138269" cy="429028"/>
          </a:xfrm>
        </p:spPr>
        <p:txBody>
          <a:bodyPr/>
          <a:lstStyle/>
          <a:p>
            <a:r>
              <a:rPr lang="en-US"/>
              <a:t>Click to edit Master title style</a:t>
            </a:r>
            <a:endParaRPr lang="en-US" dirty="0"/>
          </a:p>
        </p:txBody>
      </p:sp>
      <p:sp>
        <p:nvSpPr>
          <p:cNvPr id="22" name="Text Placeholder 21">
            <a:extLst>
              <a:ext uri="{FF2B5EF4-FFF2-40B4-BE49-F238E27FC236}">
                <a16:creationId xmlns:a16="http://schemas.microsoft.com/office/drawing/2014/main" xmlns="" id="{6A1E8429-DA37-44DB-B752-3A1B825E7B8D}"/>
              </a:ext>
            </a:extLst>
          </p:cNvPr>
          <p:cNvSpPr>
            <a:spLocks noGrp="1"/>
          </p:cNvSpPr>
          <p:nvPr>
            <p:ph type="body" sz="quarter" idx="10"/>
          </p:nvPr>
        </p:nvSpPr>
        <p:spPr>
          <a:xfrm>
            <a:off x="475488" y="1709928"/>
            <a:ext cx="5134954" cy="463600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9" name="Text Placeholder 28">
            <a:extLst>
              <a:ext uri="{FF2B5EF4-FFF2-40B4-BE49-F238E27FC236}">
                <a16:creationId xmlns:a16="http://schemas.microsoft.com/office/drawing/2014/main" xmlns="" id="{9C1A5ECA-954B-4350-8681-AA7A9237ED1B}"/>
              </a:ext>
            </a:extLst>
          </p:cNvPr>
          <p:cNvSpPr>
            <a:spLocks noGrp="1"/>
          </p:cNvSpPr>
          <p:nvPr>
            <p:ph type="body" sz="quarter" idx="13"/>
          </p:nvPr>
        </p:nvSpPr>
        <p:spPr bwMode="gray">
          <a:xfrm>
            <a:off x="6562507" y="575576"/>
            <a:ext cx="5119689" cy="438183"/>
          </a:xfrm>
        </p:spPr>
        <p:txBody>
          <a:bodyPr anchor="b"/>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Edit Master text styles</a:t>
            </a:r>
          </a:p>
        </p:txBody>
      </p:sp>
      <p:sp>
        <p:nvSpPr>
          <p:cNvPr id="31" name="Text Placeholder 30">
            <a:extLst>
              <a:ext uri="{FF2B5EF4-FFF2-40B4-BE49-F238E27FC236}">
                <a16:creationId xmlns:a16="http://schemas.microsoft.com/office/drawing/2014/main" xmlns="" id="{029DD86F-F641-49F6-8753-0A35118A31B1}"/>
              </a:ext>
            </a:extLst>
          </p:cNvPr>
          <p:cNvSpPr>
            <a:spLocks noGrp="1"/>
          </p:cNvSpPr>
          <p:nvPr>
            <p:ph type="body" sz="quarter" idx="14"/>
          </p:nvPr>
        </p:nvSpPr>
        <p:spPr bwMode="gray">
          <a:xfrm>
            <a:off x="6562507" y="1132232"/>
            <a:ext cx="5126495" cy="457103"/>
          </a:xfrm>
        </p:spPr>
        <p:txBody>
          <a:bodyPr/>
          <a:lstStyle>
            <a:lvl1pPr marL="0" indent="0">
              <a:lnSpc>
                <a:spcPct val="83000"/>
              </a:lnSpc>
              <a:buNone/>
              <a:defRPr sz="24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Edit Master text styles</a:t>
            </a:r>
          </a:p>
        </p:txBody>
      </p:sp>
      <p:sp>
        <p:nvSpPr>
          <p:cNvPr id="6" name="Text Placeholder 5">
            <a:extLst>
              <a:ext uri="{FF2B5EF4-FFF2-40B4-BE49-F238E27FC236}">
                <a16:creationId xmlns:a16="http://schemas.microsoft.com/office/drawing/2014/main" xmlns="" id="{AA7A9296-1E84-47DF-8576-0CCE32668DC3}"/>
              </a:ext>
            </a:extLst>
          </p:cNvPr>
          <p:cNvSpPr>
            <a:spLocks noGrp="1"/>
          </p:cNvSpPr>
          <p:nvPr>
            <p:ph type="body" sz="quarter" idx="15"/>
          </p:nvPr>
        </p:nvSpPr>
        <p:spPr bwMode="gray">
          <a:xfrm>
            <a:off x="6562506" y="1709738"/>
            <a:ext cx="5119689" cy="4636198"/>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Box 10">
            <a:extLst>
              <a:ext uri="{FF2B5EF4-FFF2-40B4-BE49-F238E27FC236}">
                <a16:creationId xmlns:a16="http://schemas.microsoft.com/office/drawing/2014/main" xmlns="" id="{EE2287AC-C7F1-4644-A8D6-BFE03E6C2081}"/>
              </a:ext>
            </a:extLst>
          </p:cNvPr>
          <p:cNvSpPr txBox="1"/>
          <p:nvPr userDrawn="1"/>
        </p:nvSpPr>
        <p:spPr>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13" name="Subtitle">
            <a:extLst>
              <a:ext uri="{FF2B5EF4-FFF2-40B4-BE49-F238E27FC236}">
                <a16:creationId xmlns:a16="http://schemas.microsoft.com/office/drawing/2014/main" xmlns="" id="{9B4F9FC7-7E9D-4A0B-BBB2-BEA8B8870B1C}"/>
              </a:ext>
            </a:extLst>
          </p:cNvPr>
          <p:cNvSpPr>
            <a:spLocks noGrp="1"/>
          </p:cNvSpPr>
          <p:nvPr>
            <p:ph type="subTitle" idx="1"/>
          </p:nvPr>
        </p:nvSpPr>
        <p:spPr>
          <a:xfrm>
            <a:off x="479793" y="1132232"/>
            <a:ext cx="5130649" cy="431657"/>
          </a:xfrm>
        </p:spPr>
        <p:txBody>
          <a:bodyPr/>
          <a:lstStyle>
            <a:lvl1pPr marL="0" indent="0" algn="l">
              <a:lnSpc>
                <a:spcPct val="83000"/>
              </a:lnSpc>
              <a:spcBef>
                <a:spcPts val="180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7" name="TextBox 16">
            <a:extLst>
              <a:ext uri="{FF2B5EF4-FFF2-40B4-BE49-F238E27FC236}">
                <a16:creationId xmlns:a16="http://schemas.microsoft.com/office/drawing/2014/main" xmlns="" id="{53A9191C-471F-42F8-9D76-BAF8B0A9B69F}"/>
              </a:ext>
            </a:extLst>
          </p:cNvPr>
          <p:cNvSpPr txBox="1"/>
          <p:nvPr userDrawn="1"/>
        </p:nvSpPr>
        <p:spPr>
          <a:xfrm>
            <a:off x="472173" y="6555414"/>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41819186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Fifty Fifty Light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xmlns="" id="{3E54FDC3-290E-4BF5-8A98-C70BEDC31478}"/>
              </a:ext>
            </a:extLst>
          </p:cNvPr>
          <p:cNvSpPr/>
          <p:nvPr userDrawn="1"/>
        </p:nvSpPr>
        <p:spPr bwMode="gray">
          <a:xfrm rot="16200000" flipH="1">
            <a:off x="5715000" y="381000"/>
            <a:ext cx="6858000" cy="6096000"/>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err="1">
              <a:solidFill>
                <a:prstClr val="white"/>
              </a:solidFill>
            </a:endParaRPr>
          </a:p>
        </p:txBody>
      </p:sp>
      <p:sp>
        <p:nvSpPr>
          <p:cNvPr id="2" name="Title 1">
            <a:extLst>
              <a:ext uri="{FF2B5EF4-FFF2-40B4-BE49-F238E27FC236}">
                <a16:creationId xmlns:a16="http://schemas.microsoft.com/office/drawing/2014/main" xmlns="" id="{F1B4282A-1281-40FB-B6F1-B994D248C217}"/>
              </a:ext>
            </a:extLst>
          </p:cNvPr>
          <p:cNvSpPr>
            <a:spLocks noGrp="1"/>
          </p:cNvSpPr>
          <p:nvPr>
            <p:ph type="title"/>
          </p:nvPr>
        </p:nvSpPr>
        <p:spPr>
          <a:xfrm>
            <a:off x="472173" y="575576"/>
            <a:ext cx="5138269" cy="429028"/>
          </a:xfrm>
        </p:spPr>
        <p:txBody>
          <a:bodyPr/>
          <a:lstStyle/>
          <a:p>
            <a:r>
              <a:rPr lang="en-US"/>
              <a:t>Click to edit Master title style</a:t>
            </a:r>
            <a:endParaRPr lang="en-US" dirty="0"/>
          </a:p>
        </p:txBody>
      </p:sp>
      <p:sp>
        <p:nvSpPr>
          <p:cNvPr id="22" name="Text Placeholder 21">
            <a:extLst>
              <a:ext uri="{FF2B5EF4-FFF2-40B4-BE49-F238E27FC236}">
                <a16:creationId xmlns:a16="http://schemas.microsoft.com/office/drawing/2014/main" xmlns="" id="{6A1E8429-DA37-44DB-B752-3A1B825E7B8D}"/>
              </a:ext>
            </a:extLst>
          </p:cNvPr>
          <p:cNvSpPr>
            <a:spLocks noGrp="1"/>
          </p:cNvSpPr>
          <p:nvPr>
            <p:ph type="body" sz="quarter" idx="10"/>
          </p:nvPr>
        </p:nvSpPr>
        <p:spPr>
          <a:xfrm>
            <a:off x="475488" y="1709928"/>
            <a:ext cx="5134954" cy="463600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9" name="Text Placeholder 28">
            <a:extLst>
              <a:ext uri="{FF2B5EF4-FFF2-40B4-BE49-F238E27FC236}">
                <a16:creationId xmlns:a16="http://schemas.microsoft.com/office/drawing/2014/main" xmlns="" id="{9C1A5ECA-954B-4350-8681-AA7A9237ED1B}"/>
              </a:ext>
            </a:extLst>
          </p:cNvPr>
          <p:cNvSpPr>
            <a:spLocks noGrp="1"/>
          </p:cNvSpPr>
          <p:nvPr>
            <p:ph type="body" sz="quarter" idx="13"/>
          </p:nvPr>
        </p:nvSpPr>
        <p:spPr bwMode="black">
          <a:xfrm>
            <a:off x="6562507" y="575576"/>
            <a:ext cx="5119689" cy="438183"/>
          </a:xfrm>
        </p:spPr>
        <p:txBody>
          <a:bodyPr anchor="b"/>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Edit Master text styles</a:t>
            </a:r>
          </a:p>
        </p:txBody>
      </p:sp>
      <p:sp>
        <p:nvSpPr>
          <p:cNvPr id="31" name="Text Placeholder 30">
            <a:extLst>
              <a:ext uri="{FF2B5EF4-FFF2-40B4-BE49-F238E27FC236}">
                <a16:creationId xmlns:a16="http://schemas.microsoft.com/office/drawing/2014/main" xmlns="" id="{029DD86F-F641-49F6-8753-0A35118A31B1}"/>
              </a:ext>
            </a:extLst>
          </p:cNvPr>
          <p:cNvSpPr>
            <a:spLocks noGrp="1"/>
          </p:cNvSpPr>
          <p:nvPr>
            <p:ph type="body" sz="quarter" idx="14"/>
          </p:nvPr>
        </p:nvSpPr>
        <p:spPr bwMode="black">
          <a:xfrm>
            <a:off x="6562507" y="1132232"/>
            <a:ext cx="5126495" cy="457103"/>
          </a:xfrm>
        </p:spPr>
        <p:txBody>
          <a:bodyPr/>
          <a:lstStyle>
            <a:lvl1pPr marL="0" indent="0">
              <a:lnSpc>
                <a:spcPct val="83000"/>
              </a:lnSpc>
              <a:buNone/>
              <a:defRPr sz="24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Edit Master text styles</a:t>
            </a:r>
          </a:p>
        </p:txBody>
      </p:sp>
      <p:sp>
        <p:nvSpPr>
          <p:cNvPr id="6" name="Text Placeholder 5">
            <a:extLst>
              <a:ext uri="{FF2B5EF4-FFF2-40B4-BE49-F238E27FC236}">
                <a16:creationId xmlns:a16="http://schemas.microsoft.com/office/drawing/2014/main" xmlns="" id="{AA7A9296-1E84-47DF-8576-0CCE32668DC3}"/>
              </a:ext>
            </a:extLst>
          </p:cNvPr>
          <p:cNvSpPr>
            <a:spLocks noGrp="1"/>
          </p:cNvSpPr>
          <p:nvPr>
            <p:ph type="body" sz="quarter" idx="15"/>
          </p:nvPr>
        </p:nvSpPr>
        <p:spPr bwMode="black">
          <a:xfrm>
            <a:off x="6562506" y="1709738"/>
            <a:ext cx="5119689" cy="4636198"/>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Box 10">
            <a:extLst>
              <a:ext uri="{FF2B5EF4-FFF2-40B4-BE49-F238E27FC236}">
                <a16:creationId xmlns:a16="http://schemas.microsoft.com/office/drawing/2014/main" xmlns="" id="{EE2287AC-C7F1-4644-A8D6-BFE03E6C2081}"/>
              </a:ext>
            </a:extLst>
          </p:cNvPr>
          <p:cNvSpPr txBox="1"/>
          <p:nvPr userDrawn="1"/>
        </p:nvSpPr>
        <p:spPr bwMode="black">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16" name="Rectangle: Single Corner Rounded 6">
            <a:extLst>
              <a:ext uri="{FF2B5EF4-FFF2-40B4-BE49-F238E27FC236}">
                <a16:creationId xmlns:a16="http://schemas.microsoft.com/office/drawing/2014/main" xmlns="" id="{09D60F74-3679-4043-99C0-326E124B1743}"/>
              </a:ext>
            </a:extLst>
          </p:cNvPr>
          <p:cNvSpPr/>
          <p:nvPr userDrawn="1"/>
        </p:nvSpPr>
        <p:spPr bwMode="gray">
          <a:xfrm flipH="1" flipV="1">
            <a:off x="6096000" y="-3"/>
            <a:ext cx="493776" cy="6858003"/>
          </a:xfrm>
          <a:prstGeom prst="round1Rect">
            <a:avLst>
              <a:gd name="adj" fmla="val 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13" name="Subtitle">
            <a:extLst>
              <a:ext uri="{FF2B5EF4-FFF2-40B4-BE49-F238E27FC236}">
                <a16:creationId xmlns:a16="http://schemas.microsoft.com/office/drawing/2014/main" xmlns="" id="{FBC6039C-AF75-4EC4-A13A-9950034424F3}"/>
              </a:ext>
            </a:extLst>
          </p:cNvPr>
          <p:cNvSpPr>
            <a:spLocks noGrp="1"/>
          </p:cNvSpPr>
          <p:nvPr>
            <p:ph type="subTitle" idx="1"/>
          </p:nvPr>
        </p:nvSpPr>
        <p:spPr>
          <a:xfrm>
            <a:off x="479793" y="1132232"/>
            <a:ext cx="5130649" cy="431657"/>
          </a:xfrm>
        </p:spPr>
        <p:txBody>
          <a:bodyPr/>
          <a:lstStyle>
            <a:lvl1pPr marL="0" indent="0" algn="l">
              <a:lnSpc>
                <a:spcPct val="83000"/>
              </a:lnSpc>
              <a:spcBef>
                <a:spcPts val="180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7" name="TextBox 16">
            <a:extLst>
              <a:ext uri="{FF2B5EF4-FFF2-40B4-BE49-F238E27FC236}">
                <a16:creationId xmlns:a16="http://schemas.microsoft.com/office/drawing/2014/main" xmlns="" id="{0A97D8EE-F753-4DA1-AC66-CAD82A08F716}"/>
              </a:ext>
            </a:extLst>
          </p:cNvPr>
          <p:cNvSpPr txBox="1"/>
          <p:nvPr userDrawn="1"/>
        </p:nvSpPr>
        <p:spPr>
          <a:xfrm>
            <a:off x="317607" y="654970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25512010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Fifty Fifty Green">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xmlns="" id="{3E54FDC3-290E-4BF5-8A98-C70BEDC31478}"/>
              </a:ext>
            </a:extLst>
          </p:cNvPr>
          <p:cNvSpPr/>
          <p:nvPr userDrawn="1"/>
        </p:nvSpPr>
        <p:spPr bwMode="gray">
          <a:xfrm rot="16200000" flipH="1">
            <a:off x="5715000" y="381000"/>
            <a:ext cx="6858000" cy="6096000"/>
          </a:xfrm>
          <a:prstGeom prst="rect">
            <a:avLst/>
          </a:pr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err="1">
              <a:solidFill>
                <a:prstClr val="white"/>
              </a:solidFill>
            </a:endParaRPr>
          </a:p>
        </p:txBody>
      </p:sp>
      <p:sp>
        <p:nvSpPr>
          <p:cNvPr id="15" name="Rectangle: Single Corner Rounded 6">
            <a:extLst>
              <a:ext uri="{FF2B5EF4-FFF2-40B4-BE49-F238E27FC236}">
                <a16:creationId xmlns:a16="http://schemas.microsoft.com/office/drawing/2014/main" xmlns=""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2" name="Title 1">
            <a:extLst>
              <a:ext uri="{FF2B5EF4-FFF2-40B4-BE49-F238E27FC236}">
                <a16:creationId xmlns:a16="http://schemas.microsoft.com/office/drawing/2014/main" xmlns="" id="{F1B4282A-1281-40FB-B6F1-B994D248C217}"/>
              </a:ext>
            </a:extLst>
          </p:cNvPr>
          <p:cNvSpPr>
            <a:spLocks noGrp="1"/>
          </p:cNvSpPr>
          <p:nvPr>
            <p:ph type="title"/>
          </p:nvPr>
        </p:nvSpPr>
        <p:spPr>
          <a:xfrm>
            <a:off x="472173" y="575576"/>
            <a:ext cx="5138269" cy="429028"/>
          </a:xfrm>
        </p:spPr>
        <p:txBody>
          <a:bodyPr/>
          <a:lstStyle/>
          <a:p>
            <a:r>
              <a:rPr lang="en-US"/>
              <a:t>Click to edit Master title style</a:t>
            </a:r>
            <a:endParaRPr lang="en-US" dirty="0"/>
          </a:p>
        </p:txBody>
      </p:sp>
      <p:sp>
        <p:nvSpPr>
          <p:cNvPr id="22" name="Text Placeholder 21">
            <a:extLst>
              <a:ext uri="{FF2B5EF4-FFF2-40B4-BE49-F238E27FC236}">
                <a16:creationId xmlns:a16="http://schemas.microsoft.com/office/drawing/2014/main" xmlns="" id="{6A1E8429-DA37-44DB-B752-3A1B825E7B8D}"/>
              </a:ext>
            </a:extLst>
          </p:cNvPr>
          <p:cNvSpPr>
            <a:spLocks noGrp="1"/>
          </p:cNvSpPr>
          <p:nvPr>
            <p:ph type="body" sz="quarter" idx="10"/>
          </p:nvPr>
        </p:nvSpPr>
        <p:spPr>
          <a:xfrm>
            <a:off x="475488" y="1709928"/>
            <a:ext cx="5134954" cy="463600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9" name="Text Placeholder 28">
            <a:extLst>
              <a:ext uri="{FF2B5EF4-FFF2-40B4-BE49-F238E27FC236}">
                <a16:creationId xmlns:a16="http://schemas.microsoft.com/office/drawing/2014/main" xmlns="" id="{9C1A5ECA-954B-4350-8681-AA7A9237ED1B}"/>
              </a:ext>
            </a:extLst>
          </p:cNvPr>
          <p:cNvSpPr>
            <a:spLocks noGrp="1"/>
          </p:cNvSpPr>
          <p:nvPr>
            <p:ph type="body" sz="quarter" idx="13"/>
          </p:nvPr>
        </p:nvSpPr>
        <p:spPr bwMode="black">
          <a:xfrm>
            <a:off x="6562507" y="575576"/>
            <a:ext cx="5119689" cy="438183"/>
          </a:xfrm>
        </p:spPr>
        <p:txBody>
          <a:bodyPr anchor="b"/>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Edit Master text styles</a:t>
            </a:r>
          </a:p>
        </p:txBody>
      </p:sp>
      <p:sp>
        <p:nvSpPr>
          <p:cNvPr id="31" name="Text Placeholder 30">
            <a:extLst>
              <a:ext uri="{FF2B5EF4-FFF2-40B4-BE49-F238E27FC236}">
                <a16:creationId xmlns:a16="http://schemas.microsoft.com/office/drawing/2014/main" xmlns="" id="{029DD86F-F641-49F6-8753-0A35118A31B1}"/>
              </a:ext>
            </a:extLst>
          </p:cNvPr>
          <p:cNvSpPr>
            <a:spLocks noGrp="1"/>
          </p:cNvSpPr>
          <p:nvPr>
            <p:ph type="body" sz="quarter" idx="14"/>
          </p:nvPr>
        </p:nvSpPr>
        <p:spPr bwMode="black">
          <a:xfrm>
            <a:off x="6562507" y="1132232"/>
            <a:ext cx="5126495" cy="457103"/>
          </a:xfrm>
        </p:spPr>
        <p:txBody>
          <a:bodyPr/>
          <a:lstStyle>
            <a:lvl1pPr marL="0" indent="0">
              <a:lnSpc>
                <a:spcPct val="83000"/>
              </a:lnSpc>
              <a:buNone/>
              <a:defRPr sz="24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Edit Master text styles</a:t>
            </a:r>
          </a:p>
        </p:txBody>
      </p:sp>
      <p:sp>
        <p:nvSpPr>
          <p:cNvPr id="6" name="Text Placeholder 5">
            <a:extLst>
              <a:ext uri="{FF2B5EF4-FFF2-40B4-BE49-F238E27FC236}">
                <a16:creationId xmlns:a16="http://schemas.microsoft.com/office/drawing/2014/main" xmlns="" id="{AA7A9296-1E84-47DF-8576-0CCE32668DC3}"/>
              </a:ext>
            </a:extLst>
          </p:cNvPr>
          <p:cNvSpPr>
            <a:spLocks noGrp="1"/>
          </p:cNvSpPr>
          <p:nvPr>
            <p:ph type="body" sz="quarter" idx="15"/>
          </p:nvPr>
        </p:nvSpPr>
        <p:spPr bwMode="black">
          <a:xfrm>
            <a:off x="6562506" y="1709738"/>
            <a:ext cx="5119689" cy="4636198"/>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Box 10">
            <a:extLst>
              <a:ext uri="{FF2B5EF4-FFF2-40B4-BE49-F238E27FC236}">
                <a16:creationId xmlns:a16="http://schemas.microsoft.com/office/drawing/2014/main" xmlns="" id="{EE2287AC-C7F1-4644-A8D6-BFE03E6C2081}"/>
              </a:ext>
            </a:extLst>
          </p:cNvPr>
          <p:cNvSpPr txBox="1"/>
          <p:nvPr userDrawn="1"/>
        </p:nvSpPr>
        <p:spPr bwMode="black">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13" name="Subtitle">
            <a:extLst>
              <a:ext uri="{FF2B5EF4-FFF2-40B4-BE49-F238E27FC236}">
                <a16:creationId xmlns:a16="http://schemas.microsoft.com/office/drawing/2014/main" xmlns="" id="{266F66AD-0962-4768-A56C-C1F051CA4BC2}"/>
              </a:ext>
            </a:extLst>
          </p:cNvPr>
          <p:cNvSpPr>
            <a:spLocks noGrp="1"/>
          </p:cNvSpPr>
          <p:nvPr>
            <p:ph type="subTitle" idx="1"/>
          </p:nvPr>
        </p:nvSpPr>
        <p:spPr>
          <a:xfrm>
            <a:off x="479793" y="1132232"/>
            <a:ext cx="5130649" cy="431657"/>
          </a:xfrm>
        </p:spPr>
        <p:txBody>
          <a:bodyPr/>
          <a:lstStyle>
            <a:lvl1pPr marL="0" indent="0" algn="l">
              <a:lnSpc>
                <a:spcPct val="83000"/>
              </a:lnSpc>
              <a:spcBef>
                <a:spcPts val="180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7" name="TextBox 16">
            <a:extLst>
              <a:ext uri="{FF2B5EF4-FFF2-40B4-BE49-F238E27FC236}">
                <a16:creationId xmlns:a16="http://schemas.microsoft.com/office/drawing/2014/main" xmlns="" id="{F5394C1D-82A7-4AFC-8E14-5525EF9F2330}"/>
              </a:ext>
            </a:extLst>
          </p:cNvPr>
          <p:cNvSpPr txBox="1"/>
          <p:nvPr userDrawn="1"/>
        </p:nvSpPr>
        <p:spPr>
          <a:xfrm>
            <a:off x="317607" y="654970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1220630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Fifty Fifty Gray">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xmlns="" id="{3E54FDC3-290E-4BF5-8A98-C70BEDC31478}"/>
              </a:ext>
            </a:extLst>
          </p:cNvPr>
          <p:cNvSpPr/>
          <p:nvPr userDrawn="1"/>
        </p:nvSpPr>
        <p:spPr bwMode="gray">
          <a:xfrm rot="16200000" flipH="1">
            <a:off x="5715000" y="381000"/>
            <a:ext cx="6858000" cy="6096000"/>
          </a:xfrm>
          <a:prstGeom prst="rect">
            <a:avLst/>
          </a:prstGeom>
          <a:solidFill>
            <a:schemeClr val="accent5"/>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err="1">
              <a:solidFill>
                <a:prstClr val="white"/>
              </a:solidFill>
            </a:endParaRPr>
          </a:p>
        </p:txBody>
      </p:sp>
      <p:sp>
        <p:nvSpPr>
          <p:cNvPr id="15" name="Rectangle: Single Corner Rounded 6">
            <a:extLst>
              <a:ext uri="{FF2B5EF4-FFF2-40B4-BE49-F238E27FC236}">
                <a16:creationId xmlns:a16="http://schemas.microsoft.com/office/drawing/2014/main" xmlns=""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2" name="Title 1">
            <a:extLst>
              <a:ext uri="{FF2B5EF4-FFF2-40B4-BE49-F238E27FC236}">
                <a16:creationId xmlns:a16="http://schemas.microsoft.com/office/drawing/2014/main" xmlns="" id="{F1B4282A-1281-40FB-B6F1-B994D248C217}"/>
              </a:ext>
            </a:extLst>
          </p:cNvPr>
          <p:cNvSpPr>
            <a:spLocks noGrp="1"/>
          </p:cNvSpPr>
          <p:nvPr>
            <p:ph type="title"/>
          </p:nvPr>
        </p:nvSpPr>
        <p:spPr>
          <a:xfrm>
            <a:off x="472173" y="575576"/>
            <a:ext cx="5138269" cy="429028"/>
          </a:xfrm>
        </p:spPr>
        <p:txBody>
          <a:bodyPr/>
          <a:lstStyle/>
          <a:p>
            <a:r>
              <a:rPr lang="en-US"/>
              <a:t>Click to edit Master title style</a:t>
            </a:r>
            <a:endParaRPr lang="en-US" dirty="0"/>
          </a:p>
        </p:txBody>
      </p:sp>
      <p:sp>
        <p:nvSpPr>
          <p:cNvPr id="22" name="Text Placeholder 21">
            <a:extLst>
              <a:ext uri="{FF2B5EF4-FFF2-40B4-BE49-F238E27FC236}">
                <a16:creationId xmlns:a16="http://schemas.microsoft.com/office/drawing/2014/main" xmlns="" id="{6A1E8429-DA37-44DB-B752-3A1B825E7B8D}"/>
              </a:ext>
            </a:extLst>
          </p:cNvPr>
          <p:cNvSpPr>
            <a:spLocks noGrp="1"/>
          </p:cNvSpPr>
          <p:nvPr>
            <p:ph type="body" sz="quarter" idx="10"/>
          </p:nvPr>
        </p:nvSpPr>
        <p:spPr>
          <a:xfrm>
            <a:off x="475488" y="1709928"/>
            <a:ext cx="5134954" cy="463600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9" name="Text Placeholder 28">
            <a:extLst>
              <a:ext uri="{FF2B5EF4-FFF2-40B4-BE49-F238E27FC236}">
                <a16:creationId xmlns:a16="http://schemas.microsoft.com/office/drawing/2014/main" xmlns="" id="{9C1A5ECA-954B-4350-8681-AA7A9237ED1B}"/>
              </a:ext>
            </a:extLst>
          </p:cNvPr>
          <p:cNvSpPr>
            <a:spLocks noGrp="1"/>
          </p:cNvSpPr>
          <p:nvPr>
            <p:ph type="body" sz="quarter" idx="13"/>
          </p:nvPr>
        </p:nvSpPr>
        <p:spPr bwMode="gray">
          <a:xfrm>
            <a:off x="6562507" y="575576"/>
            <a:ext cx="5119689" cy="438183"/>
          </a:xfrm>
        </p:spPr>
        <p:txBody>
          <a:bodyPr anchor="b"/>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Edit Master text styles</a:t>
            </a:r>
          </a:p>
        </p:txBody>
      </p:sp>
      <p:sp>
        <p:nvSpPr>
          <p:cNvPr id="31" name="Text Placeholder 30">
            <a:extLst>
              <a:ext uri="{FF2B5EF4-FFF2-40B4-BE49-F238E27FC236}">
                <a16:creationId xmlns:a16="http://schemas.microsoft.com/office/drawing/2014/main" xmlns="" id="{029DD86F-F641-49F6-8753-0A35118A31B1}"/>
              </a:ext>
            </a:extLst>
          </p:cNvPr>
          <p:cNvSpPr>
            <a:spLocks noGrp="1"/>
          </p:cNvSpPr>
          <p:nvPr>
            <p:ph type="body" sz="quarter" idx="14"/>
          </p:nvPr>
        </p:nvSpPr>
        <p:spPr bwMode="gray">
          <a:xfrm>
            <a:off x="6562507" y="1132232"/>
            <a:ext cx="5126495" cy="457103"/>
          </a:xfrm>
        </p:spPr>
        <p:txBody>
          <a:bodyPr/>
          <a:lstStyle>
            <a:lvl1pPr marL="0" indent="0">
              <a:lnSpc>
                <a:spcPct val="83000"/>
              </a:lnSpc>
              <a:buNone/>
              <a:defRPr sz="24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Edit Master text styles</a:t>
            </a:r>
          </a:p>
        </p:txBody>
      </p:sp>
      <p:sp>
        <p:nvSpPr>
          <p:cNvPr id="6" name="Text Placeholder 5">
            <a:extLst>
              <a:ext uri="{FF2B5EF4-FFF2-40B4-BE49-F238E27FC236}">
                <a16:creationId xmlns:a16="http://schemas.microsoft.com/office/drawing/2014/main" xmlns="" id="{AA7A9296-1E84-47DF-8576-0CCE32668DC3}"/>
              </a:ext>
            </a:extLst>
          </p:cNvPr>
          <p:cNvSpPr>
            <a:spLocks noGrp="1"/>
          </p:cNvSpPr>
          <p:nvPr>
            <p:ph type="body" sz="quarter" idx="15"/>
          </p:nvPr>
        </p:nvSpPr>
        <p:spPr bwMode="gray">
          <a:xfrm>
            <a:off x="6562506" y="1709738"/>
            <a:ext cx="5119689" cy="4636198"/>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Box 10">
            <a:extLst>
              <a:ext uri="{FF2B5EF4-FFF2-40B4-BE49-F238E27FC236}">
                <a16:creationId xmlns:a16="http://schemas.microsoft.com/office/drawing/2014/main" xmlns="" id="{EE2287AC-C7F1-4644-A8D6-BFE03E6C2081}"/>
              </a:ext>
            </a:extLst>
          </p:cNvPr>
          <p:cNvSpPr txBox="1"/>
          <p:nvPr userDrawn="1"/>
        </p:nvSpPr>
        <p:spPr>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13" name="Subtitle">
            <a:extLst>
              <a:ext uri="{FF2B5EF4-FFF2-40B4-BE49-F238E27FC236}">
                <a16:creationId xmlns:a16="http://schemas.microsoft.com/office/drawing/2014/main" xmlns="" id="{EEBA1E51-E7B7-4848-B96B-E6FC92350376}"/>
              </a:ext>
            </a:extLst>
          </p:cNvPr>
          <p:cNvSpPr>
            <a:spLocks noGrp="1"/>
          </p:cNvSpPr>
          <p:nvPr>
            <p:ph type="subTitle" idx="1"/>
          </p:nvPr>
        </p:nvSpPr>
        <p:spPr>
          <a:xfrm>
            <a:off x="479793" y="1132232"/>
            <a:ext cx="5130649" cy="431657"/>
          </a:xfrm>
        </p:spPr>
        <p:txBody>
          <a:bodyPr/>
          <a:lstStyle>
            <a:lvl1pPr marL="0" indent="0" algn="l">
              <a:lnSpc>
                <a:spcPct val="83000"/>
              </a:lnSpc>
              <a:spcBef>
                <a:spcPts val="180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7" name="TextBox 16">
            <a:extLst>
              <a:ext uri="{FF2B5EF4-FFF2-40B4-BE49-F238E27FC236}">
                <a16:creationId xmlns:a16="http://schemas.microsoft.com/office/drawing/2014/main" xmlns="" id="{72313B98-3C55-4B20-966F-2F84EC51917E}"/>
              </a:ext>
            </a:extLst>
          </p:cNvPr>
          <p:cNvSpPr txBox="1"/>
          <p:nvPr userDrawn="1"/>
        </p:nvSpPr>
        <p:spPr>
          <a:xfrm>
            <a:off x="472173" y="659945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2634882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utaway 1/3 Right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xmlns="" id="{36D6BE73-B9C8-47A2-984C-E200BA96DCB3}"/>
              </a:ext>
            </a:extLst>
          </p:cNvPr>
          <p:cNvSpPr/>
          <p:nvPr/>
        </p:nvSpPr>
        <p:spPr bwMode="gray">
          <a:xfrm>
            <a:off x="7533627" y="0"/>
            <a:ext cx="465837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49" name="Rectangle 48">
            <a:extLst>
              <a:ext uri="{FF2B5EF4-FFF2-40B4-BE49-F238E27FC236}">
                <a16:creationId xmlns:a16="http://schemas.microsoft.com/office/drawing/2014/main" xmlns="" id="{E8341B37-0E89-4536-852D-25A8E380261E}"/>
              </a:ext>
            </a:extLst>
          </p:cNvPr>
          <p:cNvSpPr/>
          <p:nvPr userDrawn="1"/>
        </p:nvSpPr>
        <p:spPr bwMode="gray">
          <a:xfrm flipH="1">
            <a:off x="7533625" y="0"/>
            <a:ext cx="493776" cy="6858000"/>
          </a:xfrm>
          <a:prstGeom prst="rect">
            <a:avLst/>
          </a:prstGeom>
          <a:gradFill flip="none" rotWithShape="1">
            <a:gsLst>
              <a:gs pos="75000">
                <a:srgbClr val="233DA8"/>
              </a:gs>
              <a:gs pos="0">
                <a:schemeClr val="accent1">
                  <a:alpha val="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2" name="Title 1">
            <a:extLst>
              <a:ext uri="{FF2B5EF4-FFF2-40B4-BE49-F238E27FC236}">
                <a16:creationId xmlns:a16="http://schemas.microsoft.com/office/drawing/2014/main" xmlns="" id="{424F16FF-9EF1-44C1-AAD9-CF1D660D0C2E}"/>
              </a:ext>
            </a:extLst>
          </p:cNvPr>
          <p:cNvSpPr>
            <a:spLocks noGrp="1"/>
          </p:cNvSpPr>
          <p:nvPr>
            <p:ph type="title"/>
          </p:nvPr>
        </p:nvSpPr>
        <p:spPr>
          <a:xfrm>
            <a:off x="472174" y="575576"/>
            <a:ext cx="6449960" cy="429028"/>
          </a:xfrm>
        </p:spPr>
        <p:txBody>
          <a:bodyPr/>
          <a:lstStyle/>
          <a:p>
            <a:r>
              <a:rPr lang="en-US"/>
              <a:t>Click to edit Master title style</a:t>
            </a:r>
            <a:endParaRPr lang="en-US" dirty="0"/>
          </a:p>
        </p:txBody>
      </p:sp>
      <p:sp>
        <p:nvSpPr>
          <p:cNvPr id="6" name="Text Placeholder 5">
            <a:extLst>
              <a:ext uri="{FF2B5EF4-FFF2-40B4-BE49-F238E27FC236}">
                <a16:creationId xmlns:a16="http://schemas.microsoft.com/office/drawing/2014/main" xmlns="" id="{BF70394B-C829-494E-8C7E-6C2FEEBC7591}"/>
              </a:ext>
            </a:extLst>
          </p:cNvPr>
          <p:cNvSpPr>
            <a:spLocks noGrp="1"/>
          </p:cNvSpPr>
          <p:nvPr>
            <p:ph type="body" sz="quarter" idx="12"/>
          </p:nvPr>
        </p:nvSpPr>
        <p:spPr bwMode="gray">
          <a:xfrm>
            <a:off x="8103036" y="559595"/>
            <a:ext cx="3574580" cy="5792856"/>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4" name="TextBox 53">
            <a:extLst>
              <a:ext uri="{FF2B5EF4-FFF2-40B4-BE49-F238E27FC236}">
                <a16:creationId xmlns:a16="http://schemas.microsoft.com/office/drawing/2014/main" xmlns="" id="{8B367A00-B283-4828-9779-A19E5BF46A98}"/>
              </a:ext>
            </a:extLst>
          </p:cNvPr>
          <p:cNvSpPr txBox="1"/>
          <p:nvPr userDrawn="1"/>
        </p:nvSpPr>
        <p:spPr bwMode="gray">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9" name="Subtitle">
            <a:extLst>
              <a:ext uri="{FF2B5EF4-FFF2-40B4-BE49-F238E27FC236}">
                <a16:creationId xmlns:a16="http://schemas.microsoft.com/office/drawing/2014/main" xmlns="" id="{1F00FF85-FEDB-4F04-92DA-CD8080CA762B}"/>
              </a:ext>
            </a:extLst>
          </p:cNvPr>
          <p:cNvSpPr>
            <a:spLocks noGrp="1"/>
          </p:cNvSpPr>
          <p:nvPr>
            <p:ph type="subTitle" idx="1"/>
          </p:nvPr>
        </p:nvSpPr>
        <p:spPr>
          <a:xfrm>
            <a:off x="479794" y="1132232"/>
            <a:ext cx="6441706" cy="431657"/>
          </a:xfrm>
        </p:spPr>
        <p:txBody>
          <a:bodyPr/>
          <a:lstStyle>
            <a:lvl1pPr marL="0" indent="0" algn="l">
              <a:lnSpc>
                <a:spcPct val="83000"/>
              </a:lnSpc>
              <a:spcBef>
                <a:spcPts val="1800"/>
              </a:spcBef>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2" name="TextBox 11">
            <a:extLst>
              <a:ext uri="{FF2B5EF4-FFF2-40B4-BE49-F238E27FC236}">
                <a16:creationId xmlns:a16="http://schemas.microsoft.com/office/drawing/2014/main" xmlns="" id="{17E8576F-A5B7-467C-9227-237BE77CC49E}"/>
              </a:ext>
            </a:extLst>
          </p:cNvPr>
          <p:cNvSpPr txBox="1"/>
          <p:nvPr userDrawn="1"/>
        </p:nvSpPr>
        <p:spPr>
          <a:xfrm>
            <a:off x="317607" y="654970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4081738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Green">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xmlns="" id="{74661E1B-8950-4571-B812-FF89A34C489B}"/>
              </a:ext>
            </a:extLst>
          </p:cNvPr>
          <p:cNvGrpSpPr/>
          <p:nvPr userDrawn="1"/>
        </p:nvGrpSpPr>
        <p:grpSpPr bwMode="gray">
          <a:xfrm>
            <a:off x="0" y="-1"/>
            <a:ext cx="9773500" cy="6359182"/>
            <a:chOff x="-1" y="-6"/>
            <a:chExt cx="9773500" cy="6359182"/>
          </a:xfrm>
        </p:grpSpPr>
        <p:pic>
          <p:nvPicPr>
            <p:cNvPr id="6" name="Picture 5">
              <a:extLst>
                <a:ext uri="{FF2B5EF4-FFF2-40B4-BE49-F238E27FC236}">
                  <a16:creationId xmlns:a16="http://schemas.microsoft.com/office/drawing/2014/main" xmlns="" id="{A74BE142-9DFF-4752-86A2-7CD1767FFF68}"/>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l="3659"/>
            <a:stretch/>
          </p:blipFill>
          <p:spPr bwMode="gray">
            <a:xfrm>
              <a:off x="0" y="1231996"/>
              <a:ext cx="9773499" cy="5127180"/>
            </a:xfrm>
            <a:prstGeom prst="rect">
              <a:avLst/>
            </a:prstGeom>
          </p:spPr>
        </p:pic>
        <p:sp>
          <p:nvSpPr>
            <p:cNvPr id="11" name="Rectangle 10">
              <a:extLst>
                <a:ext uri="{FF2B5EF4-FFF2-40B4-BE49-F238E27FC236}">
                  <a16:creationId xmlns:a16="http://schemas.microsoft.com/office/drawing/2014/main" xmlns="" id="{99A7D86E-0511-40BC-9C4F-607427228C38}"/>
                </a:ext>
              </a:extLst>
            </p:cNvPr>
            <p:cNvSpPr/>
            <p:nvPr userDrawn="1"/>
          </p:nvSpPr>
          <p:spPr bwMode="gray">
            <a:xfrm>
              <a:off x="9533873" y="0"/>
              <a:ext cx="239626" cy="1305694"/>
            </a:xfrm>
            <a:prstGeom prst="rect">
              <a:avLst/>
            </a:prstGeom>
            <a:solidFill>
              <a:srgbClr val="CACBD0"/>
            </a:solidFill>
            <a:ln w="10795" cap="flat" cmpd="sng" algn="ctr">
              <a:noFill/>
              <a:prstDash val="solid"/>
            </a:ln>
            <a:effectLst/>
          </p:spPr>
          <p:txBody>
            <a:bodyPr rtlCol="0" anchor="ctr"/>
            <a:lstStyle/>
            <a:p>
              <a:pPr algn="ctr">
                <a:defRPr/>
              </a:pPr>
              <a:endParaRPr lang="en-US" kern="0" dirty="0" err="1">
                <a:solidFill>
                  <a:prstClr val="white"/>
                </a:solidFill>
              </a:endParaRPr>
            </a:p>
          </p:txBody>
        </p:sp>
        <p:sp>
          <p:nvSpPr>
            <p:cNvPr id="13" name="Rectangle: Single Corner Rounded 55">
              <a:extLst>
                <a:ext uri="{FF2B5EF4-FFF2-40B4-BE49-F238E27FC236}">
                  <a16:creationId xmlns:a16="http://schemas.microsoft.com/office/drawing/2014/main" xmlns="" id="{85EC940F-80A8-4854-B668-0B2C3B537AEF}"/>
                </a:ext>
              </a:extLst>
            </p:cNvPr>
            <p:cNvSpPr/>
            <p:nvPr userDrawn="1"/>
          </p:nvSpPr>
          <p:spPr bwMode="gray">
            <a:xfrm flipV="1">
              <a:off x="-1" y="0"/>
              <a:ext cx="9567417" cy="6266834"/>
            </a:xfrm>
            <a:prstGeom prst="round1Rect">
              <a:avLst>
                <a:gd name="adj" fmla="val 3540"/>
              </a:avLst>
            </a:prstGeom>
            <a:solidFill>
              <a:schemeClr val="accent3">
                <a:lumMod val="60000"/>
                <a:lumOff val="40000"/>
              </a:schemeClr>
            </a:solidFill>
            <a:ln w="10795" cap="flat" cmpd="sng" algn="ctr">
              <a:noFill/>
              <a:prstDash val="solid"/>
            </a:ln>
            <a:effectLst>
              <a:outerShdw blurRad="139700" dist="38100" dir="21540000" algn="bl" rotWithShape="0">
                <a:prstClr val="black">
                  <a:alpha val="21000"/>
                </a:prst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endParaRPr lang="en-US" kern="0" dirty="0" err="1">
                <a:solidFill>
                  <a:prstClr val="white"/>
                </a:solidFill>
              </a:endParaRPr>
            </a:p>
          </p:txBody>
        </p:sp>
        <p:sp>
          <p:nvSpPr>
            <p:cNvPr id="14" name="Rectangle: Single Corner Rounded 49">
              <a:extLst>
                <a:ext uri="{FF2B5EF4-FFF2-40B4-BE49-F238E27FC236}">
                  <a16:creationId xmlns:a16="http://schemas.microsoft.com/office/drawing/2014/main" xmlns="" id="{11C11600-149C-4FE5-B9F8-44B51907F4B9}"/>
                </a:ext>
              </a:extLst>
            </p:cNvPr>
            <p:cNvSpPr/>
            <p:nvPr userDrawn="1"/>
          </p:nvSpPr>
          <p:spPr bwMode="gray">
            <a:xfrm flipV="1">
              <a:off x="8911646" y="0"/>
              <a:ext cx="655771" cy="6267118"/>
            </a:xfrm>
            <a:prstGeom prst="round1Rect">
              <a:avLst>
                <a:gd name="adj" fmla="val 30312"/>
              </a:avLst>
            </a:prstGeom>
            <a:gradFill flip="none" rotWithShape="1">
              <a:gsLst>
                <a:gs pos="100000">
                  <a:schemeClr val="accent3">
                    <a:lumMod val="50000"/>
                  </a:schemeClr>
                </a:gs>
                <a:gs pos="66000">
                  <a:schemeClr val="accent3">
                    <a:lumMod val="50000"/>
                    <a:alpha val="14000"/>
                  </a:schemeClr>
                </a:gs>
                <a:gs pos="34000">
                  <a:schemeClr val="accent3">
                    <a:lumMod val="60000"/>
                    <a:lumOff val="40000"/>
                    <a:alpha val="0"/>
                  </a:schemeClr>
                </a:gs>
              </a:gsLst>
              <a:lin ang="0" scaled="1"/>
              <a:tileRect/>
            </a:gradFill>
            <a:ln w="10795" cap="flat" cmpd="sng" algn="ctr">
              <a:noFill/>
              <a:prstDash val="solid"/>
            </a:ln>
            <a:effectLst/>
          </p:spPr>
          <p:txBody>
            <a:bodyPr rtlCol="0" anchor="ctr"/>
            <a:lstStyle/>
            <a:p>
              <a:pPr algn="ctr">
                <a:defRPr/>
              </a:pPr>
              <a:endParaRPr lang="en-US" kern="0" dirty="0" err="1">
                <a:solidFill>
                  <a:prstClr val="white"/>
                </a:solidFill>
              </a:endParaRPr>
            </a:p>
          </p:txBody>
        </p:sp>
        <p:grpSp>
          <p:nvGrpSpPr>
            <p:cNvPr id="15" name="Group 14">
              <a:extLst>
                <a:ext uri="{FF2B5EF4-FFF2-40B4-BE49-F238E27FC236}">
                  <a16:creationId xmlns:a16="http://schemas.microsoft.com/office/drawing/2014/main" xmlns="" id="{13AA064E-BF94-4220-A2E6-AD0EBAD92E5F}"/>
                </a:ext>
              </a:extLst>
            </p:cNvPr>
            <p:cNvGrpSpPr/>
            <p:nvPr userDrawn="1"/>
          </p:nvGrpSpPr>
          <p:grpSpPr bwMode="gray">
            <a:xfrm>
              <a:off x="0" y="-6"/>
              <a:ext cx="8822604" cy="5487296"/>
              <a:chOff x="503573" y="46743"/>
              <a:chExt cx="9419881" cy="5487296"/>
            </a:xfrm>
          </p:grpSpPr>
          <p:sp>
            <p:nvSpPr>
              <p:cNvPr id="16" name="Rectangle 15">
                <a:extLst>
                  <a:ext uri="{FF2B5EF4-FFF2-40B4-BE49-F238E27FC236}">
                    <a16:creationId xmlns:a16="http://schemas.microsoft.com/office/drawing/2014/main" xmlns="" id="{BED2CEFD-5D4A-461C-A377-D3F78C612FBF}"/>
                  </a:ext>
                </a:extLst>
              </p:cNvPr>
              <p:cNvSpPr/>
              <p:nvPr/>
            </p:nvSpPr>
            <p:spPr bwMode="gray">
              <a:xfrm>
                <a:off x="9800389" y="46748"/>
                <a:ext cx="123065" cy="2105026"/>
              </a:xfrm>
              <a:prstGeom prst="rect">
                <a:avLst/>
              </a:prstGeom>
              <a:solidFill>
                <a:schemeClr val="accent3">
                  <a:lumMod val="75000"/>
                </a:schemeClr>
              </a:solidFill>
              <a:ln w="10795" cap="flat" cmpd="sng" algn="ctr">
                <a:noFill/>
                <a:prstDash val="solid"/>
              </a:ln>
              <a:effectLst/>
            </p:spPr>
            <p:txBody>
              <a:bodyPr rtlCol="0" anchor="ctr"/>
              <a:lstStyle/>
              <a:p>
                <a:pPr algn="ctr">
                  <a:defRPr/>
                </a:pPr>
                <a:endParaRPr lang="en-US" kern="0" dirty="0" err="1">
                  <a:solidFill>
                    <a:prstClr val="white"/>
                  </a:solidFill>
                </a:endParaRPr>
              </a:p>
            </p:txBody>
          </p:sp>
          <p:sp>
            <p:nvSpPr>
              <p:cNvPr id="17" name="Rectangle 16">
                <a:extLst>
                  <a:ext uri="{FF2B5EF4-FFF2-40B4-BE49-F238E27FC236}">
                    <a16:creationId xmlns:a16="http://schemas.microsoft.com/office/drawing/2014/main" xmlns="" id="{B2211A6A-7503-41DE-ABF8-BCB51F60E455}"/>
                  </a:ext>
                </a:extLst>
              </p:cNvPr>
              <p:cNvSpPr/>
              <p:nvPr/>
            </p:nvSpPr>
            <p:spPr bwMode="gray">
              <a:xfrm>
                <a:off x="503573" y="5454636"/>
                <a:ext cx="1380260" cy="79403"/>
              </a:xfrm>
              <a:prstGeom prst="rect">
                <a:avLst/>
              </a:prstGeom>
              <a:solidFill>
                <a:schemeClr val="accent3"/>
              </a:solidFill>
              <a:ln w="10795" cap="flat" cmpd="sng" algn="ctr">
                <a:noFill/>
                <a:prstDash val="solid"/>
              </a:ln>
              <a:effectLst/>
            </p:spPr>
            <p:txBody>
              <a:bodyPr rtlCol="0" anchor="ctr"/>
              <a:lstStyle/>
              <a:p>
                <a:pPr algn="ctr">
                  <a:defRPr/>
                </a:pPr>
                <a:endParaRPr lang="en-US" kern="0" dirty="0" err="1">
                  <a:solidFill>
                    <a:prstClr val="white"/>
                  </a:solidFill>
                </a:endParaRPr>
              </a:p>
            </p:txBody>
          </p:sp>
          <p:grpSp>
            <p:nvGrpSpPr>
              <p:cNvPr id="18" name="Group 17">
                <a:extLst>
                  <a:ext uri="{FF2B5EF4-FFF2-40B4-BE49-F238E27FC236}">
                    <a16:creationId xmlns:a16="http://schemas.microsoft.com/office/drawing/2014/main" xmlns="" id="{32004FDB-3A51-4F30-A9B8-D9B749A13FC9}"/>
                  </a:ext>
                </a:extLst>
              </p:cNvPr>
              <p:cNvGrpSpPr/>
              <p:nvPr/>
            </p:nvGrpSpPr>
            <p:grpSpPr bwMode="gray">
              <a:xfrm>
                <a:off x="503573" y="46743"/>
                <a:ext cx="9419881" cy="5487296"/>
                <a:chOff x="416724" y="46743"/>
                <a:chExt cx="9419881" cy="5487296"/>
              </a:xfrm>
            </p:grpSpPr>
            <p:grpSp>
              <p:nvGrpSpPr>
                <p:cNvPr id="19" name="Group 18">
                  <a:extLst>
                    <a:ext uri="{FF2B5EF4-FFF2-40B4-BE49-F238E27FC236}">
                      <a16:creationId xmlns:a16="http://schemas.microsoft.com/office/drawing/2014/main" xmlns="" id="{2C058AD1-07AF-4499-9494-597DE33277B0}"/>
                    </a:ext>
                  </a:extLst>
                </p:cNvPr>
                <p:cNvGrpSpPr/>
                <p:nvPr/>
              </p:nvGrpSpPr>
              <p:grpSpPr bwMode="gray">
                <a:xfrm>
                  <a:off x="416724" y="46747"/>
                  <a:ext cx="9419881" cy="5487292"/>
                  <a:chOff x="678407" y="-1026120"/>
                  <a:chExt cx="9440352" cy="5501077"/>
                </a:xfrm>
                <a:effectLst/>
              </p:grpSpPr>
              <p:sp>
                <p:nvSpPr>
                  <p:cNvPr id="21" name="Rectangle: Single Corner Rounded 60">
                    <a:extLst>
                      <a:ext uri="{FF2B5EF4-FFF2-40B4-BE49-F238E27FC236}">
                        <a16:creationId xmlns:a16="http://schemas.microsoft.com/office/drawing/2014/main" xmlns="" id="{1F96330C-3C2B-4FCA-A935-814CF91EA0D2}"/>
                      </a:ext>
                    </a:extLst>
                  </p:cNvPr>
                  <p:cNvSpPr/>
                  <p:nvPr/>
                </p:nvSpPr>
                <p:spPr bwMode="gray">
                  <a:xfrm flipV="1">
                    <a:off x="1974711" y="1033561"/>
                    <a:ext cx="8144048" cy="3441396"/>
                  </a:xfrm>
                  <a:prstGeom prst="round1Rect">
                    <a:avLst>
                      <a:gd name="adj" fmla="val 4294"/>
                    </a:avLst>
                  </a:prstGeom>
                  <a:gradFill>
                    <a:gsLst>
                      <a:gs pos="0">
                        <a:schemeClr val="accent3"/>
                      </a:gs>
                      <a:gs pos="31000">
                        <a:schemeClr val="accent3"/>
                      </a:gs>
                      <a:gs pos="38000">
                        <a:schemeClr val="accent3">
                          <a:lumMod val="75000"/>
                        </a:schemeClr>
                      </a:gs>
                      <a:gs pos="100000">
                        <a:schemeClr val="accent3">
                          <a:lumMod val="75000"/>
                        </a:schemeClr>
                      </a:gs>
                      <a:gs pos="44000">
                        <a:schemeClr val="accent3">
                          <a:lumMod val="75000"/>
                        </a:schemeClr>
                      </a:gs>
                    </a:gsLst>
                    <a:lin ang="4560000" scaled="0"/>
                  </a:gra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endParaRPr lang="en-US" kern="0" dirty="0" err="1">
                      <a:solidFill>
                        <a:prstClr val="white"/>
                      </a:solidFill>
                    </a:endParaRPr>
                  </a:p>
                </p:txBody>
              </p:sp>
              <p:sp>
                <p:nvSpPr>
                  <p:cNvPr id="22" name="Rectangle: Single Corner Rounded 61">
                    <a:extLst>
                      <a:ext uri="{FF2B5EF4-FFF2-40B4-BE49-F238E27FC236}">
                        <a16:creationId xmlns:a16="http://schemas.microsoft.com/office/drawing/2014/main" xmlns="" id="{D7D9F917-4981-4A29-9637-9B4B91D49790}"/>
                      </a:ext>
                    </a:extLst>
                  </p:cNvPr>
                  <p:cNvSpPr/>
                  <p:nvPr/>
                </p:nvSpPr>
                <p:spPr bwMode="gray">
                  <a:xfrm flipV="1">
                    <a:off x="678407" y="-1026120"/>
                    <a:ext cx="9332269" cy="5464871"/>
                  </a:xfrm>
                  <a:prstGeom prst="round1Rect">
                    <a:avLst>
                      <a:gd name="adj" fmla="val 2348"/>
                    </a:avLst>
                  </a:prstGeom>
                  <a:solidFill>
                    <a:schemeClr val="accent3"/>
                  </a:solidFill>
                  <a:ln w="10795" cap="flat" cmpd="sng" algn="ctr">
                    <a:noFill/>
                    <a:prstDash val="solid"/>
                  </a:ln>
                  <a:effectLst>
                    <a:outerShdw blurRad="38100" dist="12700" dir="1800000" algn="bl" rotWithShape="0">
                      <a:prstClr val="black">
                        <a:alpha val="31000"/>
                      </a:prst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endParaRPr lang="en-US" kern="0" dirty="0" err="1">
                      <a:solidFill>
                        <a:prstClr val="white"/>
                      </a:solidFill>
                    </a:endParaRPr>
                  </a:p>
                </p:txBody>
              </p:sp>
            </p:grpSp>
            <p:sp>
              <p:nvSpPr>
                <p:cNvPr id="20" name="Rectangle: Single Corner Rounded 19">
                  <a:extLst>
                    <a:ext uri="{FF2B5EF4-FFF2-40B4-BE49-F238E27FC236}">
                      <a16:creationId xmlns:a16="http://schemas.microsoft.com/office/drawing/2014/main" xmlns="" id="{EA5E7F3D-50F1-4682-B2B8-61C177A98043}"/>
                    </a:ext>
                  </a:extLst>
                </p:cNvPr>
                <p:cNvSpPr/>
                <p:nvPr/>
              </p:nvSpPr>
              <p:spPr bwMode="gray">
                <a:xfrm flipV="1">
                  <a:off x="9193284" y="46743"/>
                  <a:ext cx="535473" cy="5446965"/>
                </a:xfrm>
                <a:prstGeom prst="round1Rect">
                  <a:avLst>
                    <a:gd name="adj" fmla="val 25526"/>
                  </a:avLst>
                </a:prstGeom>
                <a:gradFill flip="none" rotWithShape="1">
                  <a:gsLst>
                    <a:gs pos="100000">
                      <a:schemeClr val="accent3">
                        <a:lumMod val="31000"/>
                      </a:schemeClr>
                    </a:gs>
                    <a:gs pos="99000">
                      <a:srgbClr val="284C40"/>
                    </a:gs>
                    <a:gs pos="93000">
                      <a:schemeClr val="accent3">
                        <a:lumMod val="50000"/>
                        <a:alpha val="91000"/>
                      </a:schemeClr>
                    </a:gs>
                    <a:gs pos="61000">
                      <a:schemeClr val="accent3">
                        <a:lumMod val="37000"/>
                        <a:alpha val="39000"/>
                      </a:schemeClr>
                    </a:gs>
                    <a:gs pos="0">
                      <a:srgbClr val="6AB19B">
                        <a:alpha val="0"/>
                      </a:srgbClr>
                    </a:gs>
                  </a:gsLst>
                  <a:lin ang="0" scaled="1"/>
                  <a:tileRect/>
                </a:gradFill>
                <a:ln w="10795" cap="flat" cmpd="sng" algn="ctr">
                  <a:noFill/>
                  <a:prstDash val="solid"/>
                </a:ln>
                <a:effectLst/>
              </p:spPr>
              <p:txBody>
                <a:bodyPr rtlCol="0" anchor="ctr"/>
                <a:lstStyle/>
                <a:p>
                  <a:pPr lvl="0" algn="ctr"/>
                  <a:endParaRPr lang="en-US" kern="0" dirty="0" err="1">
                    <a:solidFill>
                      <a:prstClr val="white"/>
                    </a:solidFill>
                  </a:endParaRPr>
                </a:p>
              </p:txBody>
            </p:sp>
          </p:grpSp>
        </p:grpSp>
      </p:grpSp>
      <p:sp>
        <p:nvSpPr>
          <p:cNvPr id="2" name="Title 1"/>
          <p:cNvSpPr>
            <a:spLocks noGrp="1"/>
          </p:cNvSpPr>
          <p:nvPr>
            <p:ph type="ctrTitle"/>
          </p:nvPr>
        </p:nvSpPr>
        <p:spPr bwMode="gray">
          <a:xfrm>
            <a:off x="434551" y="2615706"/>
            <a:ext cx="7425116" cy="1461939"/>
          </a:xfrm>
        </p:spPr>
        <p:txBody>
          <a:bodyPr wrap="square" anchor="b">
            <a:noAutofit/>
          </a:bodyPr>
          <a:lstStyle>
            <a:lvl1pPr algn="l">
              <a:lnSpc>
                <a:spcPct val="90000"/>
              </a:lnSpc>
              <a:defRPr sz="6000" spc="-20" baseline="0">
                <a:solidFill>
                  <a:schemeClr val="bg1"/>
                </a:solidFill>
              </a:defRPr>
            </a:lvl1pPr>
          </a:lstStyle>
          <a:p>
            <a:r>
              <a:rPr lang="en-US"/>
              <a:t>Click to edit Master title style</a:t>
            </a:r>
            <a:endParaRPr lang="en-US" dirty="0"/>
          </a:p>
        </p:txBody>
      </p:sp>
      <p:sp>
        <p:nvSpPr>
          <p:cNvPr id="38" name="Text Placeholder 7"/>
          <p:cNvSpPr>
            <a:spLocks noGrp="1"/>
          </p:cNvSpPr>
          <p:nvPr>
            <p:ph type="body" sz="quarter" idx="10" hasCustomPrompt="1"/>
          </p:nvPr>
        </p:nvSpPr>
        <p:spPr bwMode="gray">
          <a:xfrm>
            <a:off x="483783" y="4195085"/>
            <a:ext cx="7363786" cy="961930"/>
          </a:xfr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8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88" name="Freeform 5">
            <a:extLst>
              <a:ext uri="{FF2B5EF4-FFF2-40B4-BE49-F238E27FC236}">
                <a16:creationId xmlns:a16="http://schemas.microsoft.com/office/drawing/2014/main" xmlns="" id="{3915EFCB-AFF4-4D78-8B01-1EBD79B33901}"/>
              </a:ext>
            </a:extLst>
          </p:cNvPr>
          <p:cNvSpPr>
            <a:spLocks noEditPoints="1"/>
          </p:cNvSpPr>
          <p:nvPr userDrawn="1"/>
        </p:nvSpPr>
        <p:spPr bwMode="gray">
          <a:xfrm>
            <a:off x="10318621" y="477043"/>
            <a:ext cx="1319582" cy="241866"/>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8" name="Text Placeholder 7">
            <a:extLst>
              <a:ext uri="{FF2B5EF4-FFF2-40B4-BE49-F238E27FC236}">
                <a16:creationId xmlns:a16="http://schemas.microsoft.com/office/drawing/2014/main" xmlns="" id="{B04D80C5-5B09-4391-914E-491EB6BF922B}"/>
              </a:ext>
            </a:extLst>
          </p:cNvPr>
          <p:cNvSpPr>
            <a:spLocks noGrp="1"/>
          </p:cNvSpPr>
          <p:nvPr>
            <p:ph type="body" sz="quarter" idx="11" hasCustomPrompt="1"/>
          </p:nvPr>
        </p:nvSpPr>
        <p:spPr bwMode="gray">
          <a:xfrm>
            <a:off x="3350231" y="504078"/>
            <a:ext cx="2615937" cy="226772"/>
          </a:xfrm>
        </p:spPr>
        <p:txBody>
          <a:bodyPr/>
          <a:lstStyle>
            <a:lvl1pPr marL="0" indent="0" algn="l">
              <a:lnSpc>
                <a:spcPct val="90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a:t>
            </a:r>
            <a:r>
              <a:rPr lang="en-US" dirty="0" err="1"/>
              <a:t>qualcomm</a:t>
            </a:r>
            <a:endParaRPr lang="en-US" dirty="0"/>
          </a:p>
        </p:txBody>
      </p:sp>
      <p:sp>
        <p:nvSpPr>
          <p:cNvPr id="184" name="Text Placeholder 5">
            <a:extLst>
              <a:ext uri="{FF2B5EF4-FFF2-40B4-BE49-F238E27FC236}">
                <a16:creationId xmlns:a16="http://schemas.microsoft.com/office/drawing/2014/main" xmlns="" id="{E4B73436-F9A5-4201-8676-5BB1475322E2}"/>
              </a:ext>
            </a:extLst>
          </p:cNvPr>
          <p:cNvSpPr>
            <a:spLocks noGrp="1"/>
          </p:cNvSpPr>
          <p:nvPr>
            <p:ph type="body" sz="quarter" idx="13" hasCustomPrompt="1"/>
          </p:nvPr>
        </p:nvSpPr>
        <p:spPr bwMode="gray">
          <a:xfrm>
            <a:off x="478848" y="485695"/>
            <a:ext cx="2620484" cy="262176"/>
          </a:xfrm>
        </p:spPr>
        <p:txBody>
          <a:bodyPr/>
          <a:lstStyle>
            <a:lvl1pPr marL="0" indent="0">
              <a:lnSpc>
                <a:spcPct val="98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185" name="Text Placeholder 48">
            <a:extLst>
              <a:ext uri="{FF2B5EF4-FFF2-40B4-BE49-F238E27FC236}">
                <a16:creationId xmlns:a16="http://schemas.microsoft.com/office/drawing/2014/main" xmlns="" id="{44CE8076-2642-41CB-B9C4-44BBD2A86AAA}"/>
              </a:ext>
            </a:extLst>
          </p:cNvPr>
          <p:cNvSpPr>
            <a:spLocks noGrp="1"/>
          </p:cNvSpPr>
          <p:nvPr>
            <p:ph type="body" sz="quarter" idx="14" hasCustomPrompt="1"/>
          </p:nvPr>
        </p:nvSpPr>
        <p:spPr bwMode="gray">
          <a:xfrm>
            <a:off x="6194425" y="484981"/>
            <a:ext cx="2272217" cy="265271"/>
          </a:xfrm>
        </p:spPr>
        <p:txBody>
          <a:bodyPr/>
          <a:lstStyle>
            <a:lvl1pPr marL="0" indent="0">
              <a:lnSpc>
                <a:spcPct val="98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Event location</a:t>
            </a:r>
          </a:p>
        </p:txBody>
      </p:sp>
    </p:spTree>
    <p:extLst>
      <p:ext uri="{BB962C8B-B14F-4D97-AF65-F5344CB8AC3E}">
        <p14:creationId xmlns:p14="http://schemas.microsoft.com/office/powerpoint/2010/main" val="6378513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utaway 1/3 Right Light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xmlns="" id="{36D6BE73-B9C8-47A2-984C-E200BA96DCB3}"/>
              </a:ext>
            </a:extLst>
          </p:cNvPr>
          <p:cNvSpPr/>
          <p:nvPr/>
        </p:nvSpPr>
        <p:spPr bwMode="gray">
          <a:xfrm>
            <a:off x="7533627" y="0"/>
            <a:ext cx="465837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49" name="Rectangle 48">
            <a:extLst>
              <a:ext uri="{FF2B5EF4-FFF2-40B4-BE49-F238E27FC236}">
                <a16:creationId xmlns:a16="http://schemas.microsoft.com/office/drawing/2014/main" xmlns="" id="{E8341B37-0E89-4536-852D-25A8E380261E}"/>
              </a:ext>
            </a:extLst>
          </p:cNvPr>
          <p:cNvSpPr/>
          <p:nvPr userDrawn="1"/>
        </p:nvSpPr>
        <p:spPr bwMode="gray">
          <a:xfrm flipH="1">
            <a:off x="7533625" y="0"/>
            <a:ext cx="493776" cy="6858000"/>
          </a:xfrm>
          <a:prstGeom prst="rect">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2" name="Title 1">
            <a:extLst>
              <a:ext uri="{FF2B5EF4-FFF2-40B4-BE49-F238E27FC236}">
                <a16:creationId xmlns:a16="http://schemas.microsoft.com/office/drawing/2014/main" xmlns="" id="{424F16FF-9EF1-44C1-AAD9-CF1D660D0C2E}"/>
              </a:ext>
            </a:extLst>
          </p:cNvPr>
          <p:cNvSpPr>
            <a:spLocks noGrp="1"/>
          </p:cNvSpPr>
          <p:nvPr>
            <p:ph type="title"/>
          </p:nvPr>
        </p:nvSpPr>
        <p:spPr>
          <a:xfrm>
            <a:off x="472174" y="575576"/>
            <a:ext cx="6449960" cy="429028"/>
          </a:xfrm>
        </p:spPr>
        <p:txBody>
          <a:bodyPr/>
          <a:lstStyle/>
          <a:p>
            <a:r>
              <a:rPr lang="en-US"/>
              <a:t>Click to edit Master title style</a:t>
            </a:r>
            <a:endParaRPr lang="en-US" dirty="0"/>
          </a:p>
        </p:txBody>
      </p:sp>
      <p:sp>
        <p:nvSpPr>
          <p:cNvPr id="6" name="Text Placeholder 5">
            <a:extLst>
              <a:ext uri="{FF2B5EF4-FFF2-40B4-BE49-F238E27FC236}">
                <a16:creationId xmlns:a16="http://schemas.microsoft.com/office/drawing/2014/main" xmlns="" id="{BF70394B-C829-494E-8C7E-6C2FEEBC7591}"/>
              </a:ext>
            </a:extLst>
          </p:cNvPr>
          <p:cNvSpPr>
            <a:spLocks noGrp="1"/>
          </p:cNvSpPr>
          <p:nvPr>
            <p:ph type="body" sz="quarter" idx="12"/>
          </p:nvPr>
        </p:nvSpPr>
        <p:spPr bwMode="black">
          <a:xfrm>
            <a:off x="8103036" y="559595"/>
            <a:ext cx="3574580" cy="5792856"/>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4" name="TextBox 53">
            <a:extLst>
              <a:ext uri="{FF2B5EF4-FFF2-40B4-BE49-F238E27FC236}">
                <a16:creationId xmlns:a16="http://schemas.microsoft.com/office/drawing/2014/main" xmlns="" id="{8B367A00-B283-4828-9779-A19E5BF46A98}"/>
              </a:ext>
            </a:extLst>
          </p:cNvPr>
          <p:cNvSpPr txBox="1"/>
          <p:nvPr userDrawn="1"/>
        </p:nvSpPr>
        <p:spPr bwMode="gray">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9" name="Subtitle">
            <a:extLst>
              <a:ext uri="{FF2B5EF4-FFF2-40B4-BE49-F238E27FC236}">
                <a16:creationId xmlns:a16="http://schemas.microsoft.com/office/drawing/2014/main" xmlns="" id="{8182772B-51FD-4532-AD53-E798213156F4}"/>
              </a:ext>
            </a:extLst>
          </p:cNvPr>
          <p:cNvSpPr>
            <a:spLocks noGrp="1"/>
          </p:cNvSpPr>
          <p:nvPr>
            <p:ph type="subTitle" idx="1"/>
          </p:nvPr>
        </p:nvSpPr>
        <p:spPr>
          <a:xfrm>
            <a:off x="479794" y="1132232"/>
            <a:ext cx="6441706" cy="431657"/>
          </a:xfrm>
        </p:spPr>
        <p:txBody>
          <a:bodyPr/>
          <a:lstStyle>
            <a:lvl1pPr marL="0" indent="0" algn="l">
              <a:lnSpc>
                <a:spcPct val="83000"/>
              </a:lnSpc>
              <a:spcBef>
                <a:spcPts val="180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0" name="Picture 9" descr="A close up of a sign&#10;&#10;Description generated with high confidence">
            <a:extLst>
              <a:ext uri="{FF2B5EF4-FFF2-40B4-BE49-F238E27FC236}">
                <a16:creationId xmlns:a16="http://schemas.microsoft.com/office/drawing/2014/main" xmlns="" id="{9DB8B22E-B7EE-475E-8D36-90E349E3A6E9}"/>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9823865" y="81071"/>
            <a:ext cx="2145632" cy="402306"/>
          </a:xfrm>
          <a:prstGeom prst="rect">
            <a:avLst/>
          </a:prstGeom>
        </p:spPr>
      </p:pic>
      <p:sp>
        <p:nvSpPr>
          <p:cNvPr id="12" name="TextBox 11">
            <a:extLst>
              <a:ext uri="{FF2B5EF4-FFF2-40B4-BE49-F238E27FC236}">
                <a16:creationId xmlns:a16="http://schemas.microsoft.com/office/drawing/2014/main" xmlns="" id="{77B9E0A3-8E4E-42F0-A630-015B844859DA}"/>
              </a:ext>
            </a:extLst>
          </p:cNvPr>
          <p:cNvSpPr txBox="1"/>
          <p:nvPr userDrawn="1"/>
        </p:nvSpPr>
        <p:spPr>
          <a:xfrm>
            <a:off x="317607" y="654970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15472401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utaway 1/3 Right Gree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xmlns="" id="{36D6BE73-B9C8-47A2-984C-E200BA96DCB3}"/>
              </a:ext>
            </a:extLst>
          </p:cNvPr>
          <p:cNvSpPr/>
          <p:nvPr/>
        </p:nvSpPr>
        <p:spPr bwMode="gray">
          <a:xfrm>
            <a:off x="7533627" y="0"/>
            <a:ext cx="4658373"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49" name="Rectangle 48">
            <a:extLst>
              <a:ext uri="{FF2B5EF4-FFF2-40B4-BE49-F238E27FC236}">
                <a16:creationId xmlns:a16="http://schemas.microsoft.com/office/drawing/2014/main" xmlns="" id="{E8341B37-0E89-4536-852D-25A8E380261E}"/>
              </a:ext>
            </a:extLst>
          </p:cNvPr>
          <p:cNvSpPr/>
          <p:nvPr userDrawn="1"/>
        </p:nvSpPr>
        <p:spPr bwMode="gray">
          <a:xfrm flipH="1">
            <a:off x="7533625" y="0"/>
            <a:ext cx="493776" cy="6858000"/>
          </a:xfrm>
          <a:prstGeom prst="rect">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2" name="Title 1">
            <a:extLst>
              <a:ext uri="{FF2B5EF4-FFF2-40B4-BE49-F238E27FC236}">
                <a16:creationId xmlns:a16="http://schemas.microsoft.com/office/drawing/2014/main" xmlns="" id="{424F16FF-9EF1-44C1-AAD9-CF1D660D0C2E}"/>
              </a:ext>
            </a:extLst>
          </p:cNvPr>
          <p:cNvSpPr>
            <a:spLocks noGrp="1"/>
          </p:cNvSpPr>
          <p:nvPr>
            <p:ph type="title"/>
          </p:nvPr>
        </p:nvSpPr>
        <p:spPr>
          <a:xfrm>
            <a:off x="472174" y="575576"/>
            <a:ext cx="6449960" cy="429028"/>
          </a:xfrm>
        </p:spPr>
        <p:txBody>
          <a:bodyPr/>
          <a:lstStyle/>
          <a:p>
            <a:r>
              <a:rPr lang="en-US"/>
              <a:t>Click to edit Master title style</a:t>
            </a:r>
            <a:endParaRPr lang="en-US" dirty="0"/>
          </a:p>
        </p:txBody>
      </p:sp>
      <p:sp>
        <p:nvSpPr>
          <p:cNvPr id="6" name="Text Placeholder 5">
            <a:extLst>
              <a:ext uri="{FF2B5EF4-FFF2-40B4-BE49-F238E27FC236}">
                <a16:creationId xmlns:a16="http://schemas.microsoft.com/office/drawing/2014/main" xmlns="" id="{BF70394B-C829-494E-8C7E-6C2FEEBC7591}"/>
              </a:ext>
            </a:extLst>
          </p:cNvPr>
          <p:cNvSpPr>
            <a:spLocks noGrp="1"/>
          </p:cNvSpPr>
          <p:nvPr>
            <p:ph type="body" sz="quarter" idx="12"/>
          </p:nvPr>
        </p:nvSpPr>
        <p:spPr bwMode="black">
          <a:xfrm>
            <a:off x="8103036" y="559595"/>
            <a:ext cx="3574580" cy="5792856"/>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4" name="TextBox 53">
            <a:extLst>
              <a:ext uri="{FF2B5EF4-FFF2-40B4-BE49-F238E27FC236}">
                <a16:creationId xmlns:a16="http://schemas.microsoft.com/office/drawing/2014/main" xmlns="" id="{8B367A00-B283-4828-9779-A19E5BF46A98}"/>
              </a:ext>
            </a:extLst>
          </p:cNvPr>
          <p:cNvSpPr txBox="1"/>
          <p:nvPr userDrawn="1"/>
        </p:nvSpPr>
        <p:spPr bwMode="gray">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9" name="Subtitle">
            <a:extLst>
              <a:ext uri="{FF2B5EF4-FFF2-40B4-BE49-F238E27FC236}">
                <a16:creationId xmlns:a16="http://schemas.microsoft.com/office/drawing/2014/main" xmlns="" id="{E1F3523D-4335-4B42-9C5C-2ADA601D8C2F}"/>
              </a:ext>
            </a:extLst>
          </p:cNvPr>
          <p:cNvSpPr>
            <a:spLocks noGrp="1"/>
          </p:cNvSpPr>
          <p:nvPr>
            <p:ph type="subTitle" idx="1"/>
          </p:nvPr>
        </p:nvSpPr>
        <p:spPr>
          <a:xfrm>
            <a:off x="479794" y="1132232"/>
            <a:ext cx="6441706" cy="431657"/>
          </a:xfrm>
        </p:spPr>
        <p:txBody>
          <a:bodyPr/>
          <a:lstStyle>
            <a:lvl1pPr marL="0" indent="0" algn="l">
              <a:lnSpc>
                <a:spcPct val="83000"/>
              </a:lnSpc>
              <a:spcBef>
                <a:spcPts val="180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0" name="Picture 9" descr="A close up of a sign&#10;&#10;Description generated with high confidence">
            <a:extLst>
              <a:ext uri="{FF2B5EF4-FFF2-40B4-BE49-F238E27FC236}">
                <a16:creationId xmlns:a16="http://schemas.microsoft.com/office/drawing/2014/main" xmlns="" id="{EEE70693-E21D-410C-A043-9503279B2F5D}"/>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9823865" y="81071"/>
            <a:ext cx="2145632" cy="402306"/>
          </a:xfrm>
          <a:prstGeom prst="rect">
            <a:avLst/>
          </a:prstGeom>
        </p:spPr>
      </p:pic>
      <p:sp>
        <p:nvSpPr>
          <p:cNvPr id="12" name="TextBox 11">
            <a:extLst>
              <a:ext uri="{FF2B5EF4-FFF2-40B4-BE49-F238E27FC236}">
                <a16:creationId xmlns:a16="http://schemas.microsoft.com/office/drawing/2014/main" xmlns="" id="{871A8DBA-B317-46DC-9DB5-047587F31D71}"/>
              </a:ext>
            </a:extLst>
          </p:cNvPr>
          <p:cNvSpPr txBox="1"/>
          <p:nvPr userDrawn="1"/>
        </p:nvSpPr>
        <p:spPr>
          <a:xfrm>
            <a:off x="317607" y="654970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13715470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utaway 1/3 Right Gra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xmlns="" id="{36D6BE73-B9C8-47A2-984C-E200BA96DCB3}"/>
              </a:ext>
            </a:extLst>
          </p:cNvPr>
          <p:cNvSpPr/>
          <p:nvPr/>
        </p:nvSpPr>
        <p:spPr bwMode="gray">
          <a:xfrm>
            <a:off x="7533627" y="0"/>
            <a:ext cx="4658373"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49" name="Rectangle 48">
            <a:extLst>
              <a:ext uri="{FF2B5EF4-FFF2-40B4-BE49-F238E27FC236}">
                <a16:creationId xmlns:a16="http://schemas.microsoft.com/office/drawing/2014/main" xmlns="" id="{E8341B37-0E89-4536-852D-25A8E380261E}"/>
              </a:ext>
            </a:extLst>
          </p:cNvPr>
          <p:cNvSpPr/>
          <p:nvPr userDrawn="1"/>
        </p:nvSpPr>
        <p:spPr bwMode="gray">
          <a:xfrm flipH="1">
            <a:off x="7533625" y="0"/>
            <a:ext cx="493776" cy="6858000"/>
          </a:xfrm>
          <a:prstGeom prst="rect">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2" name="Title 1">
            <a:extLst>
              <a:ext uri="{FF2B5EF4-FFF2-40B4-BE49-F238E27FC236}">
                <a16:creationId xmlns:a16="http://schemas.microsoft.com/office/drawing/2014/main" xmlns="" id="{424F16FF-9EF1-44C1-AAD9-CF1D660D0C2E}"/>
              </a:ext>
            </a:extLst>
          </p:cNvPr>
          <p:cNvSpPr>
            <a:spLocks noGrp="1"/>
          </p:cNvSpPr>
          <p:nvPr>
            <p:ph type="title"/>
          </p:nvPr>
        </p:nvSpPr>
        <p:spPr>
          <a:xfrm>
            <a:off x="472174" y="575576"/>
            <a:ext cx="6449960" cy="429028"/>
          </a:xfrm>
        </p:spPr>
        <p:txBody>
          <a:bodyPr/>
          <a:lstStyle/>
          <a:p>
            <a:r>
              <a:rPr lang="en-US"/>
              <a:t>Click to edit Master title style</a:t>
            </a:r>
            <a:endParaRPr lang="en-US" dirty="0"/>
          </a:p>
        </p:txBody>
      </p:sp>
      <p:sp>
        <p:nvSpPr>
          <p:cNvPr id="6" name="Text Placeholder 5">
            <a:extLst>
              <a:ext uri="{FF2B5EF4-FFF2-40B4-BE49-F238E27FC236}">
                <a16:creationId xmlns:a16="http://schemas.microsoft.com/office/drawing/2014/main" xmlns="" id="{BF70394B-C829-494E-8C7E-6C2FEEBC7591}"/>
              </a:ext>
            </a:extLst>
          </p:cNvPr>
          <p:cNvSpPr>
            <a:spLocks noGrp="1"/>
          </p:cNvSpPr>
          <p:nvPr>
            <p:ph type="body" sz="quarter" idx="12"/>
          </p:nvPr>
        </p:nvSpPr>
        <p:spPr bwMode="gray">
          <a:xfrm>
            <a:off x="8103036" y="559595"/>
            <a:ext cx="3574580" cy="5792856"/>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4" name="TextBox 53">
            <a:extLst>
              <a:ext uri="{FF2B5EF4-FFF2-40B4-BE49-F238E27FC236}">
                <a16:creationId xmlns:a16="http://schemas.microsoft.com/office/drawing/2014/main" xmlns="" id="{8B367A00-B283-4828-9779-A19E5BF46A98}"/>
              </a:ext>
            </a:extLst>
          </p:cNvPr>
          <p:cNvSpPr txBox="1"/>
          <p:nvPr userDrawn="1"/>
        </p:nvSpPr>
        <p:spPr bwMode="gray">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9" name="Subtitle">
            <a:extLst>
              <a:ext uri="{FF2B5EF4-FFF2-40B4-BE49-F238E27FC236}">
                <a16:creationId xmlns:a16="http://schemas.microsoft.com/office/drawing/2014/main" xmlns="" id="{17EB043F-C376-48C5-A1C7-C2B8417352A5}"/>
              </a:ext>
            </a:extLst>
          </p:cNvPr>
          <p:cNvSpPr>
            <a:spLocks noGrp="1"/>
          </p:cNvSpPr>
          <p:nvPr>
            <p:ph type="subTitle" idx="1"/>
          </p:nvPr>
        </p:nvSpPr>
        <p:spPr>
          <a:xfrm>
            <a:off x="479794" y="1132232"/>
            <a:ext cx="6441706" cy="431657"/>
          </a:xfrm>
        </p:spPr>
        <p:txBody>
          <a:bodyPr/>
          <a:lstStyle>
            <a:lvl1pPr marL="0" indent="0" algn="l">
              <a:lnSpc>
                <a:spcPct val="83000"/>
              </a:lnSpc>
              <a:spcBef>
                <a:spcPts val="180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0" name="Picture 9" descr="A close up of a sign&#10;&#10;Description generated with high confidence">
            <a:extLst>
              <a:ext uri="{FF2B5EF4-FFF2-40B4-BE49-F238E27FC236}">
                <a16:creationId xmlns:a16="http://schemas.microsoft.com/office/drawing/2014/main" xmlns="" id="{98085E94-DF85-4DCE-AFEF-82984A8320D8}"/>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9823865" y="81071"/>
            <a:ext cx="2145632" cy="402306"/>
          </a:xfrm>
          <a:prstGeom prst="rect">
            <a:avLst/>
          </a:prstGeom>
        </p:spPr>
      </p:pic>
      <p:sp>
        <p:nvSpPr>
          <p:cNvPr id="12" name="TextBox 11">
            <a:extLst>
              <a:ext uri="{FF2B5EF4-FFF2-40B4-BE49-F238E27FC236}">
                <a16:creationId xmlns:a16="http://schemas.microsoft.com/office/drawing/2014/main" xmlns="" id="{C255FF8C-019B-43D4-B930-73F7A56A4528}"/>
              </a:ext>
            </a:extLst>
          </p:cNvPr>
          <p:cNvSpPr txBox="1"/>
          <p:nvPr userDrawn="1"/>
        </p:nvSpPr>
        <p:spPr>
          <a:xfrm>
            <a:off x="317607" y="654970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1613245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Image Left Blu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xmlns="" id="{914B4641-564B-4F50-B919-B87A300325EF}"/>
              </a:ext>
            </a:extLst>
          </p:cNvPr>
          <p:cNvSpPr>
            <a:spLocks noGrp="1"/>
          </p:cNvSpPr>
          <p:nvPr>
            <p:ph type="pic" sz="quarter" idx="11"/>
          </p:nvPr>
        </p:nvSpPr>
        <p:spPr>
          <a:xfrm>
            <a:off x="0" y="0"/>
            <a:ext cx="7531546" cy="6858000"/>
          </a:xfrm>
          <a:noFill/>
        </p:spPr>
        <p:txBody>
          <a:bodyPr anchor="ctr"/>
          <a:lstStyle>
            <a:lvl1pPr marL="0" indent="0" algn="ctr">
              <a:buNone/>
              <a:defRPr/>
            </a:lvl1pPr>
          </a:lstStyle>
          <a:p>
            <a:r>
              <a:rPr lang="en-US"/>
              <a:t>Click icon to add picture</a:t>
            </a:r>
            <a:endParaRPr lang="en-US" dirty="0"/>
          </a:p>
        </p:txBody>
      </p:sp>
      <p:sp>
        <p:nvSpPr>
          <p:cNvPr id="5" name="Rectangle 4">
            <a:extLst>
              <a:ext uri="{FF2B5EF4-FFF2-40B4-BE49-F238E27FC236}">
                <a16:creationId xmlns:a16="http://schemas.microsoft.com/office/drawing/2014/main" xmlns="" id="{36D6BE73-B9C8-47A2-984C-E200BA96DCB3}"/>
              </a:ext>
            </a:extLst>
          </p:cNvPr>
          <p:cNvSpPr/>
          <p:nvPr/>
        </p:nvSpPr>
        <p:spPr bwMode="gray">
          <a:xfrm>
            <a:off x="7533627" y="0"/>
            <a:ext cx="465837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49" name="Rectangle 48">
            <a:extLst>
              <a:ext uri="{FF2B5EF4-FFF2-40B4-BE49-F238E27FC236}">
                <a16:creationId xmlns:a16="http://schemas.microsoft.com/office/drawing/2014/main" xmlns="" id="{E8341B37-0E89-4536-852D-25A8E380261E}"/>
              </a:ext>
            </a:extLst>
          </p:cNvPr>
          <p:cNvSpPr/>
          <p:nvPr userDrawn="1"/>
        </p:nvSpPr>
        <p:spPr bwMode="gray">
          <a:xfrm flipH="1">
            <a:off x="7525676" y="0"/>
            <a:ext cx="493776" cy="6858000"/>
          </a:xfrm>
          <a:prstGeom prst="rect">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45" name="Text Placeholder 44">
            <a:extLst>
              <a:ext uri="{FF2B5EF4-FFF2-40B4-BE49-F238E27FC236}">
                <a16:creationId xmlns:a16="http://schemas.microsoft.com/office/drawing/2014/main" xmlns="" id="{039914E2-20D2-4AED-9BA4-AD0FC18B808F}"/>
              </a:ext>
            </a:extLst>
          </p:cNvPr>
          <p:cNvSpPr>
            <a:spLocks noGrp="1"/>
          </p:cNvSpPr>
          <p:nvPr>
            <p:ph type="body" sz="quarter" idx="10"/>
          </p:nvPr>
        </p:nvSpPr>
        <p:spPr bwMode="gray">
          <a:xfrm>
            <a:off x="8103394" y="4743450"/>
            <a:ext cx="3574222" cy="1607651"/>
          </a:xfrm>
        </p:spPr>
        <p:txBody>
          <a:bodyPr anchor="t"/>
          <a:lstStyle>
            <a:lvl1pPr marL="0" indent="0">
              <a:lnSpc>
                <a:spcPct val="95000"/>
              </a:lnSpc>
              <a:buClr>
                <a:schemeClr val="bg1"/>
              </a:buClr>
              <a:buNone/>
              <a:defRPr>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600">
                <a:solidFill>
                  <a:schemeClr val="bg1"/>
                </a:solidFill>
              </a:defRPr>
            </a:lvl4pPr>
            <a:lvl5pPr marL="0" indent="0">
              <a:lnSpc>
                <a:spcPct val="107000"/>
              </a:lnSpc>
              <a:spcBef>
                <a:spcPts val="1200"/>
              </a:spcBef>
              <a:buFont typeface="Arial" panose="020B0604020202020204" pitchFamily="34" charset="0"/>
              <a:buNone/>
              <a:defRPr sz="14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p:txBody>
      </p:sp>
      <p:sp>
        <p:nvSpPr>
          <p:cNvPr id="46" name="Title 45">
            <a:extLst>
              <a:ext uri="{FF2B5EF4-FFF2-40B4-BE49-F238E27FC236}">
                <a16:creationId xmlns:a16="http://schemas.microsoft.com/office/drawing/2014/main" xmlns="" id="{00694F1B-B722-4A01-98DF-31EE60F97D3D}"/>
              </a:ext>
            </a:extLst>
          </p:cNvPr>
          <p:cNvSpPr>
            <a:spLocks noGrp="1"/>
          </p:cNvSpPr>
          <p:nvPr>
            <p:ph type="title"/>
          </p:nvPr>
        </p:nvSpPr>
        <p:spPr bwMode="gray">
          <a:xfrm>
            <a:off x="8103394" y="2749751"/>
            <a:ext cx="3579126" cy="1834948"/>
          </a:xfrm>
        </p:spPr>
        <p:txBody>
          <a:bodyPr/>
          <a:lstStyle>
            <a:lvl1pPr>
              <a:lnSpc>
                <a:spcPct val="88000"/>
              </a:lnSpc>
              <a:defRPr sz="3400">
                <a:solidFill>
                  <a:schemeClr val="bg1"/>
                </a:solidFill>
              </a:defRPr>
            </a:lvl1pPr>
          </a:lstStyle>
          <a:p>
            <a:r>
              <a:rPr lang="en-US"/>
              <a:t>Click to edit Master title style</a:t>
            </a:r>
            <a:endParaRPr lang="en-US" dirty="0"/>
          </a:p>
        </p:txBody>
      </p:sp>
      <p:sp>
        <p:nvSpPr>
          <p:cNvPr id="9" name="TextBox 8">
            <a:extLst>
              <a:ext uri="{FF2B5EF4-FFF2-40B4-BE49-F238E27FC236}">
                <a16:creationId xmlns:a16="http://schemas.microsoft.com/office/drawing/2014/main" xmlns="" id="{EF5DB9B7-8863-49E0-8C5E-E5B3F98902C7}"/>
              </a:ext>
            </a:extLst>
          </p:cNvPr>
          <p:cNvSpPr txBox="1"/>
          <p:nvPr userDrawn="1"/>
        </p:nvSpPr>
        <p:spPr bwMode="white">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pic>
        <p:nvPicPr>
          <p:cNvPr id="10" name="Picture 9" descr="A close up of a sign&#10;&#10;Description generated with high confidence">
            <a:extLst>
              <a:ext uri="{FF2B5EF4-FFF2-40B4-BE49-F238E27FC236}">
                <a16:creationId xmlns:a16="http://schemas.microsoft.com/office/drawing/2014/main" xmlns="" id="{F2BE04F0-4E27-4557-A41F-5878F6AA6F2A}"/>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9823865" y="81071"/>
            <a:ext cx="2145632" cy="402306"/>
          </a:xfrm>
          <a:prstGeom prst="rect">
            <a:avLst/>
          </a:prstGeom>
        </p:spPr>
      </p:pic>
      <p:sp>
        <p:nvSpPr>
          <p:cNvPr id="12" name="TextBox 11">
            <a:extLst>
              <a:ext uri="{FF2B5EF4-FFF2-40B4-BE49-F238E27FC236}">
                <a16:creationId xmlns:a16="http://schemas.microsoft.com/office/drawing/2014/main" xmlns="" id="{B2C03A97-519A-4E94-AC5B-3E7B3F8A903E}"/>
              </a:ext>
            </a:extLst>
          </p:cNvPr>
          <p:cNvSpPr txBox="1"/>
          <p:nvPr userDrawn="1"/>
        </p:nvSpPr>
        <p:spPr>
          <a:xfrm>
            <a:off x="472173" y="659945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1992598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Image Left Light Blu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xmlns="" id="{914B4641-564B-4F50-B919-B87A300325EF}"/>
              </a:ext>
            </a:extLst>
          </p:cNvPr>
          <p:cNvSpPr>
            <a:spLocks noGrp="1"/>
          </p:cNvSpPr>
          <p:nvPr>
            <p:ph type="pic" sz="quarter" idx="11"/>
          </p:nvPr>
        </p:nvSpPr>
        <p:spPr>
          <a:xfrm>
            <a:off x="0" y="0"/>
            <a:ext cx="7531546" cy="6858000"/>
          </a:xfrm>
          <a:noFill/>
        </p:spPr>
        <p:txBody>
          <a:bodyPr anchor="ctr"/>
          <a:lstStyle>
            <a:lvl1pPr marL="0" indent="0" algn="ctr">
              <a:buNone/>
              <a:defRPr/>
            </a:lvl1pPr>
          </a:lstStyle>
          <a:p>
            <a:r>
              <a:rPr lang="en-US"/>
              <a:t>Click icon to add picture</a:t>
            </a:r>
            <a:endParaRPr lang="en-US" dirty="0"/>
          </a:p>
        </p:txBody>
      </p:sp>
      <p:sp>
        <p:nvSpPr>
          <p:cNvPr id="5" name="Rectangle 4">
            <a:extLst>
              <a:ext uri="{FF2B5EF4-FFF2-40B4-BE49-F238E27FC236}">
                <a16:creationId xmlns:a16="http://schemas.microsoft.com/office/drawing/2014/main" xmlns="" id="{36D6BE73-B9C8-47A2-984C-E200BA96DCB3}"/>
              </a:ext>
            </a:extLst>
          </p:cNvPr>
          <p:cNvSpPr/>
          <p:nvPr/>
        </p:nvSpPr>
        <p:spPr bwMode="gray">
          <a:xfrm>
            <a:off x="7533627" y="0"/>
            <a:ext cx="465837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49" name="Rectangle 48">
            <a:extLst>
              <a:ext uri="{FF2B5EF4-FFF2-40B4-BE49-F238E27FC236}">
                <a16:creationId xmlns:a16="http://schemas.microsoft.com/office/drawing/2014/main" xmlns="" id="{E8341B37-0E89-4536-852D-25A8E380261E}"/>
              </a:ext>
            </a:extLst>
          </p:cNvPr>
          <p:cNvSpPr/>
          <p:nvPr userDrawn="1"/>
        </p:nvSpPr>
        <p:spPr bwMode="gray">
          <a:xfrm flipH="1">
            <a:off x="7525676" y="0"/>
            <a:ext cx="493776" cy="6858000"/>
          </a:xfrm>
          <a:prstGeom prst="rect">
            <a:avLst/>
          </a:prstGeom>
          <a:gradFill flip="none" rotWithShape="1">
            <a:gsLst>
              <a:gs pos="100000">
                <a:srgbClr val="3F59AD">
                  <a:lumMod val="90000"/>
                  <a:lumOff val="10000"/>
                </a:srgbClr>
              </a:gs>
              <a:gs pos="0">
                <a:schemeClr val="accent2"/>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45" name="Text Placeholder 44">
            <a:extLst>
              <a:ext uri="{FF2B5EF4-FFF2-40B4-BE49-F238E27FC236}">
                <a16:creationId xmlns:a16="http://schemas.microsoft.com/office/drawing/2014/main" xmlns="" id="{039914E2-20D2-4AED-9BA4-AD0FC18B808F}"/>
              </a:ext>
            </a:extLst>
          </p:cNvPr>
          <p:cNvSpPr>
            <a:spLocks noGrp="1"/>
          </p:cNvSpPr>
          <p:nvPr>
            <p:ph type="body" sz="quarter" idx="10"/>
          </p:nvPr>
        </p:nvSpPr>
        <p:spPr bwMode="gray">
          <a:xfrm>
            <a:off x="8103394" y="4743450"/>
            <a:ext cx="3574222" cy="1607651"/>
          </a:xfrm>
        </p:spPr>
        <p:txBody>
          <a:bodyPr anchor="t"/>
          <a:lstStyle>
            <a:lvl1pPr marL="0" indent="0">
              <a:lnSpc>
                <a:spcPct val="95000"/>
              </a:lnSpc>
              <a:buClr>
                <a:schemeClr val="bg1"/>
              </a:buClr>
              <a:buNone/>
              <a:defRPr>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600">
                <a:solidFill>
                  <a:schemeClr val="bg1"/>
                </a:solidFill>
              </a:defRPr>
            </a:lvl4pPr>
            <a:lvl5pPr marL="0" indent="0">
              <a:lnSpc>
                <a:spcPct val="107000"/>
              </a:lnSpc>
              <a:spcBef>
                <a:spcPts val="1200"/>
              </a:spcBef>
              <a:buFont typeface="Arial" panose="020B0604020202020204" pitchFamily="34" charset="0"/>
              <a:buNone/>
              <a:defRPr sz="14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p:txBody>
      </p:sp>
      <p:sp>
        <p:nvSpPr>
          <p:cNvPr id="46" name="Title 45">
            <a:extLst>
              <a:ext uri="{FF2B5EF4-FFF2-40B4-BE49-F238E27FC236}">
                <a16:creationId xmlns:a16="http://schemas.microsoft.com/office/drawing/2014/main" xmlns="" id="{00694F1B-B722-4A01-98DF-31EE60F97D3D}"/>
              </a:ext>
            </a:extLst>
          </p:cNvPr>
          <p:cNvSpPr>
            <a:spLocks noGrp="1"/>
          </p:cNvSpPr>
          <p:nvPr>
            <p:ph type="title"/>
          </p:nvPr>
        </p:nvSpPr>
        <p:spPr bwMode="gray">
          <a:xfrm>
            <a:off x="8103394" y="2749751"/>
            <a:ext cx="3579126" cy="1834948"/>
          </a:xfrm>
        </p:spPr>
        <p:txBody>
          <a:bodyPr/>
          <a:lstStyle>
            <a:lvl1pPr>
              <a:lnSpc>
                <a:spcPct val="88000"/>
              </a:lnSpc>
              <a:defRPr sz="3400">
                <a:solidFill>
                  <a:schemeClr val="bg1"/>
                </a:solidFill>
              </a:defRPr>
            </a:lvl1pPr>
          </a:lstStyle>
          <a:p>
            <a:r>
              <a:rPr lang="en-US"/>
              <a:t>Click to edit Master title style</a:t>
            </a:r>
            <a:endParaRPr lang="en-US" dirty="0"/>
          </a:p>
        </p:txBody>
      </p:sp>
      <p:sp>
        <p:nvSpPr>
          <p:cNvPr id="9" name="TextBox 8">
            <a:extLst>
              <a:ext uri="{FF2B5EF4-FFF2-40B4-BE49-F238E27FC236}">
                <a16:creationId xmlns:a16="http://schemas.microsoft.com/office/drawing/2014/main" xmlns="" id="{EF5DB9B7-8863-49E0-8C5E-E5B3F98902C7}"/>
              </a:ext>
            </a:extLst>
          </p:cNvPr>
          <p:cNvSpPr txBox="1"/>
          <p:nvPr userDrawn="1"/>
        </p:nvSpPr>
        <p:spPr bwMode="gray">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pic>
        <p:nvPicPr>
          <p:cNvPr id="10" name="Picture 9" descr="A close up of a sign&#10;&#10;Description generated with high confidence">
            <a:extLst>
              <a:ext uri="{FF2B5EF4-FFF2-40B4-BE49-F238E27FC236}">
                <a16:creationId xmlns:a16="http://schemas.microsoft.com/office/drawing/2014/main" xmlns="" id="{6399E3DD-DEBE-43A6-A7D8-128E4002BE02}"/>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9823865" y="81071"/>
            <a:ext cx="2145632" cy="402306"/>
          </a:xfrm>
          <a:prstGeom prst="rect">
            <a:avLst/>
          </a:prstGeom>
        </p:spPr>
      </p:pic>
      <p:sp>
        <p:nvSpPr>
          <p:cNvPr id="12" name="TextBox 11">
            <a:extLst>
              <a:ext uri="{FF2B5EF4-FFF2-40B4-BE49-F238E27FC236}">
                <a16:creationId xmlns:a16="http://schemas.microsoft.com/office/drawing/2014/main" xmlns="" id="{D4EA3A2F-689A-4D85-AE78-1478B29393DA}"/>
              </a:ext>
            </a:extLst>
          </p:cNvPr>
          <p:cNvSpPr txBox="1"/>
          <p:nvPr userDrawn="1"/>
        </p:nvSpPr>
        <p:spPr>
          <a:xfrm>
            <a:off x="472173" y="659945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16908947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Image Left Gree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xmlns="" id="{914B4641-564B-4F50-B919-B87A300325EF}"/>
              </a:ext>
            </a:extLst>
          </p:cNvPr>
          <p:cNvSpPr>
            <a:spLocks noGrp="1"/>
          </p:cNvSpPr>
          <p:nvPr>
            <p:ph type="pic" sz="quarter" idx="11"/>
          </p:nvPr>
        </p:nvSpPr>
        <p:spPr>
          <a:xfrm>
            <a:off x="0" y="0"/>
            <a:ext cx="7531546" cy="6858000"/>
          </a:xfrm>
          <a:noFill/>
        </p:spPr>
        <p:txBody>
          <a:bodyPr anchor="ctr"/>
          <a:lstStyle>
            <a:lvl1pPr marL="0" indent="0" algn="ctr">
              <a:buNone/>
              <a:defRPr/>
            </a:lvl1pPr>
          </a:lstStyle>
          <a:p>
            <a:r>
              <a:rPr lang="en-US" dirty="0"/>
              <a:t>Click icon to add picture</a:t>
            </a:r>
          </a:p>
        </p:txBody>
      </p:sp>
      <p:sp>
        <p:nvSpPr>
          <p:cNvPr id="5" name="Rectangle 4">
            <a:extLst>
              <a:ext uri="{FF2B5EF4-FFF2-40B4-BE49-F238E27FC236}">
                <a16:creationId xmlns:a16="http://schemas.microsoft.com/office/drawing/2014/main" xmlns="" id="{36D6BE73-B9C8-47A2-984C-E200BA96DCB3}"/>
              </a:ext>
            </a:extLst>
          </p:cNvPr>
          <p:cNvSpPr/>
          <p:nvPr/>
        </p:nvSpPr>
        <p:spPr bwMode="gray">
          <a:xfrm>
            <a:off x="7533627" y="0"/>
            <a:ext cx="4658373"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49" name="Rectangle 48">
            <a:extLst>
              <a:ext uri="{FF2B5EF4-FFF2-40B4-BE49-F238E27FC236}">
                <a16:creationId xmlns:a16="http://schemas.microsoft.com/office/drawing/2014/main" xmlns="" id="{E8341B37-0E89-4536-852D-25A8E380261E}"/>
              </a:ext>
            </a:extLst>
          </p:cNvPr>
          <p:cNvSpPr/>
          <p:nvPr userDrawn="1"/>
        </p:nvSpPr>
        <p:spPr bwMode="gray">
          <a:xfrm flipH="1">
            <a:off x="7525676" y="0"/>
            <a:ext cx="493776" cy="6858000"/>
          </a:xfrm>
          <a:prstGeom prst="rect">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sysClr val="windowText" lastClr="000000"/>
              </a:solidFill>
            </a:endParaRPr>
          </a:p>
        </p:txBody>
      </p:sp>
      <p:sp>
        <p:nvSpPr>
          <p:cNvPr id="45" name="Text Placeholder 44">
            <a:extLst>
              <a:ext uri="{FF2B5EF4-FFF2-40B4-BE49-F238E27FC236}">
                <a16:creationId xmlns:a16="http://schemas.microsoft.com/office/drawing/2014/main" xmlns="" id="{039914E2-20D2-4AED-9BA4-AD0FC18B808F}"/>
              </a:ext>
            </a:extLst>
          </p:cNvPr>
          <p:cNvSpPr>
            <a:spLocks noGrp="1"/>
          </p:cNvSpPr>
          <p:nvPr>
            <p:ph type="body" sz="quarter" idx="10"/>
          </p:nvPr>
        </p:nvSpPr>
        <p:spPr bwMode="gray">
          <a:xfrm>
            <a:off x="8103394" y="4743450"/>
            <a:ext cx="3574222" cy="1607651"/>
          </a:xfrm>
        </p:spPr>
        <p:txBody>
          <a:bodyPr anchor="t"/>
          <a:lstStyle>
            <a:lvl1pPr marL="0" indent="0">
              <a:lnSpc>
                <a:spcPct val="95000"/>
              </a:lnSpc>
              <a:buClr>
                <a:schemeClr val="bg1"/>
              </a:buClr>
              <a:buNone/>
              <a:defRPr>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600">
                <a:solidFill>
                  <a:schemeClr val="bg1"/>
                </a:solidFill>
              </a:defRPr>
            </a:lvl4pPr>
            <a:lvl5pPr marL="0" indent="0">
              <a:lnSpc>
                <a:spcPct val="107000"/>
              </a:lnSpc>
              <a:spcBef>
                <a:spcPts val="1200"/>
              </a:spcBef>
              <a:buFont typeface="Arial" panose="020B0604020202020204" pitchFamily="34" charset="0"/>
              <a:buNone/>
              <a:defRPr sz="14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p:txBody>
      </p:sp>
      <p:sp>
        <p:nvSpPr>
          <p:cNvPr id="46" name="Title 45">
            <a:extLst>
              <a:ext uri="{FF2B5EF4-FFF2-40B4-BE49-F238E27FC236}">
                <a16:creationId xmlns:a16="http://schemas.microsoft.com/office/drawing/2014/main" xmlns="" id="{00694F1B-B722-4A01-98DF-31EE60F97D3D}"/>
              </a:ext>
            </a:extLst>
          </p:cNvPr>
          <p:cNvSpPr>
            <a:spLocks noGrp="1"/>
          </p:cNvSpPr>
          <p:nvPr>
            <p:ph type="title"/>
          </p:nvPr>
        </p:nvSpPr>
        <p:spPr bwMode="gray">
          <a:xfrm>
            <a:off x="8103394" y="2749751"/>
            <a:ext cx="3579126" cy="1834948"/>
          </a:xfrm>
        </p:spPr>
        <p:txBody>
          <a:bodyPr/>
          <a:lstStyle>
            <a:lvl1pPr>
              <a:lnSpc>
                <a:spcPct val="88000"/>
              </a:lnSpc>
              <a:defRPr sz="3400">
                <a:solidFill>
                  <a:schemeClr val="bg1"/>
                </a:solidFill>
              </a:defRPr>
            </a:lvl1pPr>
          </a:lstStyle>
          <a:p>
            <a:r>
              <a:rPr lang="en-US"/>
              <a:t>Click to edit Master title style</a:t>
            </a:r>
            <a:endParaRPr lang="en-US" dirty="0"/>
          </a:p>
        </p:txBody>
      </p:sp>
      <p:sp>
        <p:nvSpPr>
          <p:cNvPr id="9" name="TextBox 8">
            <a:extLst>
              <a:ext uri="{FF2B5EF4-FFF2-40B4-BE49-F238E27FC236}">
                <a16:creationId xmlns:a16="http://schemas.microsoft.com/office/drawing/2014/main" xmlns="" id="{EF5DB9B7-8863-49E0-8C5E-E5B3F98902C7}"/>
              </a:ext>
            </a:extLst>
          </p:cNvPr>
          <p:cNvSpPr txBox="1"/>
          <p:nvPr userDrawn="1"/>
        </p:nvSpPr>
        <p:spPr bwMode="gray">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11" name="Footer Placeholder 4">
            <a:extLst>
              <a:ext uri="{FF2B5EF4-FFF2-40B4-BE49-F238E27FC236}">
                <a16:creationId xmlns:a16="http://schemas.microsoft.com/office/drawing/2014/main" xmlns="" id="{C8B9117A-45C8-41B8-A737-D5E3DDD673C1}"/>
              </a:ext>
            </a:extLst>
          </p:cNvPr>
          <p:cNvSpPr>
            <a:spLocks noGrp="1"/>
          </p:cNvSpPr>
          <p:nvPr>
            <p:ph type="ftr" sz="quarter" idx="3"/>
          </p:nvPr>
        </p:nvSpPr>
        <p:spPr>
          <a:xfrm>
            <a:off x="8103395" y="6484545"/>
            <a:ext cx="3582828" cy="189801"/>
          </a:xfrm>
          <a:prstGeom prst="rect">
            <a:avLst/>
          </a:prstGeom>
        </p:spPr>
        <p:txBody>
          <a:bodyPr vert="horz" wrap="square" lIns="0" tIns="0" rIns="0" bIns="0" rtlCol="0" anchor="b">
            <a:noAutofit/>
          </a:bodyPr>
          <a:lstStyle>
            <a:lvl1pPr algn="l">
              <a:lnSpc>
                <a:spcPct val="107000"/>
              </a:lnSpc>
              <a:defRPr sz="800">
                <a:solidFill>
                  <a:schemeClr val="bg1"/>
                </a:solidFill>
              </a:defRPr>
            </a:lvl1pPr>
          </a:lstStyle>
          <a:p>
            <a:endParaRPr lang="en-US" dirty="0"/>
          </a:p>
        </p:txBody>
      </p:sp>
      <p:pic>
        <p:nvPicPr>
          <p:cNvPr id="10" name="Picture 9" descr="A close up of a sign&#10;&#10;Description generated with high confidence">
            <a:extLst>
              <a:ext uri="{FF2B5EF4-FFF2-40B4-BE49-F238E27FC236}">
                <a16:creationId xmlns:a16="http://schemas.microsoft.com/office/drawing/2014/main" xmlns="" id="{70F61214-56DC-4572-9807-196863CBCF56}"/>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9823865" y="81071"/>
            <a:ext cx="2145632" cy="402306"/>
          </a:xfrm>
          <a:prstGeom prst="rect">
            <a:avLst/>
          </a:prstGeom>
        </p:spPr>
      </p:pic>
      <p:sp>
        <p:nvSpPr>
          <p:cNvPr id="12" name="TextBox 11">
            <a:extLst>
              <a:ext uri="{FF2B5EF4-FFF2-40B4-BE49-F238E27FC236}">
                <a16:creationId xmlns:a16="http://schemas.microsoft.com/office/drawing/2014/main" xmlns="" id="{8F1B8A80-BBF9-489B-AE88-BE46B1FA5874}"/>
              </a:ext>
            </a:extLst>
          </p:cNvPr>
          <p:cNvSpPr txBox="1"/>
          <p:nvPr userDrawn="1"/>
        </p:nvSpPr>
        <p:spPr>
          <a:xfrm>
            <a:off x="472173" y="659945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2881316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Image Left Gray">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xmlns="" id="{914B4641-564B-4F50-B919-B87A300325EF}"/>
              </a:ext>
            </a:extLst>
          </p:cNvPr>
          <p:cNvSpPr>
            <a:spLocks noGrp="1"/>
          </p:cNvSpPr>
          <p:nvPr>
            <p:ph type="pic" sz="quarter" idx="11"/>
          </p:nvPr>
        </p:nvSpPr>
        <p:spPr>
          <a:xfrm>
            <a:off x="0" y="0"/>
            <a:ext cx="7531546" cy="6858000"/>
          </a:xfrm>
          <a:noFill/>
        </p:spPr>
        <p:txBody>
          <a:bodyPr anchor="ctr"/>
          <a:lstStyle>
            <a:lvl1pPr marL="0" indent="0" algn="ctr">
              <a:buNone/>
              <a:defRPr/>
            </a:lvl1pPr>
          </a:lstStyle>
          <a:p>
            <a:r>
              <a:rPr lang="en-US"/>
              <a:t>Click icon to add picture</a:t>
            </a:r>
            <a:endParaRPr lang="en-US" dirty="0"/>
          </a:p>
        </p:txBody>
      </p:sp>
      <p:sp>
        <p:nvSpPr>
          <p:cNvPr id="5" name="Rectangle 4">
            <a:extLst>
              <a:ext uri="{FF2B5EF4-FFF2-40B4-BE49-F238E27FC236}">
                <a16:creationId xmlns:a16="http://schemas.microsoft.com/office/drawing/2014/main" xmlns="" id="{36D6BE73-B9C8-47A2-984C-E200BA96DCB3}"/>
              </a:ext>
            </a:extLst>
          </p:cNvPr>
          <p:cNvSpPr/>
          <p:nvPr/>
        </p:nvSpPr>
        <p:spPr bwMode="gray">
          <a:xfrm>
            <a:off x="7533627" y="0"/>
            <a:ext cx="4658373"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49" name="Rectangle 48">
            <a:extLst>
              <a:ext uri="{FF2B5EF4-FFF2-40B4-BE49-F238E27FC236}">
                <a16:creationId xmlns:a16="http://schemas.microsoft.com/office/drawing/2014/main" xmlns="" id="{E8341B37-0E89-4536-852D-25A8E380261E}"/>
              </a:ext>
            </a:extLst>
          </p:cNvPr>
          <p:cNvSpPr/>
          <p:nvPr userDrawn="1"/>
        </p:nvSpPr>
        <p:spPr bwMode="gray">
          <a:xfrm flipH="1">
            <a:off x="7525676" y="0"/>
            <a:ext cx="493776" cy="6858000"/>
          </a:xfrm>
          <a:prstGeom prst="rect">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45" name="Text Placeholder 44">
            <a:extLst>
              <a:ext uri="{FF2B5EF4-FFF2-40B4-BE49-F238E27FC236}">
                <a16:creationId xmlns:a16="http://schemas.microsoft.com/office/drawing/2014/main" xmlns="" id="{039914E2-20D2-4AED-9BA4-AD0FC18B808F}"/>
              </a:ext>
            </a:extLst>
          </p:cNvPr>
          <p:cNvSpPr>
            <a:spLocks noGrp="1"/>
          </p:cNvSpPr>
          <p:nvPr>
            <p:ph type="body" sz="quarter" idx="10"/>
          </p:nvPr>
        </p:nvSpPr>
        <p:spPr bwMode="gray">
          <a:xfrm>
            <a:off x="8103394" y="4743450"/>
            <a:ext cx="3574222" cy="1607651"/>
          </a:xfrm>
        </p:spPr>
        <p:txBody>
          <a:bodyPr anchor="t"/>
          <a:lstStyle>
            <a:lvl1pPr marL="0" indent="0">
              <a:lnSpc>
                <a:spcPct val="95000"/>
              </a:lnSpc>
              <a:buClr>
                <a:schemeClr val="bg1"/>
              </a:buClr>
              <a:buNone/>
              <a:defRPr>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600">
                <a:solidFill>
                  <a:schemeClr val="bg1"/>
                </a:solidFill>
              </a:defRPr>
            </a:lvl4pPr>
            <a:lvl5pPr marL="0" indent="0">
              <a:lnSpc>
                <a:spcPct val="107000"/>
              </a:lnSpc>
              <a:spcBef>
                <a:spcPts val="1200"/>
              </a:spcBef>
              <a:buFont typeface="Arial" panose="020B0604020202020204" pitchFamily="34" charset="0"/>
              <a:buNone/>
              <a:defRPr sz="14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p:txBody>
      </p:sp>
      <p:sp>
        <p:nvSpPr>
          <p:cNvPr id="46" name="Title 45">
            <a:extLst>
              <a:ext uri="{FF2B5EF4-FFF2-40B4-BE49-F238E27FC236}">
                <a16:creationId xmlns:a16="http://schemas.microsoft.com/office/drawing/2014/main" xmlns="" id="{00694F1B-B722-4A01-98DF-31EE60F97D3D}"/>
              </a:ext>
            </a:extLst>
          </p:cNvPr>
          <p:cNvSpPr>
            <a:spLocks noGrp="1"/>
          </p:cNvSpPr>
          <p:nvPr>
            <p:ph type="title"/>
          </p:nvPr>
        </p:nvSpPr>
        <p:spPr bwMode="gray">
          <a:xfrm>
            <a:off x="8103394" y="2749751"/>
            <a:ext cx="3579126" cy="1834948"/>
          </a:xfrm>
        </p:spPr>
        <p:txBody>
          <a:bodyPr/>
          <a:lstStyle>
            <a:lvl1pPr>
              <a:lnSpc>
                <a:spcPct val="88000"/>
              </a:lnSpc>
              <a:defRPr sz="3400">
                <a:solidFill>
                  <a:schemeClr val="bg1"/>
                </a:solidFill>
              </a:defRPr>
            </a:lvl1pPr>
          </a:lstStyle>
          <a:p>
            <a:r>
              <a:rPr lang="en-US"/>
              <a:t>Click to edit Master title style</a:t>
            </a:r>
            <a:endParaRPr lang="en-US" dirty="0"/>
          </a:p>
        </p:txBody>
      </p:sp>
      <p:sp>
        <p:nvSpPr>
          <p:cNvPr id="9" name="TextBox 8">
            <a:extLst>
              <a:ext uri="{FF2B5EF4-FFF2-40B4-BE49-F238E27FC236}">
                <a16:creationId xmlns:a16="http://schemas.microsoft.com/office/drawing/2014/main" xmlns="" id="{EF5DB9B7-8863-49E0-8C5E-E5B3F98902C7}"/>
              </a:ext>
            </a:extLst>
          </p:cNvPr>
          <p:cNvSpPr txBox="1"/>
          <p:nvPr userDrawn="1"/>
        </p:nvSpPr>
        <p:spPr bwMode="white">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11" name="Footer Placeholder 4">
            <a:extLst>
              <a:ext uri="{FF2B5EF4-FFF2-40B4-BE49-F238E27FC236}">
                <a16:creationId xmlns:a16="http://schemas.microsoft.com/office/drawing/2014/main" xmlns="" id="{3DE1ADF2-1F17-43A1-A385-A237AFE3253C}"/>
              </a:ext>
            </a:extLst>
          </p:cNvPr>
          <p:cNvSpPr>
            <a:spLocks noGrp="1"/>
          </p:cNvSpPr>
          <p:nvPr>
            <p:ph type="ftr" sz="quarter" idx="3"/>
          </p:nvPr>
        </p:nvSpPr>
        <p:spPr>
          <a:xfrm>
            <a:off x="8103395" y="6484545"/>
            <a:ext cx="3582828" cy="189801"/>
          </a:xfrm>
          <a:prstGeom prst="rect">
            <a:avLst/>
          </a:prstGeom>
        </p:spPr>
        <p:txBody>
          <a:bodyPr vert="horz" wrap="square" lIns="0" tIns="0" rIns="0" bIns="0" rtlCol="0" anchor="b">
            <a:noAutofit/>
          </a:bodyPr>
          <a:lstStyle>
            <a:lvl1pPr algn="l">
              <a:lnSpc>
                <a:spcPct val="107000"/>
              </a:lnSpc>
              <a:defRPr sz="800">
                <a:solidFill>
                  <a:schemeClr val="bg1"/>
                </a:solidFill>
              </a:defRPr>
            </a:lvl1pPr>
          </a:lstStyle>
          <a:p>
            <a:endParaRPr lang="en-US" dirty="0"/>
          </a:p>
        </p:txBody>
      </p:sp>
      <p:pic>
        <p:nvPicPr>
          <p:cNvPr id="10" name="Picture 9" descr="A close up of a sign&#10;&#10;Description generated with high confidence">
            <a:extLst>
              <a:ext uri="{FF2B5EF4-FFF2-40B4-BE49-F238E27FC236}">
                <a16:creationId xmlns:a16="http://schemas.microsoft.com/office/drawing/2014/main" xmlns="" id="{84AF63C9-F155-4EEC-B644-36D4D5133F96}"/>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9823865" y="81071"/>
            <a:ext cx="2145632" cy="402306"/>
          </a:xfrm>
          <a:prstGeom prst="rect">
            <a:avLst/>
          </a:prstGeom>
        </p:spPr>
      </p:pic>
      <p:sp>
        <p:nvSpPr>
          <p:cNvPr id="12" name="TextBox 11">
            <a:extLst>
              <a:ext uri="{FF2B5EF4-FFF2-40B4-BE49-F238E27FC236}">
                <a16:creationId xmlns:a16="http://schemas.microsoft.com/office/drawing/2014/main" xmlns="" id="{BB304157-8F49-4C09-BAC9-22A6798B2AB2}"/>
              </a:ext>
            </a:extLst>
          </p:cNvPr>
          <p:cNvSpPr txBox="1"/>
          <p:nvPr userDrawn="1"/>
        </p:nvSpPr>
        <p:spPr>
          <a:xfrm>
            <a:off x="472173" y="659945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23870869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Fifty Fifty Light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xmlns="" id="{3E54FDC3-290E-4BF5-8A98-C70BEDC31478}"/>
              </a:ext>
            </a:extLst>
          </p:cNvPr>
          <p:cNvSpPr/>
          <p:nvPr userDrawn="1"/>
        </p:nvSpPr>
        <p:spPr bwMode="gray">
          <a:xfrm rot="16200000" flipH="1">
            <a:off x="5715000" y="381000"/>
            <a:ext cx="6858000" cy="6096000"/>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err="1">
              <a:solidFill>
                <a:prstClr val="white"/>
              </a:solidFill>
            </a:endParaRPr>
          </a:p>
        </p:txBody>
      </p:sp>
      <p:sp>
        <p:nvSpPr>
          <p:cNvPr id="2" name="Title 1">
            <a:extLst>
              <a:ext uri="{FF2B5EF4-FFF2-40B4-BE49-F238E27FC236}">
                <a16:creationId xmlns:a16="http://schemas.microsoft.com/office/drawing/2014/main" xmlns="" id="{F1B4282A-1281-40FB-B6F1-B994D248C217}"/>
              </a:ext>
            </a:extLst>
          </p:cNvPr>
          <p:cNvSpPr>
            <a:spLocks noGrp="1"/>
          </p:cNvSpPr>
          <p:nvPr>
            <p:ph type="title"/>
          </p:nvPr>
        </p:nvSpPr>
        <p:spPr>
          <a:xfrm>
            <a:off x="472173" y="575576"/>
            <a:ext cx="5138269" cy="429028"/>
          </a:xfrm>
        </p:spPr>
        <p:txBody>
          <a:bodyPr/>
          <a:lstStyle/>
          <a:p>
            <a:r>
              <a:rPr lang="en-US"/>
              <a:t>Click to edit Master title style</a:t>
            </a:r>
            <a:endParaRPr lang="en-US" dirty="0"/>
          </a:p>
        </p:txBody>
      </p:sp>
      <p:sp>
        <p:nvSpPr>
          <p:cNvPr id="22" name="Text Placeholder 21">
            <a:extLst>
              <a:ext uri="{FF2B5EF4-FFF2-40B4-BE49-F238E27FC236}">
                <a16:creationId xmlns:a16="http://schemas.microsoft.com/office/drawing/2014/main" xmlns="" id="{6A1E8429-DA37-44DB-B752-3A1B825E7B8D}"/>
              </a:ext>
            </a:extLst>
          </p:cNvPr>
          <p:cNvSpPr>
            <a:spLocks noGrp="1"/>
          </p:cNvSpPr>
          <p:nvPr>
            <p:ph type="body" sz="quarter" idx="10"/>
          </p:nvPr>
        </p:nvSpPr>
        <p:spPr>
          <a:xfrm>
            <a:off x="475488" y="1709928"/>
            <a:ext cx="5134954" cy="463600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9" name="Text Placeholder 28">
            <a:extLst>
              <a:ext uri="{FF2B5EF4-FFF2-40B4-BE49-F238E27FC236}">
                <a16:creationId xmlns:a16="http://schemas.microsoft.com/office/drawing/2014/main" xmlns="" id="{9C1A5ECA-954B-4350-8681-AA7A9237ED1B}"/>
              </a:ext>
            </a:extLst>
          </p:cNvPr>
          <p:cNvSpPr>
            <a:spLocks noGrp="1"/>
          </p:cNvSpPr>
          <p:nvPr>
            <p:ph type="body" sz="quarter" idx="13"/>
          </p:nvPr>
        </p:nvSpPr>
        <p:spPr bwMode="black">
          <a:xfrm>
            <a:off x="6562507" y="575576"/>
            <a:ext cx="5119689" cy="438183"/>
          </a:xfrm>
        </p:spPr>
        <p:txBody>
          <a:bodyPr anchor="b"/>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Edit Master text styles</a:t>
            </a:r>
          </a:p>
        </p:txBody>
      </p:sp>
      <p:sp>
        <p:nvSpPr>
          <p:cNvPr id="31" name="Text Placeholder 30">
            <a:extLst>
              <a:ext uri="{FF2B5EF4-FFF2-40B4-BE49-F238E27FC236}">
                <a16:creationId xmlns:a16="http://schemas.microsoft.com/office/drawing/2014/main" xmlns="" id="{029DD86F-F641-49F6-8753-0A35118A31B1}"/>
              </a:ext>
            </a:extLst>
          </p:cNvPr>
          <p:cNvSpPr>
            <a:spLocks noGrp="1"/>
          </p:cNvSpPr>
          <p:nvPr>
            <p:ph type="body" sz="quarter" idx="14"/>
          </p:nvPr>
        </p:nvSpPr>
        <p:spPr bwMode="black">
          <a:xfrm>
            <a:off x="6562507" y="1132232"/>
            <a:ext cx="5126495" cy="457103"/>
          </a:xfrm>
        </p:spPr>
        <p:txBody>
          <a:bodyPr/>
          <a:lstStyle>
            <a:lvl1pPr marL="0" indent="0">
              <a:lnSpc>
                <a:spcPct val="83000"/>
              </a:lnSpc>
              <a:buNone/>
              <a:defRPr sz="24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Edit Master text styles</a:t>
            </a:r>
          </a:p>
        </p:txBody>
      </p:sp>
      <p:sp>
        <p:nvSpPr>
          <p:cNvPr id="6" name="Text Placeholder 5">
            <a:extLst>
              <a:ext uri="{FF2B5EF4-FFF2-40B4-BE49-F238E27FC236}">
                <a16:creationId xmlns:a16="http://schemas.microsoft.com/office/drawing/2014/main" xmlns="" id="{AA7A9296-1E84-47DF-8576-0CCE32668DC3}"/>
              </a:ext>
            </a:extLst>
          </p:cNvPr>
          <p:cNvSpPr>
            <a:spLocks noGrp="1"/>
          </p:cNvSpPr>
          <p:nvPr>
            <p:ph type="body" sz="quarter" idx="15"/>
          </p:nvPr>
        </p:nvSpPr>
        <p:spPr bwMode="black">
          <a:xfrm>
            <a:off x="6562506" y="1709738"/>
            <a:ext cx="5119689" cy="4636198"/>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Box 10">
            <a:extLst>
              <a:ext uri="{FF2B5EF4-FFF2-40B4-BE49-F238E27FC236}">
                <a16:creationId xmlns:a16="http://schemas.microsoft.com/office/drawing/2014/main" xmlns="" id="{EE2287AC-C7F1-4644-A8D6-BFE03E6C2081}"/>
              </a:ext>
            </a:extLst>
          </p:cNvPr>
          <p:cNvSpPr txBox="1"/>
          <p:nvPr userDrawn="1"/>
        </p:nvSpPr>
        <p:spPr bwMode="black">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16" name="Rectangle: Single Corner Rounded 6">
            <a:extLst>
              <a:ext uri="{FF2B5EF4-FFF2-40B4-BE49-F238E27FC236}">
                <a16:creationId xmlns:a16="http://schemas.microsoft.com/office/drawing/2014/main" xmlns="" id="{09D60F74-3679-4043-99C0-326E124B1743}"/>
              </a:ext>
            </a:extLst>
          </p:cNvPr>
          <p:cNvSpPr/>
          <p:nvPr userDrawn="1"/>
        </p:nvSpPr>
        <p:spPr bwMode="gray">
          <a:xfrm flipH="1" flipV="1">
            <a:off x="6096000" y="-3"/>
            <a:ext cx="493776" cy="6858003"/>
          </a:xfrm>
          <a:prstGeom prst="round1Rect">
            <a:avLst>
              <a:gd name="adj" fmla="val 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13" name="Subtitle">
            <a:extLst>
              <a:ext uri="{FF2B5EF4-FFF2-40B4-BE49-F238E27FC236}">
                <a16:creationId xmlns:a16="http://schemas.microsoft.com/office/drawing/2014/main" xmlns="" id="{FBC6039C-AF75-4EC4-A13A-9950034424F3}"/>
              </a:ext>
            </a:extLst>
          </p:cNvPr>
          <p:cNvSpPr>
            <a:spLocks noGrp="1"/>
          </p:cNvSpPr>
          <p:nvPr>
            <p:ph type="subTitle" idx="1"/>
          </p:nvPr>
        </p:nvSpPr>
        <p:spPr>
          <a:xfrm>
            <a:off x="479793" y="1132232"/>
            <a:ext cx="5130649" cy="431657"/>
          </a:xfrm>
        </p:spPr>
        <p:txBody>
          <a:bodyPr/>
          <a:lstStyle>
            <a:lvl1pPr marL="0" indent="0" algn="l">
              <a:lnSpc>
                <a:spcPct val="83000"/>
              </a:lnSpc>
              <a:spcBef>
                <a:spcPts val="180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5" name="TextBox 14">
            <a:extLst>
              <a:ext uri="{FF2B5EF4-FFF2-40B4-BE49-F238E27FC236}">
                <a16:creationId xmlns:a16="http://schemas.microsoft.com/office/drawing/2014/main" xmlns="" id="{F25A0B26-549B-43CD-82CF-043A78F06CB2}"/>
              </a:ext>
            </a:extLst>
          </p:cNvPr>
          <p:cNvSpPr txBox="1"/>
          <p:nvPr userDrawn="1"/>
        </p:nvSpPr>
        <p:spPr>
          <a:xfrm>
            <a:off x="317607" y="654970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25512010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Fifty Fifty Green">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xmlns="" id="{3E54FDC3-290E-4BF5-8A98-C70BEDC31478}"/>
              </a:ext>
            </a:extLst>
          </p:cNvPr>
          <p:cNvSpPr/>
          <p:nvPr userDrawn="1"/>
        </p:nvSpPr>
        <p:spPr bwMode="gray">
          <a:xfrm rot="16200000" flipH="1">
            <a:off x="5715000" y="381000"/>
            <a:ext cx="6858000" cy="6096000"/>
          </a:xfrm>
          <a:prstGeom prst="rect">
            <a:avLst/>
          </a:pr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err="1">
              <a:solidFill>
                <a:prstClr val="white"/>
              </a:solidFill>
            </a:endParaRPr>
          </a:p>
        </p:txBody>
      </p:sp>
      <p:sp>
        <p:nvSpPr>
          <p:cNvPr id="15" name="Rectangle: Single Corner Rounded 6">
            <a:extLst>
              <a:ext uri="{FF2B5EF4-FFF2-40B4-BE49-F238E27FC236}">
                <a16:creationId xmlns:a16="http://schemas.microsoft.com/office/drawing/2014/main" xmlns=""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2" name="Title 1">
            <a:extLst>
              <a:ext uri="{FF2B5EF4-FFF2-40B4-BE49-F238E27FC236}">
                <a16:creationId xmlns:a16="http://schemas.microsoft.com/office/drawing/2014/main" xmlns="" id="{F1B4282A-1281-40FB-B6F1-B994D248C217}"/>
              </a:ext>
            </a:extLst>
          </p:cNvPr>
          <p:cNvSpPr>
            <a:spLocks noGrp="1"/>
          </p:cNvSpPr>
          <p:nvPr>
            <p:ph type="title"/>
          </p:nvPr>
        </p:nvSpPr>
        <p:spPr>
          <a:xfrm>
            <a:off x="472173" y="575576"/>
            <a:ext cx="5138269" cy="429028"/>
          </a:xfrm>
        </p:spPr>
        <p:txBody>
          <a:bodyPr/>
          <a:lstStyle/>
          <a:p>
            <a:r>
              <a:rPr lang="en-US"/>
              <a:t>Click to edit Master title style</a:t>
            </a:r>
            <a:endParaRPr lang="en-US" dirty="0"/>
          </a:p>
        </p:txBody>
      </p:sp>
      <p:sp>
        <p:nvSpPr>
          <p:cNvPr id="22" name="Text Placeholder 21">
            <a:extLst>
              <a:ext uri="{FF2B5EF4-FFF2-40B4-BE49-F238E27FC236}">
                <a16:creationId xmlns:a16="http://schemas.microsoft.com/office/drawing/2014/main" xmlns="" id="{6A1E8429-DA37-44DB-B752-3A1B825E7B8D}"/>
              </a:ext>
            </a:extLst>
          </p:cNvPr>
          <p:cNvSpPr>
            <a:spLocks noGrp="1"/>
          </p:cNvSpPr>
          <p:nvPr>
            <p:ph type="body" sz="quarter" idx="10"/>
          </p:nvPr>
        </p:nvSpPr>
        <p:spPr>
          <a:xfrm>
            <a:off x="475488" y="1709928"/>
            <a:ext cx="5134954" cy="463600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9" name="Text Placeholder 28">
            <a:extLst>
              <a:ext uri="{FF2B5EF4-FFF2-40B4-BE49-F238E27FC236}">
                <a16:creationId xmlns:a16="http://schemas.microsoft.com/office/drawing/2014/main" xmlns="" id="{9C1A5ECA-954B-4350-8681-AA7A9237ED1B}"/>
              </a:ext>
            </a:extLst>
          </p:cNvPr>
          <p:cNvSpPr>
            <a:spLocks noGrp="1"/>
          </p:cNvSpPr>
          <p:nvPr>
            <p:ph type="body" sz="quarter" idx="13"/>
          </p:nvPr>
        </p:nvSpPr>
        <p:spPr bwMode="black">
          <a:xfrm>
            <a:off x="6562507" y="575576"/>
            <a:ext cx="5119689" cy="438183"/>
          </a:xfrm>
        </p:spPr>
        <p:txBody>
          <a:bodyPr anchor="b"/>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Edit Master text styles</a:t>
            </a:r>
          </a:p>
        </p:txBody>
      </p:sp>
      <p:sp>
        <p:nvSpPr>
          <p:cNvPr id="31" name="Text Placeholder 30">
            <a:extLst>
              <a:ext uri="{FF2B5EF4-FFF2-40B4-BE49-F238E27FC236}">
                <a16:creationId xmlns:a16="http://schemas.microsoft.com/office/drawing/2014/main" xmlns="" id="{029DD86F-F641-49F6-8753-0A35118A31B1}"/>
              </a:ext>
            </a:extLst>
          </p:cNvPr>
          <p:cNvSpPr>
            <a:spLocks noGrp="1"/>
          </p:cNvSpPr>
          <p:nvPr>
            <p:ph type="body" sz="quarter" idx="14"/>
          </p:nvPr>
        </p:nvSpPr>
        <p:spPr bwMode="black">
          <a:xfrm>
            <a:off x="6562507" y="1132232"/>
            <a:ext cx="5126495" cy="457103"/>
          </a:xfrm>
        </p:spPr>
        <p:txBody>
          <a:bodyPr/>
          <a:lstStyle>
            <a:lvl1pPr marL="0" indent="0">
              <a:lnSpc>
                <a:spcPct val="83000"/>
              </a:lnSpc>
              <a:buNone/>
              <a:defRPr sz="24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Edit Master text styles</a:t>
            </a:r>
          </a:p>
        </p:txBody>
      </p:sp>
      <p:sp>
        <p:nvSpPr>
          <p:cNvPr id="6" name="Text Placeholder 5">
            <a:extLst>
              <a:ext uri="{FF2B5EF4-FFF2-40B4-BE49-F238E27FC236}">
                <a16:creationId xmlns:a16="http://schemas.microsoft.com/office/drawing/2014/main" xmlns="" id="{AA7A9296-1E84-47DF-8576-0CCE32668DC3}"/>
              </a:ext>
            </a:extLst>
          </p:cNvPr>
          <p:cNvSpPr>
            <a:spLocks noGrp="1"/>
          </p:cNvSpPr>
          <p:nvPr>
            <p:ph type="body" sz="quarter" idx="15"/>
          </p:nvPr>
        </p:nvSpPr>
        <p:spPr bwMode="black">
          <a:xfrm>
            <a:off x="6562506" y="1709738"/>
            <a:ext cx="5119689" cy="4636198"/>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Box 10">
            <a:extLst>
              <a:ext uri="{FF2B5EF4-FFF2-40B4-BE49-F238E27FC236}">
                <a16:creationId xmlns:a16="http://schemas.microsoft.com/office/drawing/2014/main" xmlns="" id="{EE2287AC-C7F1-4644-A8D6-BFE03E6C2081}"/>
              </a:ext>
            </a:extLst>
          </p:cNvPr>
          <p:cNvSpPr txBox="1"/>
          <p:nvPr userDrawn="1"/>
        </p:nvSpPr>
        <p:spPr bwMode="black">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13" name="Subtitle">
            <a:extLst>
              <a:ext uri="{FF2B5EF4-FFF2-40B4-BE49-F238E27FC236}">
                <a16:creationId xmlns:a16="http://schemas.microsoft.com/office/drawing/2014/main" xmlns="" id="{266F66AD-0962-4768-A56C-C1F051CA4BC2}"/>
              </a:ext>
            </a:extLst>
          </p:cNvPr>
          <p:cNvSpPr>
            <a:spLocks noGrp="1"/>
          </p:cNvSpPr>
          <p:nvPr>
            <p:ph type="subTitle" idx="1"/>
          </p:nvPr>
        </p:nvSpPr>
        <p:spPr>
          <a:xfrm>
            <a:off x="479793" y="1132232"/>
            <a:ext cx="5130649" cy="431657"/>
          </a:xfrm>
        </p:spPr>
        <p:txBody>
          <a:bodyPr/>
          <a:lstStyle>
            <a:lvl1pPr marL="0" indent="0" algn="l">
              <a:lnSpc>
                <a:spcPct val="83000"/>
              </a:lnSpc>
              <a:spcBef>
                <a:spcPts val="180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6" name="TextBox 15">
            <a:extLst>
              <a:ext uri="{FF2B5EF4-FFF2-40B4-BE49-F238E27FC236}">
                <a16:creationId xmlns:a16="http://schemas.microsoft.com/office/drawing/2014/main" xmlns="" id="{CC42A573-C3D6-4C84-B0A5-170DAF84CA91}"/>
              </a:ext>
            </a:extLst>
          </p:cNvPr>
          <p:cNvSpPr txBox="1"/>
          <p:nvPr userDrawn="1"/>
        </p:nvSpPr>
        <p:spPr>
          <a:xfrm>
            <a:off x="317607" y="654970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1220630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Fifty Fifty Gray">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xmlns="" id="{3E54FDC3-290E-4BF5-8A98-C70BEDC31478}"/>
              </a:ext>
            </a:extLst>
          </p:cNvPr>
          <p:cNvSpPr/>
          <p:nvPr userDrawn="1"/>
        </p:nvSpPr>
        <p:spPr bwMode="gray">
          <a:xfrm rot="16200000" flipH="1">
            <a:off x="5715000" y="381000"/>
            <a:ext cx="6858000" cy="6096000"/>
          </a:xfrm>
          <a:prstGeom prst="rect">
            <a:avLst/>
          </a:prstGeom>
          <a:solidFill>
            <a:schemeClr val="accent5"/>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err="1">
              <a:solidFill>
                <a:prstClr val="white"/>
              </a:solidFill>
            </a:endParaRPr>
          </a:p>
        </p:txBody>
      </p:sp>
      <p:sp>
        <p:nvSpPr>
          <p:cNvPr id="15" name="Rectangle: Single Corner Rounded 6">
            <a:extLst>
              <a:ext uri="{FF2B5EF4-FFF2-40B4-BE49-F238E27FC236}">
                <a16:creationId xmlns:a16="http://schemas.microsoft.com/office/drawing/2014/main" xmlns=""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2" name="Title 1">
            <a:extLst>
              <a:ext uri="{FF2B5EF4-FFF2-40B4-BE49-F238E27FC236}">
                <a16:creationId xmlns:a16="http://schemas.microsoft.com/office/drawing/2014/main" xmlns="" id="{F1B4282A-1281-40FB-B6F1-B994D248C217}"/>
              </a:ext>
            </a:extLst>
          </p:cNvPr>
          <p:cNvSpPr>
            <a:spLocks noGrp="1"/>
          </p:cNvSpPr>
          <p:nvPr>
            <p:ph type="title"/>
          </p:nvPr>
        </p:nvSpPr>
        <p:spPr>
          <a:xfrm>
            <a:off x="472173" y="575576"/>
            <a:ext cx="5138269" cy="429028"/>
          </a:xfrm>
        </p:spPr>
        <p:txBody>
          <a:bodyPr/>
          <a:lstStyle/>
          <a:p>
            <a:r>
              <a:rPr lang="en-US"/>
              <a:t>Click to edit Master title style</a:t>
            </a:r>
            <a:endParaRPr lang="en-US" dirty="0"/>
          </a:p>
        </p:txBody>
      </p:sp>
      <p:sp>
        <p:nvSpPr>
          <p:cNvPr id="22" name="Text Placeholder 21">
            <a:extLst>
              <a:ext uri="{FF2B5EF4-FFF2-40B4-BE49-F238E27FC236}">
                <a16:creationId xmlns:a16="http://schemas.microsoft.com/office/drawing/2014/main" xmlns="" id="{6A1E8429-DA37-44DB-B752-3A1B825E7B8D}"/>
              </a:ext>
            </a:extLst>
          </p:cNvPr>
          <p:cNvSpPr>
            <a:spLocks noGrp="1"/>
          </p:cNvSpPr>
          <p:nvPr>
            <p:ph type="body" sz="quarter" idx="10"/>
          </p:nvPr>
        </p:nvSpPr>
        <p:spPr>
          <a:xfrm>
            <a:off x="475488" y="1709928"/>
            <a:ext cx="5134954" cy="463600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9" name="Text Placeholder 28">
            <a:extLst>
              <a:ext uri="{FF2B5EF4-FFF2-40B4-BE49-F238E27FC236}">
                <a16:creationId xmlns:a16="http://schemas.microsoft.com/office/drawing/2014/main" xmlns="" id="{9C1A5ECA-954B-4350-8681-AA7A9237ED1B}"/>
              </a:ext>
            </a:extLst>
          </p:cNvPr>
          <p:cNvSpPr>
            <a:spLocks noGrp="1"/>
          </p:cNvSpPr>
          <p:nvPr>
            <p:ph type="body" sz="quarter" idx="13"/>
          </p:nvPr>
        </p:nvSpPr>
        <p:spPr bwMode="gray">
          <a:xfrm>
            <a:off x="6562507" y="575576"/>
            <a:ext cx="5119689" cy="438183"/>
          </a:xfrm>
        </p:spPr>
        <p:txBody>
          <a:bodyPr anchor="b"/>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Edit Master text styles</a:t>
            </a:r>
          </a:p>
        </p:txBody>
      </p:sp>
      <p:sp>
        <p:nvSpPr>
          <p:cNvPr id="31" name="Text Placeholder 30">
            <a:extLst>
              <a:ext uri="{FF2B5EF4-FFF2-40B4-BE49-F238E27FC236}">
                <a16:creationId xmlns:a16="http://schemas.microsoft.com/office/drawing/2014/main" xmlns="" id="{029DD86F-F641-49F6-8753-0A35118A31B1}"/>
              </a:ext>
            </a:extLst>
          </p:cNvPr>
          <p:cNvSpPr>
            <a:spLocks noGrp="1"/>
          </p:cNvSpPr>
          <p:nvPr>
            <p:ph type="body" sz="quarter" idx="14"/>
          </p:nvPr>
        </p:nvSpPr>
        <p:spPr bwMode="gray">
          <a:xfrm>
            <a:off x="6562507" y="1132232"/>
            <a:ext cx="5126495" cy="457103"/>
          </a:xfrm>
        </p:spPr>
        <p:txBody>
          <a:bodyPr/>
          <a:lstStyle>
            <a:lvl1pPr marL="0" indent="0">
              <a:lnSpc>
                <a:spcPct val="83000"/>
              </a:lnSpc>
              <a:buNone/>
              <a:defRPr sz="24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Edit Master text styles</a:t>
            </a:r>
          </a:p>
        </p:txBody>
      </p:sp>
      <p:sp>
        <p:nvSpPr>
          <p:cNvPr id="6" name="Text Placeholder 5">
            <a:extLst>
              <a:ext uri="{FF2B5EF4-FFF2-40B4-BE49-F238E27FC236}">
                <a16:creationId xmlns:a16="http://schemas.microsoft.com/office/drawing/2014/main" xmlns="" id="{AA7A9296-1E84-47DF-8576-0CCE32668DC3}"/>
              </a:ext>
            </a:extLst>
          </p:cNvPr>
          <p:cNvSpPr>
            <a:spLocks noGrp="1"/>
          </p:cNvSpPr>
          <p:nvPr>
            <p:ph type="body" sz="quarter" idx="15"/>
          </p:nvPr>
        </p:nvSpPr>
        <p:spPr bwMode="gray">
          <a:xfrm>
            <a:off x="6562506" y="1709738"/>
            <a:ext cx="5119689" cy="4636198"/>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Box 10">
            <a:extLst>
              <a:ext uri="{FF2B5EF4-FFF2-40B4-BE49-F238E27FC236}">
                <a16:creationId xmlns:a16="http://schemas.microsoft.com/office/drawing/2014/main" xmlns="" id="{EE2287AC-C7F1-4644-A8D6-BFE03E6C2081}"/>
              </a:ext>
            </a:extLst>
          </p:cNvPr>
          <p:cNvSpPr txBox="1"/>
          <p:nvPr userDrawn="1"/>
        </p:nvSpPr>
        <p:spPr>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13" name="Subtitle">
            <a:extLst>
              <a:ext uri="{FF2B5EF4-FFF2-40B4-BE49-F238E27FC236}">
                <a16:creationId xmlns:a16="http://schemas.microsoft.com/office/drawing/2014/main" xmlns="" id="{EEBA1E51-E7B7-4848-B96B-E6FC92350376}"/>
              </a:ext>
            </a:extLst>
          </p:cNvPr>
          <p:cNvSpPr>
            <a:spLocks noGrp="1"/>
          </p:cNvSpPr>
          <p:nvPr>
            <p:ph type="subTitle" idx="1"/>
          </p:nvPr>
        </p:nvSpPr>
        <p:spPr>
          <a:xfrm>
            <a:off x="479793" y="1132232"/>
            <a:ext cx="5130649" cy="431657"/>
          </a:xfrm>
        </p:spPr>
        <p:txBody>
          <a:bodyPr/>
          <a:lstStyle>
            <a:lvl1pPr marL="0" indent="0" algn="l">
              <a:lnSpc>
                <a:spcPct val="83000"/>
              </a:lnSpc>
              <a:spcBef>
                <a:spcPts val="180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6" name="TextBox 15">
            <a:extLst>
              <a:ext uri="{FF2B5EF4-FFF2-40B4-BE49-F238E27FC236}">
                <a16:creationId xmlns:a16="http://schemas.microsoft.com/office/drawing/2014/main" xmlns="" id="{4BF0A8CE-4881-4289-9A1A-DB372AEDCF1C}"/>
              </a:ext>
            </a:extLst>
          </p:cNvPr>
          <p:cNvSpPr txBox="1"/>
          <p:nvPr userDrawn="1"/>
        </p:nvSpPr>
        <p:spPr>
          <a:xfrm>
            <a:off x="317607" y="654970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2634882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Gray">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xmlns="" id="{74661E1B-8950-4571-B812-FF89A34C489B}"/>
              </a:ext>
            </a:extLst>
          </p:cNvPr>
          <p:cNvGrpSpPr/>
          <p:nvPr userDrawn="1"/>
        </p:nvGrpSpPr>
        <p:grpSpPr bwMode="gray">
          <a:xfrm>
            <a:off x="-1" y="-5"/>
            <a:ext cx="9773500" cy="6359181"/>
            <a:chOff x="-1" y="-5"/>
            <a:chExt cx="9773500" cy="6359181"/>
          </a:xfrm>
        </p:grpSpPr>
        <p:pic>
          <p:nvPicPr>
            <p:cNvPr id="6" name="Picture 5">
              <a:extLst>
                <a:ext uri="{FF2B5EF4-FFF2-40B4-BE49-F238E27FC236}">
                  <a16:creationId xmlns:a16="http://schemas.microsoft.com/office/drawing/2014/main" xmlns="" id="{A74BE142-9DFF-4752-86A2-7CD1767FFF68}"/>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l="3659"/>
            <a:stretch/>
          </p:blipFill>
          <p:spPr bwMode="gray">
            <a:xfrm>
              <a:off x="0" y="1231996"/>
              <a:ext cx="9773499" cy="5127180"/>
            </a:xfrm>
            <a:prstGeom prst="rect">
              <a:avLst/>
            </a:prstGeom>
          </p:spPr>
        </p:pic>
        <p:sp>
          <p:nvSpPr>
            <p:cNvPr id="11" name="Rectangle 10">
              <a:extLst>
                <a:ext uri="{FF2B5EF4-FFF2-40B4-BE49-F238E27FC236}">
                  <a16:creationId xmlns:a16="http://schemas.microsoft.com/office/drawing/2014/main" xmlns="" id="{99A7D86E-0511-40BC-9C4F-607427228C38}"/>
                </a:ext>
              </a:extLst>
            </p:cNvPr>
            <p:cNvSpPr/>
            <p:nvPr userDrawn="1"/>
          </p:nvSpPr>
          <p:spPr bwMode="gray">
            <a:xfrm>
              <a:off x="9533873" y="0"/>
              <a:ext cx="239626" cy="1305694"/>
            </a:xfrm>
            <a:prstGeom prst="rect">
              <a:avLst/>
            </a:prstGeom>
            <a:solidFill>
              <a:srgbClr val="CACBD0"/>
            </a:solidFill>
            <a:ln w="10795" cap="flat" cmpd="sng" algn="ctr">
              <a:noFill/>
              <a:prstDash val="solid"/>
            </a:ln>
            <a:effectLst/>
          </p:spPr>
          <p:txBody>
            <a:bodyPr rtlCol="0" anchor="ctr"/>
            <a:lstStyle/>
            <a:p>
              <a:pPr algn="ctr">
                <a:defRPr/>
              </a:pPr>
              <a:endParaRPr lang="en-US" kern="0" dirty="0" err="1">
                <a:solidFill>
                  <a:prstClr val="white"/>
                </a:solidFill>
              </a:endParaRPr>
            </a:p>
          </p:txBody>
        </p:sp>
        <p:sp>
          <p:nvSpPr>
            <p:cNvPr id="13" name="Rectangle: Single Corner Rounded 55">
              <a:extLst>
                <a:ext uri="{FF2B5EF4-FFF2-40B4-BE49-F238E27FC236}">
                  <a16:creationId xmlns:a16="http://schemas.microsoft.com/office/drawing/2014/main" xmlns="" id="{85EC940F-80A8-4854-B668-0B2C3B537AEF}"/>
                </a:ext>
              </a:extLst>
            </p:cNvPr>
            <p:cNvSpPr/>
            <p:nvPr userDrawn="1"/>
          </p:nvSpPr>
          <p:spPr bwMode="gray">
            <a:xfrm flipV="1">
              <a:off x="-1" y="0"/>
              <a:ext cx="9567417" cy="6266834"/>
            </a:xfrm>
            <a:prstGeom prst="round1Rect">
              <a:avLst>
                <a:gd name="adj" fmla="val 3540"/>
              </a:avLst>
            </a:prstGeom>
            <a:solidFill>
              <a:schemeClr val="accent6"/>
            </a:solidFill>
            <a:ln w="10795" cap="flat" cmpd="sng" algn="ctr">
              <a:noFill/>
              <a:prstDash val="solid"/>
            </a:ln>
            <a:effectLst>
              <a:outerShdw blurRad="139700" dist="38100" dir="21540000" algn="bl" rotWithShape="0">
                <a:prstClr val="black">
                  <a:alpha val="21000"/>
                </a:prst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endParaRPr lang="en-US" kern="0" dirty="0" err="1">
                <a:solidFill>
                  <a:prstClr val="white"/>
                </a:solidFill>
              </a:endParaRPr>
            </a:p>
          </p:txBody>
        </p:sp>
        <p:sp>
          <p:nvSpPr>
            <p:cNvPr id="14" name="Rectangle: Single Corner Rounded 49">
              <a:extLst>
                <a:ext uri="{FF2B5EF4-FFF2-40B4-BE49-F238E27FC236}">
                  <a16:creationId xmlns:a16="http://schemas.microsoft.com/office/drawing/2014/main" xmlns="" id="{11C11600-149C-4FE5-B9F8-44B51907F4B9}"/>
                </a:ext>
              </a:extLst>
            </p:cNvPr>
            <p:cNvSpPr/>
            <p:nvPr userDrawn="1"/>
          </p:nvSpPr>
          <p:spPr bwMode="gray">
            <a:xfrm flipV="1">
              <a:off x="9126204" y="0"/>
              <a:ext cx="441213" cy="6267118"/>
            </a:xfrm>
            <a:prstGeom prst="round1Rect">
              <a:avLst>
                <a:gd name="adj" fmla="val 29015"/>
              </a:avLst>
            </a:prstGeom>
            <a:gradFill flip="none" rotWithShape="1">
              <a:gsLst>
                <a:gs pos="100000">
                  <a:schemeClr val="accent6">
                    <a:lumMod val="50000"/>
                  </a:schemeClr>
                </a:gs>
                <a:gs pos="43000">
                  <a:schemeClr val="accent6">
                    <a:alpha val="0"/>
                  </a:schemeClr>
                </a:gs>
              </a:gsLst>
              <a:lin ang="0" scaled="1"/>
              <a:tileRect/>
            </a:gradFill>
            <a:ln w="10795" cap="flat" cmpd="sng" algn="ctr">
              <a:noFill/>
              <a:prstDash val="solid"/>
            </a:ln>
            <a:effectLst/>
          </p:spPr>
          <p:txBody>
            <a:bodyPr rtlCol="0" anchor="ctr"/>
            <a:lstStyle/>
            <a:p>
              <a:pPr algn="ctr">
                <a:defRPr/>
              </a:pPr>
              <a:endParaRPr lang="en-US" kern="0" dirty="0" err="1">
                <a:solidFill>
                  <a:prstClr val="white"/>
                </a:solidFill>
              </a:endParaRPr>
            </a:p>
          </p:txBody>
        </p:sp>
        <p:grpSp>
          <p:nvGrpSpPr>
            <p:cNvPr id="15" name="Group 14">
              <a:extLst>
                <a:ext uri="{FF2B5EF4-FFF2-40B4-BE49-F238E27FC236}">
                  <a16:creationId xmlns:a16="http://schemas.microsoft.com/office/drawing/2014/main" xmlns="" id="{13AA064E-BF94-4220-A2E6-AD0EBAD92E5F}"/>
                </a:ext>
              </a:extLst>
            </p:cNvPr>
            <p:cNvGrpSpPr/>
            <p:nvPr userDrawn="1"/>
          </p:nvGrpSpPr>
          <p:grpSpPr bwMode="gray">
            <a:xfrm>
              <a:off x="-1" y="-5"/>
              <a:ext cx="8822605" cy="5487295"/>
              <a:chOff x="503572" y="46744"/>
              <a:chExt cx="9419882" cy="5487295"/>
            </a:xfrm>
          </p:grpSpPr>
          <p:sp>
            <p:nvSpPr>
              <p:cNvPr id="16" name="Rectangle 15">
                <a:extLst>
                  <a:ext uri="{FF2B5EF4-FFF2-40B4-BE49-F238E27FC236}">
                    <a16:creationId xmlns:a16="http://schemas.microsoft.com/office/drawing/2014/main" xmlns="" id="{BED2CEFD-5D4A-461C-A377-D3F78C612FBF}"/>
                  </a:ext>
                </a:extLst>
              </p:cNvPr>
              <p:cNvSpPr/>
              <p:nvPr/>
            </p:nvSpPr>
            <p:spPr bwMode="gray">
              <a:xfrm>
                <a:off x="9800389" y="46748"/>
                <a:ext cx="123065" cy="2105026"/>
              </a:xfrm>
              <a:prstGeom prst="rect">
                <a:avLst/>
              </a:prstGeom>
              <a:solidFill>
                <a:schemeClr val="accent6">
                  <a:lumMod val="75000"/>
                </a:schemeClr>
              </a:solidFill>
              <a:ln w="10795" cap="flat" cmpd="sng" algn="ctr">
                <a:noFill/>
                <a:prstDash val="solid"/>
              </a:ln>
              <a:effectLst/>
            </p:spPr>
            <p:txBody>
              <a:bodyPr rtlCol="0" anchor="ctr"/>
              <a:lstStyle/>
              <a:p>
                <a:pPr algn="ctr">
                  <a:defRPr/>
                </a:pPr>
                <a:endParaRPr lang="en-US" kern="0" dirty="0" err="1">
                  <a:solidFill>
                    <a:prstClr val="white"/>
                  </a:solidFill>
                </a:endParaRPr>
              </a:p>
            </p:txBody>
          </p:sp>
          <p:sp>
            <p:nvSpPr>
              <p:cNvPr id="17" name="Rectangle 16">
                <a:extLst>
                  <a:ext uri="{FF2B5EF4-FFF2-40B4-BE49-F238E27FC236}">
                    <a16:creationId xmlns:a16="http://schemas.microsoft.com/office/drawing/2014/main" xmlns="" id="{B2211A6A-7503-41DE-ABF8-BCB51F60E455}"/>
                  </a:ext>
                </a:extLst>
              </p:cNvPr>
              <p:cNvSpPr/>
              <p:nvPr/>
            </p:nvSpPr>
            <p:spPr bwMode="gray">
              <a:xfrm>
                <a:off x="503573" y="5454636"/>
                <a:ext cx="1380260" cy="79403"/>
              </a:xfrm>
              <a:prstGeom prst="rect">
                <a:avLst/>
              </a:prstGeom>
              <a:solidFill>
                <a:schemeClr val="accent6">
                  <a:lumMod val="75000"/>
                </a:schemeClr>
              </a:solidFill>
              <a:ln w="10795" cap="flat" cmpd="sng" algn="ctr">
                <a:noFill/>
                <a:prstDash val="solid"/>
              </a:ln>
              <a:effectLst/>
            </p:spPr>
            <p:txBody>
              <a:bodyPr rtlCol="0" anchor="ctr"/>
              <a:lstStyle/>
              <a:p>
                <a:pPr algn="ctr">
                  <a:defRPr/>
                </a:pPr>
                <a:endParaRPr lang="en-US" kern="0" dirty="0" err="1">
                  <a:solidFill>
                    <a:prstClr val="white"/>
                  </a:solidFill>
                </a:endParaRPr>
              </a:p>
            </p:txBody>
          </p:sp>
          <p:grpSp>
            <p:nvGrpSpPr>
              <p:cNvPr id="18" name="Group 17">
                <a:extLst>
                  <a:ext uri="{FF2B5EF4-FFF2-40B4-BE49-F238E27FC236}">
                    <a16:creationId xmlns:a16="http://schemas.microsoft.com/office/drawing/2014/main" xmlns="" id="{32004FDB-3A51-4F30-A9B8-D9B749A13FC9}"/>
                  </a:ext>
                </a:extLst>
              </p:cNvPr>
              <p:cNvGrpSpPr/>
              <p:nvPr/>
            </p:nvGrpSpPr>
            <p:grpSpPr bwMode="gray">
              <a:xfrm>
                <a:off x="503572" y="46744"/>
                <a:ext cx="9419882" cy="5487295"/>
                <a:chOff x="416723" y="46744"/>
                <a:chExt cx="9419882" cy="5487295"/>
              </a:xfrm>
            </p:grpSpPr>
            <p:grpSp>
              <p:nvGrpSpPr>
                <p:cNvPr id="19" name="Group 18">
                  <a:extLst>
                    <a:ext uri="{FF2B5EF4-FFF2-40B4-BE49-F238E27FC236}">
                      <a16:creationId xmlns:a16="http://schemas.microsoft.com/office/drawing/2014/main" xmlns="" id="{2C058AD1-07AF-4499-9494-597DE33277B0}"/>
                    </a:ext>
                  </a:extLst>
                </p:cNvPr>
                <p:cNvGrpSpPr/>
                <p:nvPr/>
              </p:nvGrpSpPr>
              <p:grpSpPr bwMode="gray">
                <a:xfrm>
                  <a:off x="416723" y="46747"/>
                  <a:ext cx="9419882" cy="5487292"/>
                  <a:chOff x="678406" y="-1026120"/>
                  <a:chExt cx="9440353" cy="5501077"/>
                </a:xfrm>
                <a:effectLst/>
              </p:grpSpPr>
              <p:sp>
                <p:nvSpPr>
                  <p:cNvPr id="21" name="Rectangle: Single Corner Rounded 60">
                    <a:extLst>
                      <a:ext uri="{FF2B5EF4-FFF2-40B4-BE49-F238E27FC236}">
                        <a16:creationId xmlns:a16="http://schemas.microsoft.com/office/drawing/2014/main" xmlns="" id="{1F96330C-3C2B-4FCA-A935-814CF91EA0D2}"/>
                      </a:ext>
                    </a:extLst>
                  </p:cNvPr>
                  <p:cNvSpPr/>
                  <p:nvPr/>
                </p:nvSpPr>
                <p:spPr bwMode="gray">
                  <a:xfrm flipV="1">
                    <a:off x="1974711" y="1033561"/>
                    <a:ext cx="8144048" cy="3441396"/>
                  </a:xfrm>
                  <a:prstGeom prst="round1Rect">
                    <a:avLst>
                      <a:gd name="adj" fmla="val 4294"/>
                    </a:avLst>
                  </a:prstGeom>
                  <a:gradFill>
                    <a:gsLst>
                      <a:gs pos="0">
                        <a:schemeClr val="accent6">
                          <a:lumMod val="75000"/>
                        </a:schemeClr>
                      </a:gs>
                      <a:gs pos="31000">
                        <a:schemeClr val="accent6"/>
                      </a:gs>
                      <a:gs pos="38000">
                        <a:schemeClr val="accent6">
                          <a:lumMod val="75000"/>
                        </a:schemeClr>
                      </a:gs>
                      <a:gs pos="100000">
                        <a:schemeClr val="accent6">
                          <a:lumMod val="75000"/>
                        </a:schemeClr>
                      </a:gs>
                      <a:gs pos="48000">
                        <a:schemeClr val="accent6">
                          <a:lumMod val="75000"/>
                        </a:schemeClr>
                      </a:gs>
                    </a:gsLst>
                    <a:lin ang="4560000" scaled="0"/>
                  </a:gra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endParaRPr lang="en-US" kern="0" dirty="0" err="1">
                      <a:solidFill>
                        <a:prstClr val="white"/>
                      </a:solidFill>
                    </a:endParaRPr>
                  </a:p>
                </p:txBody>
              </p:sp>
              <p:sp>
                <p:nvSpPr>
                  <p:cNvPr id="22" name="Rectangle: Single Corner Rounded 61">
                    <a:extLst>
                      <a:ext uri="{FF2B5EF4-FFF2-40B4-BE49-F238E27FC236}">
                        <a16:creationId xmlns:a16="http://schemas.microsoft.com/office/drawing/2014/main" xmlns="" id="{D7D9F917-4981-4A29-9637-9B4B91D49790}"/>
                      </a:ext>
                    </a:extLst>
                  </p:cNvPr>
                  <p:cNvSpPr/>
                  <p:nvPr/>
                </p:nvSpPr>
                <p:spPr bwMode="gray">
                  <a:xfrm flipV="1">
                    <a:off x="678406" y="-1026120"/>
                    <a:ext cx="9332270" cy="5464871"/>
                  </a:xfrm>
                  <a:prstGeom prst="round1Rect">
                    <a:avLst>
                      <a:gd name="adj" fmla="val 2348"/>
                    </a:avLst>
                  </a:prstGeom>
                  <a:solidFill>
                    <a:schemeClr val="accent5"/>
                  </a:solidFill>
                  <a:ln w="10795" cap="flat" cmpd="sng" algn="ctr">
                    <a:noFill/>
                    <a:prstDash val="solid"/>
                  </a:ln>
                  <a:effectLst>
                    <a:outerShdw blurRad="38100" dist="12700" dir="1800000" algn="bl" rotWithShape="0">
                      <a:prstClr val="black">
                        <a:alpha val="31000"/>
                      </a:prst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endParaRPr lang="en-US" kern="0" dirty="0" err="1">
                      <a:solidFill>
                        <a:prstClr val="white"/>
                      </a:solidFill>
                    </a:endParaRPr>
                  </a:p>
                </p:txBody>
              </p:sp>
            </p:grpSp>
            <p:sp>
              <p:nvSpPr>
                <p:cNvPr id="20" name="Rectangle: Single Corner Rounded 19">
                  <a:extLst>
                    <a:ext uri="{FF2B5EF4-FFF2-40B4-BE49-F238E27FC236}">
                      <a16:creationId xmlns:a16="http://schemas.microsoft.com/office/drawing/2014/main" xmlns="" id="{EA5E7F3D-50F1-4682-B2B8-61C177A98043}"/>
                    </a:ext>
                  </a:extLst>
                </p:cNvPr>
                <p:cNvSpPr/>
                <p:nvPr/>
              </p:nvSpPr>
              <p:spPr bwMode="gray">
                <a:xfrm flipV="1">
                  <a:off x="9272448" y="46746"/>
                  <a:ext cx="456310" cy="5446965"/>
                </a:xfrm>
                <a:prstGeom prst="round1Rect">
                  <a:avLst>
                    <a:gd name="adj" fmla="val 29954"/>
                  </a:avLst>
                </a:prstGeom>
                <a:gradFill flip="none" rotWithShape="0">
                  <a:gsLst>
                    <a:gs pos="100000">
                      <a:schemeClr val="accent5">
                        <a:lumMod val="50000"/>
                      </a:schemeClr>
                    </a:gs>
                    <a:gs pos="0">
                      <a:schemeClr val="accent5">
                        <a:alpha val="0"/>
                      </a:schemeClr>
                    </a:gs>
                    <a:gs pos="59000">
                      <a:schemeClr val="accent5">
                        <a:lumMod val="50000"/>
                        <a:alpha val="20000"/>
                      </a:schemeClr>
                    </a:gs>
                  </a:gsLst>
                  <a:lin ang="0" scaled="1"/>
                  <a:tileRect/>
                </a:gradFill>
                <a:ln w="10795" cap="flat" cmpd="sng" algn="ctr">
                  <a:noFill/>
                  <a:prstDash val="solid"/>
                </a:ln>
                <a:effectLst/>
              </p:spPr>
              <p:txBody>
                <a:bodyPr rtlCol="0" anchor="ctr"/>
                <a:lstStyle/>
                <a:p>
                  <a:pPr algn="ctr">
                    <a:defRPr/>
                  </a:pPr>
                  <a:endParaRPr lang="en-US" kern="0" dirty="0" err="1">
                    <a:solidFill>
                      <a:prstClr val="white"/>
                    </a:solidFill>
                  </a:endParaRPr>
                </a:p>
              </p:txBody>
            </p:sp>
            <p:sp>
              <p:nvSpPr>
                <p:cNvPr id="24" name="Rectangle: Single Corner Rounded 23">
                  <a:extLst>
                    <a:ext uri="{FF2B5EF4-FFF2-40B4-BE49-F238E27FC236}">
                      <a16:creationId xmlns:a16="http://schemas.microsoft.com/office/drawing/2014/main" xmlns="" id="{9D6F1FDB-F52B-4FEA-A765-45F8965E26E4}"/>
                    </a:ext>
                  </a:extLst>
                </p:cNvPr>
                <p:cNvSpPr/>
                <p:nvPr userDrawn="1"/>
              </p:nvSpPr>
              <p:spPr bwMode="gray">
                <a:xfrm flipV="1">
                  <a:off x="9182404" y="46744"/>
                  <a:ext cx="438370" cy="5446965"/>
                </a:xfrm>
                <a:prstGeom prst="round1Rect">
                  <a:avLst>
                    <a:gd name="adj" fmla="val 0"/>
                  </a:avLst>
                </a:prstGeom>
                <a:gradFill flip="none" rotWithShape="1">
                  <a:gsLst>
                    <a:gs pos="98972">
                      <a:schemeClr val="accent5">
                        <a:lumMod val="75000"/>
                      </a:schemeClr>
                    </a:gs>
                    <a:gs pos="48000">
                      <a:schemeClr val="accent5">
                        <a:alpha val="0"/>
                      </a:schemeClr>
                    </a:gs>
                    <a:gs pos="68000">
                      <a:schemeClr val="accent5">
                        <a:alpha val="50000"/>
                        <a:lumMod val="85000"/>
                      </a:schemeClr>
                    </a:gs>
                  </a:gsLst>
                  <a:lin ang="0" scaled="1"/>
                  <a:tileRect/>
                </a:gradFill>
                <a:ln w="10795" cap="flat" cmpd="sng" algn="ctr">
                  <a:noFill/>
                  <a:prstDash val="solid"/>
                </a:ln>
                <a:effectLst/>
              </p:spPr>
              <p:txBody>
                <a:bodyPr rtlCol="0" anchor="ctr"/>
                <a:lstStyle/>
                <a:p>
                  <a:pPr algn="ctr">
                    <a:defRPr/>
                  </a:pPr>
                  <a:endParaRPr lang="en-US" kern="0" dirty="0" err="1">
                    <a:solidFill>
                      <a:prstClr val="white"/>
                    </a:solidFill>
                  </a:endParaRPr>
                </a:p>
              </p:txBody>
            </p:sp>
          </p:grpSp>
        </p:grpSp>
      </p:grpSp>
      <p:sp>
        <p:nvSpPr>
          <p:cNvPr id="2" name="Title 1"/>
          <p:cNvSpPr>
            <a:spLocks noGrp="1"/>
          </p:cNvSpPr>
          <p:nvPr>
            <p:ph type="ctrTitle"/>
          </p:nvPr>
        </p:nvSpPr>
        <p:spPr bwMode="gray">
          <a:xfrm>
            <a:off x="434551" y="2615706"/>
            <a:ext cx="7425116" cy="1461939"/>
          </a:xfrm>
        </p:spPr>
        <p:txBody>
          <a:bodyPr wrap="square" anchor="b">
            <a:noAutofit/>
          </a:bodyPr>
          <a:lstStyle>
            <a:lvl1pPr algn="l">
              <a:lnSpc>
                <a:spcPct val="90000"/>
              </a:lnSpc>
              <a:defRPr sz="6000" spc="-20" baseline="0">
                <a:solidFill>
                  <a:schemeClr val="bg1"/>
                </a:solidFill>
              </a:defRPr>
            </a:lvl1pPr>
          </a:lstStyle>
          <a:p>
            <a:r>
              <a:rPr lang="en-US"/>
              <a:t>Click to edit Master title style</a:t>
            </a:r>
            <a:endParaRPr lang="en-US" dirty="0"/>
          </a:p>
        </p:txBody>
      </p:sp>
      <p:sp>
        <p:nvSpPr>
          <p:cNvPr id="38" name="Text Placeholder 7"/>
          <p:cNvSpPr>
            <a:spLocks noGrp="1"/>
          </p:cNvSpPr>
          <p:nvPr>
            <p:ph type="body" sz="quarter" idx="10" hasCustomPrompt="1"/>
          </p:nvPr>
        </p:nvSpPr>
        <p:spPr bwMode="gray">
          <a:xfrm>
            <a:off x="483783" y="4195085"/>
            <a:ext cx="7363786" cy="961930"/>
          </a:xfr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8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88" name="Freeform 5">
            <a:extLst>
              <a:ext uri="{FF2B5EF4-FFF2-40B4-BE49-F238E27FC236}">
                <a16:creationId xmlns:a16="http://schemas.microsoft.com/office/drawing/2014/main" xmlns="" id="{3915EFCB-AFF4-4D78-8B01-1EBD79B33901}"/>
              </a:ext>
            </a:extLst>
          </p:cNvPr>
          <p:cNvSpPr>
            <a:spLocks noEditPoints="1"/>
          </p:cNvSpPr>
          <p:nvPr userDrawn="1"/>
        </p:nvSpPr>
        <p:spPr bwMode="gray">
          <a:xfrm>
            <a:off x="10318621" y="477043"/>
            <a:ext cx="1319582" cy="241866"/>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8" name="Text Placeholder 7">
            <a:extLst>
              <a:ext uri="{FF2B5EF4-FFF2-40B4-BE49-F238E27FC236}">
                <a16:creationId xmlns:a16="http://schemas.microsoft.com/office/drawing/2014/main" xmlns="" id="{B04D80C5-5B09-4391-914E-491EB6BF922B}"/>
              </a:ext>
            </a:extLst>
          </p:cNvPr>
          <p:cNvSpPr>
            <a:spLocks noGrp="1"/>
          </p:cNvSpPr>
          <p:nvPr>
            <p:ph type="body" sz="quarter" idx="11" hasCustomPrompt="1"/>
          </p:nvPr>
        </p:nvSpPr>
        <p:spPr bwMode="gray">
          <a:xfrm>
            <a:off x="3350231" y="504078"/>
            <a:ext cx="2615937" cy="226772"/>
          </a:xfrm>
        </p:spPr>
        <p:txBody>
          <a:bodyPr/>
          <a:lstStyle>
            <a:lvl1pPr marL="0" indent="0" algn="l">
              <a:lnSpc>
                <a:spcPct val="90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a:t>
            </a:r>
            <a:r>
              <a:rPr lang="en-US" dirty="0" err="1"/>
              <a:t>qualcomm</a:t>
            </a:r>
            <a:endParaRPr lang="en-US" dirty="0"/>
          </a:p>
        </p:txBody>
      </p:sp>
      <p:sp>
        <p:nvSpPr>
          <p:cNvPr id="184" name="Text Placeholder 5">
            <a:extLst>
              <a:ext uri="{FF2B5EF4-FFF2-40B4-BE49-F238E27FC236}">
                <a16:creationId xmlns:a16="http://schemas.microsoft.com/office/drawing/2014/main" xmlns="" id="{E4B73436-F9A5-4201-8676-5BB1475322E2}"/>
              </a:ext>
            </a:extLst>
          </p:cNvPr>
          <p:cNvSpPr>
            <a:spLocks noGrp="1"/>
          </p:cNvSpPr>
          <p:nvPr>
            <p:ph type="body" sz="quarter" idx="13" hasCustomPrompt="1"/>
          </p:nvPr>
        </p:nvSpPr>
        <p:spPr bwMode="gray">
          <a:xfrm>
            <a:off x="478848" y="485695"/>
            <a:ext cx="2620484" cy="262176"/>
          </a:xfrm>
        </p:spPr>
        <p:txBody>
          <a:bodyPr/>
          <a:lstStyle>
            <a:lvl1pPr marL="0" indent="0">
              <a:lnSpc>
                <a:spcPct val="98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185" name="Text Placeholder 48">
            <a:extLst>
              <a:ext uri="{FF2B5EF4-FFF2-40B4-BE49-F238E27FC236}">
                <a16:creationId xmlns:a16="http://schemas.microsoft.com/office/drawing/2014/main" xmlns="" id="{44CE8076-2642-41CB-B9C4-44BBD2A86AAA}"/>
              </a:ext>
            </a:extLst>
          </p:cNvPr>
          <p:cNvSpPr>
            <a:spLocks noGrp="1"/>
          </p:cNvSpPr>
          <p:nvPr>
            <p:ph type="body" sz="quarter" idx="14" hasCustomPrompt="1"/>
          </p:nvPr>
        </p:nvSpPr>
        <p:spPr bwMode="gray">
          <a:xfrm>
            <a:off x="6194425" y="484981"/>
            <a:ext cx="2272217" cy="265271"/>
          </a:xfrm>
        </p:spPr>
        <p:txBody>
          <a:bodyPr/>
          <a:lstStyle>
            <a:lvl1pPr marL="0" indent="0">
              <a:lnSpc>
                <a:spcPct val="98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Event location</a:t>
            </a:r>
          </a:p>
        </p:txBody>
      </p:sp>
    </p:spTree>
    <p:extLst>
      <p:ext uri="{BB962C8B-B14F-4D97-AF65-F5344CB8AC3E}">
        <p14:creationId xmlns:p14="http://schemas.microsoft.com/office/powerpoint/2010/main" val="3183477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utaway 1/3 Right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xmlns="" id="{36D6BE73-B9C8-47A2-984C-E200BA96DCB3}"/>
              </a:ext>
            </a:extLst>
          </p:cNvPr>
          <p:cNvSpPr/>
          <p:nvPr/>
        </p:nvSpPr>
        <p:spPr bwMode="gray">
          <a:xfrm>
            <a:off x="7533627" y="0"/>
            <a:ext cx="465837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49" name="Rectangle 48">
            <a:extLst>
              <a:ext uri="{FF2B5EF4-FFF2-40B4-BE49-F238E27FC236}">
                <a16:creationId xmlns:a16="http://schemas.microsoft.com/office/drawing/2014/main" xmlns="" id="{E8341B37-0E89-4536-852D-25A8E380261E}"/>
              </a:ext>
            </a:extLst>
          </p:cNvPr>
          <p:cNvSpPr/>
          <p:nvPr userDrawn="1"/>
        </p:nvSpPr>
        <p:spPr bwMode="gray">
          <a:xfrm flipH="1">
            <a:off x="7533625" y="0"/>
            <a:ext cx="493776" cy="6858000"/>
          </a:xfrm>
          <a:prstGeom prst="rect">
            <a:avLst/>
          </a:prstGeom>
          <a:gradFill flip="none" rotWithShape="1">
            <a:gsLst>
              <a:gs pos="75000">
                <a:srgbClr val="233DA8"/>
              </a:gs>
              <a:gs pos="0">
                <a:schemeClr val="accent1">
                  <a:alpha val="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2" name="Title 1">
            <a:extLst>
              <a:ext uri="{FF2B5EF4-FFF2-40B4-BE49-F238E27FC236}">
                <a16:creationId xmlns:a16="http://schemas.microsoft.com/office/drawing/2014/main" xmlns="" id="{424F16FF-9EF1-44C1-AAD9-CF1D660D0C2E}"/>
              </a:ext>
            </a:extLst>
          </p:cNvPr>
          <p:cNvSpPr>
            <a:spLocks noGrp="1"/>
          </p:cNvSpPr>
          <p:nvPr>
            <p:ph type="title"/>
          </p:nvPr>
        </p:nvSpPr>
        <p:spPr>
          <a:xfrm>
            <a:off x="472174" y="575576"/>
            <a:ext cx="6449960" cy="429028"/>
          </a:xfrm>
        </p:spPr>
        <p:txBody>
          <a:bodyPr/>
          <a:lstStyle/>
          <a:p>
            <a:r>
              <a:rPr lang="en-US"/>
              <a:t>Click to edit Master title style</a:t>
            </a:r>
            <a:endParaRPr lang="en-US" dirty="0"/>
          </a:p>
        </p:txBody>
      </p:sp>
      <p:sp>
        <p:nvSpPr>
          <p:cNvPr id="6" name="Text Placeholder 5">
            <a:extLst>
              <a:ext uri="{FF2B5EF4-FFF2-40B4-BE49-F238E27FC236}">
                <a16:creationId xmlns:a16="http://schemas.microsoft.com/office/drawing/2014/main" xmlns="" id="{BF70394B-C829-494E-8C7E-6C2FEEBC7591}"/>
              </a:ext>
            </a:extLst>
          </p:cNvPr>
          <p:cNvSpPr>
            <a:spLocks noGrp="1"/>
          </p:cNvSpPr>
          <p:nvPr>
            <p:ph type="body" sz="quarter" idx="12"/>
          </p:nvPr>
        </p:nvSpPr>
        <p:spPr bwMode="gray">
          <a:xfrm>
            <a:off x="8103036" y="559595"/>
            <a:ext cx="3574580" cy="5792856"/>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4" name="TextBox 53">
            <a:extLst>
              <a:ext uri="{FF2B5EF4-FFF2-40B4-BE49-F238E27FC236}">
                <a16:creationId xmlns:a16="http://schemas.microsoft.com/office/drawing/2014/main" xmlns="" id="{8B367A00-B283-4828-9779-A19E5BF46A98}"/>
              </a:ext>
            </a:extLst>
          </p:cNvPr>
          <p:cNvSpPr txBox="1"/>
          <p:nvPr userDrawn="1"/>
        </p:nvSpPr>
        <p:spPr bwMode="gray">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9" name="Subtitle">
            <a:extLst>
              <a:ext uri="{FF2B5EF4-FFF2-40B4-BE49-F238E27FC236}">
                <a16:creationId xmlns:a16="http://schemas.microsoft.com/office/drawing/2014/main" xmlns="" id="{1F00FF85-FEDB-4F04-92DA-CD8080CA762B}"/>
              </a:ext>
            </a:extLst>
          </p:cNvPr>
          <p:cNvSpPr>
            <a:spLocks noGrp="1"/>
          </p:cNvSpPr>
          <p:nvPr>
            <p:ph type="subTitle" idx="1"/>
          </p:nvPr>
        </p:nvSpPr>
        <p:spPr>
          <a:xfrm>
            <a:off x="479794" y="1132232"/>
            <a:ext cx="6441706" cy="431657"/>
          </a:xfrm>
        </p:spPr>
        <p:txBody>
          <a:bodyPr/>
          <a:lstStyle>
            <a:lvl1pPr marL="0" indent="0" algn="l">
              <a:lnSpc>
                <a:spcPct val="83000"/>
              </a:lnSpc>
              <a:spcBef>
                <a:spcPts val="180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0" name="TextBox 9">
            <a:extLst>
              <a:ext uri="{FF2B5EF4-FFF2-40B4-BE49-F238E27FC236}">
                <a16:creationId xmlns:a16="http://schemas.microsoft.com/office/drawing/2014/main" xmlns="" id="{5EAE41C7-C3A6-47F3-AF03-FDF639C26684}"/>
              </a:ext>
            </a:extLst>
          </p:cNvPr>
          <p:cNvSpPr txBox="1"/>
          <p:nvPr userDrawn="1"/>
        </p:nvSpPr>
        <p:spPr>
          <a:xfrm>
            <a:off x="317607" y="654970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4081738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utaway 1/3 Right Light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xmlns="" id="{36D6BE73-B9C8-47A2-984C-E200BA96DCB3}"/>
              </a:ext>
            </a:extLst>
          </p:cNvPr>
          <p:cNvSpPr/>
          <p:nvPr/>
        </p:nvSpPr>
        <p:spPr bwMode="gray">
          <a:xfrm>
            <a:off x="7533627" y="0"/>
            <a:ext cx="465837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49" name="Rectangle 48">
            <a:extLst>
              <a:ext uri="{FF2B5EF4-FFF2-40B4-BE49-F238E27FC236}">
                <a16:creationId xmlns:a16="http://schemas.microsoft.com/office/drawing/2014/main" xmlns="" id="{E8341B37-0E89-4536-852D-25A8E380261E}"/>
              </a:ext>
            </a:extLst>
          </p:cNvPr>
          <p:cNvSpPr/>
          <p:nvPr userDrawn="1"/>
        </p:nvSpPr>
        <p:spPr bwMode="gray">
          <a:xfrm flipH="1">
            <a:off x="7533625" y="0"/>
            <a:ext cx="493776" cy="6858000"/>
          </a:xfrm>
          <a:prstGeom prst="rect">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2" name="Title 1">
            <a:extLst>
              <a:ext uri="{FF2B5EF4-FFF2-40B4-BE49-F238E27FC236}">
                <a16:creationId xmlns:a16="http://schemas.microsoft.com/office/drawing/2014/main" xmlns="" id="{424F16FF-9EF1-44C1-AAD9-CF1D660D0C2E}"/>
              </a:ext>
            </a:extLst>
          </p:cNvPr>
          <p:cNvSpPr>
            <a:spLocks noGrp="1"/>
          </p:cNvSpPr>
          <p:nvPr>
            <p:ph type="title"/>
          </p:nvPr>
        </p:nvSpPr>
        <p:spPr>
          <a:xfrm>
            <a:off x="472174" y="575576"/>
            <a:ext cx="6449960" cy="429028"/>
          </a:xfrm>
        </p:spPr>
        <p:txBody>
          <a:bodyPr/>
          <a:lstStyle/>
          <a:p>
            <a:r>
              <a:rPr lang="en-US"/>
              <a:t>Click to edit Master title style</a:t>
            </a:r>
            <a:endParaRPr lang="en-US" dirty="0"/>
          </a:p>
        </p:txBody>
      </p:sp>
      <p:sp>
        <p:nvSpPr>
          <p:cNvPr id="6" name="Text Placeholder 5">
            <a:extLst>
              <a:ext uri="{FF2B5EF4-FFF2-40B4-BE49-F238E27FC236}">
                <a16:creationId xmlns:a16="http://schemas.microsoft.com/office/drawing/2014/main" xmlns="" id="{BF70394B-C829-494E-8C7E-6C2FEEBC7591}"/>
              </a:ext>
            </a:extLst>
          </p:cNvPr>
          <p:cNvSpPr>
            <a:spLocks noGrp="1"/>
          </p:cNvSpPr>
          <p:nvPr>
            <p:ph type="body" sz="quarter" idx="12"/>
          </p:nvPr>
        </p:nvSpPr>
        <p:spPr bwMode="black">
          <a:xfrm>
            <a:off x="8103036" y="559595"/>
            <a:ext cx="3574580" cy="5792856"/>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4" name="TextBox 53">
            <a:extLst>
              <a:ext uri="{FF2B5EF4-FFF2-40B4-BE49-F238E27FC236}">
                <a16:creationId xmlns:a16="http://schemas.microsoft.com/office/drawing/2014/main" xmlns="" id="{8B367A00-B283-4828-9779-A19E5BF46A98}"/>
              </a:ext>
            </a:extLst>
          </p:cNvPr>
          <p:cNvSpPr txBox="1"/>
          <p:nvPr userDrawn="1"/>
        </p:nvSpPr>
        <p:spPr bwMode="gray">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9" name="Subtitle">
            <a:extLst>
              <a:ext uri="{FF2B5EF4-FFF2-40B4-BE49-F238E27FC236}">
                <a16:creationId xmlns:a16="http://schemas.microsoft.com/office/drawing/2014/main" xmlns="" id="{8182772B-51FD-4532-AD53-E798213156F4}"/>
              </a:ext>
            </a:extLst>
          </p:cNvPr>
          <p:cNvSpPr>
            <a:spLocks noGrp="1"/>
          </p:cNvSpPr>
          <p:nvPr>
            <p:ph type="subTitle" idx="1"/>
          </p:nvPr>
        </p:nvSpPr>
        <p:spPr>
          <a:xfrm>
            <a:off x="479794" y="1132232"/>
            <a:ext cx="6441706" cy="431657"/>
          </a:xfrm>
        </p:spPr>
        <p:txBody>
          <a:bodyPr/>
          <a:lstStyle>
            <a:lvl1pPr marL="0" indent="0" algn="l">
              <a:lnSpc>
                <a:spcPct val="83000"/>
              </a:lnSpc>
              <a:spcBef>
                <a:spcPts val="180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0" name="TextBox 9">
            <a:extLst>
              <a:ext uri="{FF2B5EF4-FFF2-40B4-BE49-F238E27FC236}">
                <a16:creationId xmlns:a16="http://schemas.microsoft.com/office/drawing/2014/main" xmlns="" id="{C8B538CA-D2BA-4016-86DA-144B9051D354}"/>
              </a:ext>
            </a:extLst>
          </p:cNvPr>
          <p:cNvSpPr txBox="1"/>
          <p:nvPr userDrawn="1"/>
        </p:nvSpPr>
        <p:spPr>
          <a:xfrm>
            <a:off x="317607" y="654970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15472401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utaway 1/3 Right Gree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xmlns="" id="{36D6BE73-B9C8-47A2-984C-E200BA96DCB3}"/>
              </a:ext>
            </a:extLst>
          </p:cNvPr>
          <p:cNvSpPr/>
          <p:nvPr/>
        </p:nvSpPr>
        <p:spPr bwMode="gray">
          <a:xfrm>
            <a:off x="7533627" y="0"/>
            <a:ext cx="4658373"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49" name="Rectangle 48">
            <a:extLst>
              <a:ext uri="{FF2B5EF4-FFF2-40B4-BE49-F238E27FC236}">
                <a16:creationId xmlns:a16="http://schemas.microsoft.com/office/drawing/2014/main" xmlns="" id="{E8341B37-0E89-4536-852D-25A8E380261E}"/>
              </a:ext>
            </a:extLst>
          </p:cNvPr>
          <p:cNvSpPr/>
          <p:nvPr userDrawn="1"/>
        </p:nvSpPr>
        <p:spPr bwMode="gray">
          <a:xfrm flipH="1">
            <a:off x="7533625" y="0"/>
            <a:ext cx="493776" cy="6858000"/>
          </a:xfrm>
          <a:prstGeom prst="rect">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2" name="Title 1">
            <a:extLst>
              <a:ext uri="{FF2B5EF4-FFF2-40B4-BE49-F238E27FC236}">
                <a16:creationId xmlns:a16="http://schemas.microsoft.com/office/drawing/2014/main" xmlns="" id="{424F16FF-9EF1-44C1-AAD9-CF1D660D0C2E}"/>
              </a:ext>
            </a:extLst>
          </p:cNvPr>
          <p:cNvSpPr>
            <a:spLocks noGrp="1"/>
          </p:cNvSpPr>
          <p:nvPr>
            <p:ph type="title"/>
          </p:nvPr>
        </p:nvSpPr>
        <p:spPr>
          <a:xfrm>
            <a:off x="472174" y="575576"/>
            <a:ext cx="6449960" cy="429028"/>
          </a:xfrm>
        </p:spPr>
        <p:txBody>
          <a:bodyPr/>
          <a:lstStyle/>
          <a:p>
            <a:r>
              <a:rPr lang="en-US"/>
              <a:t>Click to edit Master title style</a:t>
            </a:r>
            <a:endParaRPr lang="en-US" dirty="0"/>
          </a:p>
        </p:txBody>
      </p:sp>
      <p:sp>
        <p:nvSpPr>
          <p:cNvPr id="6" name="Text Placeholder 5">
            <a:extLst>
              <a:ext uri="{FF2B5EF4-FFF2-40B4-BE49-F238E27FC236}">
                <a16:creationId xmlns:a16="http://schemas.microsoft.com/office/drawing/2014/main" xmlns="" id="{BF70394B-C829-494E-8C7E-6C2FEEBC7591}"/>
              </a:ext>
            </a:extLst>
          </p:cNvPr>
          <p:cNvSpPr>
            <a:spLocks noGrp="1"/>
          </p:cNvSpPr>
          <p:nvPr>
            <p:ph type="body" sz="quarter" idx="12"/>
          </p:nvPr>
        </p:nvSpPr>
        <p:spPr bwMode="black">
          <a:xfrm>
            <a:off x="8103036" y="559595"/>
            <a:ext cx="3574580" cy="5792856"/>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4" name="TextBox 53">
            <a:extLst>
              <a:ext uri="{FF2B5EF4-FFF2-40B4-BE49-F238E27FC236}">
                <a16:creationId xmlns:a16="http://schemas.microsoft.com/office/drawing/2014/main" xmlns="" id="{8B367A00-B283-4828-9779-A19E5BF46A98}"/>
              </a:ext>
            </a:extLst>
          </p:cNvPr>
          <p:cNvSpPr txBox="1"/>
          <p:nvPr userDrawn="1"/>
        </p:nvSpPr>
        <p:spPr bwMode="gray">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9" name="Subtitle">
            <a:extLst>
              <a:ext uri="{FF2B5EF4-FFF2-40B4-BE49-F238E27FC236}">
                <a16:creationId xmlns:a16="http://schemas.microsoft.com/office/drawing/2014/main" xmlns="" id="{E1F3523D-4335-4B42-9C5C-2ADA601D8C2F}"/>
              </a:ext>
            </a:extLst>
          </p:cNvPr>
          <p:cNvSpPr>
            <a:spLocks noGrp="1"/>
          </p:cNvSpPr>
          <p:nvPr>
            <p:ph type="subTitle" idx="1"/>
          </p:nvPr>
        </p:nvSpPr>
        <p:spPr>
          <a:xfrm>
            <a:off x="479794" y="1132232"/>
            <a:ext cx="6441706" cy="431657"/>
          </a:xfrm>
        </p:spPr>
        <p:txBody>
          <a:bodyPr/>
          <a:lstStyle>
            <a:lvl1pPr marL="0" indent="0" algn="l">
              <a:lnSpc>
                <a:spcPct val="83000"/>
              </a:lnSpc>
              <a:spcBef>
                <a:spcPts val="180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0" name="TextBox 9">
            <a:extLst>
              <a:ext uri="{FF2B5EF4-FFF2-40B4-BE49-F238E27FC236}">
                <a16:creationId xmlns:a16="http://schemas.microsoft.com/office/drawing/2014/main" xmlns="" id="{8B0DE041-7DED-4B4A-B9BA-98B6742847DA}"/>
              </a:ext>
            </a:extLst>
          </p:cNvPr>
          <p:cNvSpPr txBox="1"/>
          <p:nvPr userDrawn="1"/>
        </p:nvSpPr>
        <p:spPr>
          <a:xfrm>
            <a:off x="317607" y="654970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13715470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Cutaway 1/3 Right Gra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xmlns="" id="{36D6BE73-B9C8-47A2-984C-E200BA96DCB3}"/>
              </a:ext>
            </a:extLst>
          </p:cNvPr>
          <p:cNvSpPr/>
          <p:nvPr/>
        </p:nvSpPr>
        <p:spPr bwMode="gray">
          <a:xfrm>
            <a:off x="7533627" y="0"/>
            <a:ext cx="4658373"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49" name="Rectangle 48">
            <a:extLst>
              <a:ext uri="{FF2B5EF4-FFF2-40B4-BE49-F238E27FC236}">
                <a16:creationId xmlns:a16="http://schemas.microsoft.com/office/drawing/2014/main" xmlns="" id="{E8341B37-0E89-4536-852D-25A8E380261E}"/>
              </a:ext>
            </a:extLst>
          </p:cNvPr>
          <p:cNvSpPr/>
          <p:nvPr userDrawn="1"/>
        </p:nvSpPr>
        <p:spPr bwMode="gray">
          <a:xfrm flipH="1">
            <a:off x="7533625" y="0"/>
            <a:ext cx="493776" cy="6858000"/>
          </a:xfrm>
          <a:prstGeom prst="rect">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2" name="Title 1">
            <a:extLst>
              <a:ext uri="{FF2B5EF4-FFF2-40B4-BE49-F238E27FC236}">
                <a16:creationId xmlns:a16="http://schemas.microsoft.com/office/drawing/2014/main" xmlns="" id="{424F16FF-9EF1-44C1-AAD9-CF1D660D0C2E}"/>
              </a:ext>
            </a:extLst>
          </p:cNvPr>
          <p:cNvSpPr>
            <a:spLocks noGrp="1"/>
          </p:cNvSpPr>
          <p:nvPr>
            <p:ph type="title"/>
          </p:nvPr>
        </p:nvSpPr>
        <p:spPr>
          <a:xfrm>
            <a:off x="472174" y="575576"/>
            <a:ext cx="6449960" cy="429028"/>
          </a:xfrm>
        </p:spPr>
        <p:txBody>
          <a:bodyPr/>
          <a:lstStyle/>
          <a:p>
            <a:r>
              <a:rPr lang="en-US"/>
              <a:t>Click to edit Master title style</a:t>
            </a:r>
            <a:endParaRPr lang="en-US" dirty="0"/>
          </a:p>
        </p:txBody>
      </p:sp>
      <p:sp>
        <p:nvSpPr>
          <p:cNvPr id="6" name="Text Placeholder 5">
            <a:extLst>
              <a:ext uri="{FF2B5EF4-FFF2-40B4-BE49-F238E27FC236}">
                <a16:creationId xmlns:a16="http://schemas.microsoft.com/office/drawing/2014/main" xmlns="" id="{BF70394B-C829-494E-8C7E-6C2FEEBC7591}"/>
              </a:ext>
            </a:extLst>
          </p:cNvPr>
          <p:cNvSpPr>
            <a:spLocks noGrp="1"/>
          </p:cNvSpPr>
          <p:nvPr>
            <p:ph type="body" sz="quarter" idx="12"/>
          </p:nvPr>
        </p:nvSpPr>
        <p:spPr bwMode="gray">
          <a:xfrm>
            <a:off x="8103036" y="559595"/>
            <a:ext cx="3574580" cy="5792856"/>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4" name="TextBox 53">
            <a:extLst>
              <a:ext uri="{FF2B5EF4-FFF2-40B4-BE49-F238E27FC236}">
                <a16:creationId xmlns:a16="http://schemas.microsoft.com/office/drawing/2014/main" xmlns="" id="{8B367A00-B283-4828-9779-A19E5BF46A98}"/>
              </a:ext>
            </a:extLst>
          </p:cNvPr>
          <p:cNvSpPr txBox="1"/>
          <p:nvPr userDrawn="1"/>
        </p:nvSpPr>
        <p:spPr bwMode="gray">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9" name="Subtitle">
            <a:extLst>
              <a:ext uri="{FF2B5EF4-FFF2-40B4-BE49-F238E27FC236}">
                <a16:creationId xmlns:a16="http://schemas.microsoft.com/office/drawing/2014/main" xmlns="" id="{17EB043F-C376-48C5-A1C7-C2B8417352A5}"/>
              </a:ext>
            </a:extLst>
          </p:cNvPr>
          <p:cNvSpPr>
            <a:spLocks noGrp="1"/>
          </p:cNvSpPr>
          <p:nvPr>
            <p:ph type="subTitle" idx="1"/>
          </p:nvPr>
        </p:nvSpPr>
        <p:spPr>
          <a:xfrm>
            <a:off x="479794" y="1132232"/>
            <a:ext cx="6441706" cy="431657"/>
          </a:xfrm>
        </p:spPr>
        <p:txBody>
          <a:bodyPr/>
          <a:lstStyle>
            <a:lvl1pPr marL="0" indent="0" algn="l">
              <a:lnSpc>
                <a:spcPct val="83000"/>
              </a:lnSpc>
              <a:spcBef>
                <a:spcPts val="180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0" name="TextBox 9">
            <a:extLst>
              <a:ext uri="{FF2B5EF4-FFF2-40B4-BE49-F238E27FC236}">
                <a16:creationId xmlns:a16="http://schemas.microsoft.com/office/drawing/2014/main" xmlns="" id="{4C3DC53C-FF4A-4510-81F3-B77611857B08}"/>
              </a:ext>
            </a:extLst>
          </p:cNvPr>
          <p:cNvSpPr txBox="1"/>
          <p:nvPr userDrawn="1"/>
        </p:nvSpPr>
        <p:spPr>
          <a:xfrm>
            <a:off x="317607" y="654970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1613245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Image Left Blu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xmlns="" id="{914B4641-564B-4F50-B919-B87A300325EF}"/>
              </a:ext>
            </a:extLst>
          </p:cNvPr>
          <p:cNvSpPr>
            <a:spLocks noGrp="1"/>
          </p:cNvSpPr>
          <p:nvPr>
            <p:ph type="pic" sz="quarter" idx="11"/>
          </p:nvPr>
        </p:nvSpPr>
        <p:spPr>
          <a:xfrm>
            <a:off x="0" y="0"/>
            <a:ext cx="7531546" cy="6858000"/>
          </a:xfrm>
          <a:noFill/>
        </p:spPr>
        <p:txBody>
          <a:bodyPr anchor="ctr"/>
          <a:lstStyle>
            <a:lvl1pPr marL="0" indent="0" algn="ctr">
              <a:buNone/>
              <a:defRPr/>
            </a:lvl1pPr>
          </a:lstStyle>
          <a:p>
            <a:r>
              <a:rPr lang="en-US"/>
              <a:t>Click icon to add picture</a:t>
            </a:r>
            <a:endParaRPr lang="en-US" dirty="0"/>
          </a:p>
        </p:txBody>
      </p:sp>
      <p:sp>
        <p:nvSpPr>
          <p:cNvPr id="5" name="Rectangle 4">
            <a:extLst>
              <a:ext uri="{FF2B5EF4-FFF2-40B4-BE49-F238E27FC236}">
                <a16:creationId xmlns:a16="http://schemas.microsoft.com/office/drawing/2014/main" xmlns="" id="{36D6BE73-B9C8-47A2-984C-E200BA96DCB3}"/>
              </a:ext>
            </a:extLst>
          </p:cNvPr>
          <p:cNvSpPr/>
          <p:nvPr/>
        </p:nvSpPr>
        <p:spPr bwMode="gray">
          <a:xfrm>
            <a:off x="7533627" y="0"/>
            <a:ext cx="465837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49" name="Rectangle 48">
            <a:extLst>
              <a:ext uri="{FF2B5EF4-FFF2-40B4-BE49-F238E27FC236}">
                <a16:creationId xmlns:a16="http://schemas.microsoft.com/office/drawing/2014/main" xmlns="" id="{E8341B37-0E89-4536-852D-25A8E380261E}"/>
              </a:ext>
            </a:extLst>
          </p:cNvPr>
          <p:cNvSpPr/>
          <p:nvPr userDrawn="1"/>
        </p:nvSpPr>
        <p:spPr bwMode="gray">
          <a:xfrm flipH="1">
            <a:off x="7525676" y="0"/>
            <a:ext cx="493776" cy="6858000"/>
          </a:xfrm>
          <a:prstGeom prst="rect">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45" name="Text Placeholder 44">
            <a:extLst>
              <a:ext uri="{FF2B5EF4-FFF2-40B4-BE49-F238E27FC236}">
                <a16:creationId xmlns:a16="http://schemas.microsoft.com/office/drawing/2014/main" xmlns="" id="{039914E2-20D2-4AED-9BA4-AD0FC18B808F}"/>
              </a:ext>
            </a:extLst>
          </p:cNvPr>
          <p:cNvSpPr>
            <a:spLocks noGrp="1"/>
          </p:cNvSpPr>
          <p:nvPr>
            <p:ph type="body" sz="quarter" idx="10"/>
          </p:nvPr>
        </p:nvSpPr>
        <p:spPr bwMode="gray">
          <a:xfrm>
            <a:off x="8103394" y="4743450"/>
            <a:ext cx="3574222" cy="1607651"/>
          </a:xfrm>
        </p:spPr>
        <p:txBody>
          <a:bodyPr anchor="t"/>
          <a:lstStyle>
            <a:lvl1pPr marL="0" indent="0">
              <a:lnSpc>
                <a:spcPct val="95000"/>
              </a:lnSpc>
              <a:buClr>
                <a:schemeClr val="bg1"/>
              </a:buClr>
              <a:buNone/>
              <a:defRPr>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600">
                <a:solidFill>
                  <a:schemeClr val="bg1"/>
                </a:solidFill>
              </a:defRPr>
            </a:lvl4pPr>
            <a:lvl5pPr marL="0" indent="0">
              <a:lnSpc>
                <a:spcPct val="107000"/>
              </a:lnSpc>
              <a:spcBef>
                <a:spcPts val="1200"/>
              </a:spcBef>
              <a:buFont typeface="Arial" panose="020B0604020202020204" pitchFamily="34" charset="0"/>
              <a:buNone/>
              <a:defRPr sz="14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p:txBody>
      </p:sp>
      <p:sp>
        <p:nvSpPr>
          <p:cNvPr id="46" name="Title 45">
            <a:extLst>
              <a:ext uri="{FF2B5EF4-FFF2-40B4-BE49-F238E27FC236}">
                <a16:creationId xmlns:a16="http://schemas.microsoft.com/office/drawing/2014/main" xmlns="" id="{00694F1B-B722-4A01-98DF-31EE60F97D3D}"/>
              </a:ext>
            </a:extLst>
          </p:cNvPr>
          <p:cNvSpPr>
            <a:spLocks noGrp="1"/>
          </p:cNvSpPr>
          <p:nvPr>
            <p:ph type="title"/>
          </p:nvPr>
        </p:nvSpPr>
        <p:spPr bwMode="gray">
          <a:xfrm>
            <a:off x="8103394" y="2749751"/>
            <a:ext cx="3579126" cy="1834948"/>
          </a:xfrm>
        </p:spPr>
        <p:txBody>
          <a:bodyPr/>
          <a:lstStyle>
            <a:lvl1pPr>
              <a:lnSpc>
                <a:spcPct val="88000"/>
              </a:lnSpc>
              <a:defRPr sz="3400">
                <a:solidFill>
                  <a:schemeClr val="bg1"/>
                </a:solidFill>
              </a:defRPr>
            </a:lvl1pPr>
          </a:lstStyle>
          <a:p>
            <a:r>
              <a:rPr lang="en-US"/>
              <a:t>Click to edit Master title style</a:t>
            </a:r>
            <a:endParaRPr lang="en-US" dirty="0"/>
          </a:p>
        </p:txBody>
      </p:sp>
      <p:sp>
        <p:nvSpPr>
          <p:cNvPr id="9" name="TextBox 8">
            <a:extLst>
              <a:ext uri="{FF2B5EF4-FFF2-40B4-BE49-F238E27FC236}">
                <a16:creationId xmlns:a16="http://schemas.microsoft.com/office/drawing/2014/main" xmlns="" id="{EF5DB9B7-8863-49E0-8C5E-E5B3F98902C7}"/>
              </a:ext>
            </a:extLst>
          </p:cNvPr>
          <p:cNvSpPr txBox="1"/>
          <p:nvPr userDrawn="1"/>
        </p:nvSpPr>
        <p:spPr bwMode="white">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11" name="Footer Placeholder 4">
            <a:extLst>
              <a:ext uri="{FF2B5EF4-FFF2-40B4-BE49-F238E27FC236}">
                <a16:creationId xmlns:a16="http://schemas.microsoft.com/office/drawing/2014/main" xmlns="" id="{6BFDA095-18AD-4CD4-BE6D-A29020FC2516}"/>
              </a:ext>
            </a:extLst>
          </p:cNvPr>
          <p:cNvSpPr>
            <a:spLocks noGrp="1"/>
          </p:cNvSpPr>
          <p:nvPr>
            <p:ph type="ftr" sz="quarter" idx="3"/>
          </p:nvPr>
        </p:nvSpPr>
        <p:spPr>
          <a:xfrm>
            <a:off x="8103395" y="6484545"/>
            <a:ext cx="3582828" cy="189801"/>
          </a:xfrm>
          <a:prstGeom prst="rect">
            <a:avLst/>
          </a:prstGeom>
        </p:spPr>
        <p:txBody>
          <a:bodyPr vert="horz" wrap="square" lIns="0" tIns="0" rIns="0" bIns="0" rtlCol="0" anchor="b">
            <a:noAutofit/>
          </a:bodyPr>
          <a:lstStyle>
            <a:lvl1pPr algn="l">
              <a:lnSpc>
                <a:spcPct val="107000"/>
              </a:lnSpc>
              <a:defRPr sz="800">
                <a:solidFill>
                  <a:schemeClr val="bg1"/>
                </a:solidFill>
              </a:defRPr>
            </a:lvl1pPr>
          </a:lstStyle>
          <a:p>
            <a:endParaRPr lang="en-US" dirty="0"/>
          </a:p>
        </p:txBody>
      </p:sp>
      <p:sp>
        <p:nvSpPr>
          <p:cNvPr id="10" name="TextBox 9">
            <a:extLst>
              <a:ext uri="{FF2B5EF4-FFF2-40B4-BE49-F238E27FC236}">
                <a16:creationId xmlns:a16="http://schemas.microsoft.com/office/drawing/2014/main" xmlns="" id="{96900DDE-D5BB-4302-9BC8-C7450E6B2E67}"/>
              </a:ext>
            </a:extLst>
          </p:cNvPr>
          <p:cNvSpPr txBox="1"/>
          <p:nvPr userDrawn="1"/>
        </p:nvSpPr>
        <p:spPr>
          <a:xfrm>
            <a:off x="472173" y="659945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1992598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Image Left Light Blu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xmlns="" id="{914B4641-564B-4F50-B919-B87A300325EF}"/>
              </a:ext>
            </a:extLst>
          </p:cNvPr>
          <p:cNvSpPr>
            <a:spLocks noGrp="1"/>
          </p:cNvSpPr>
          <p:nvPr>
            <p:ph type="pic" sz="quarter" idx="11"/>
          </p:nvPr>
        </p:nvSpPr>
        <p:spPr>
          <a:xfrm>
            <a:off x="0" y="0"/>
            <a:ext cx="7531546" cy="6858000"/>
          </a:xfrm>
          <a:noFill/>
        </p:spPr>
        <p:txBody>
          <a:bodyPr anchor="ctr"/>
          <a:lstStyle>
            <a:lvl1pPr marL="0" indent="0" algn="ctr">
              <a:buNone/>
              <a:defRPr/>
            </a:lvl1pPr>
          </a:lstStyle>
          <a:p>
            <a:r>
              <a:rPr lang="en-US"/>
              <a:t>Click icon to add picture</a:t>
            </a:r>
            <a:endParaRPr lang="en-US" dirty="0"/>
          </a:p>
        </p:txBody>
      </p:sp>
      <p:sp>
        <p:nvSpPr>
          <p:cNvPr id="5" name="Rectangle 4">
            <a:extLst>
              <a:ext uri="{FF2B5EF4-FFF2-40B4-BE49-F238E27FC236}">
                <a16:creationId xmlns:a16="http://schemas.microsoft.com/office/drawing/2014/main" xmlns="" id="{36D6BE73-B9C8-47A2-984C-E200BA96DCB3}"/>
              </a:ext>
            </a:extLst>
          </p:cNvPr>
          <p:cNvSpPr/>
          <p:nvPr/>
        </p:nvSpPr>
        <p:spPr bwMode="gray">
          <a:xfrm>
            <a:off x="7533627" y="0"/>
            <a:ext cx="465837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49" name="Rectangle 48">
            <a:extLst>
              <a:ext uri="{FF2B5EF4-FFF2-40B4-BE49-F238E27FC236}">
                <a16:creationId xmlns:a16="http://schemas.microsoft.com/office/drawing/2014/main" xmlns="" id="{E8341B37-0E89-4536-852D-25A8E380261E}"/>
              </a:ext>
            </a:extLst>
          </p:cNvPr>
          <p:cNvSpPr/>
          <p:nvPr userDrawn="1"/>
        </p:nvSpPr>
        <p:spPr bwMode="gray">
          <a:xfrm flipH="1">
            <a:off x="7525676" y="0"/>
            <a:ext cx="493776" cy="6858000"/>
          </a:xfrm>
          <a:prstGeom prst="rect">
            <a:avLst/>
          </a:prstGeom>
          <a:gradFill flip="none" rotWithShape="1">
            <a:gsLst>
              <a:gs pos="100000">
                <a:srgbClr val="3F59AD">
                  <a:lumMod val="90000"/>
                  <a:lumOff val="10000"/>
                </a:srgbClr>
              </a:gs>
              <a:gs pos="0">
                <a:schemeClr val="accent2"/>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45" name="Text Placeholder 44">
            <a:extLst>
              <a:ext uri="{FF2B5EF4-FFF2-40B4-BE49-F238E27FC236}">
                <a16:creationId xmlns:a16="http://schemas.microsoft.com/office/drawing/2014/main" xmlns="" id="{039914E2-20D2-4AED-9BA4-AD0FC18B808F}"/>
              </a:ext>
            </a:extLst>
          </p:cNvPr>
          <p:cNvSpPr>
            <a:spLocks noGrp="1"/>
          </p:cNvSpPr>
          <p:nvPr>
            <p:ph type="body" sz="quarter" idx="10"/>
          </p:nvPr>
        </p:nvSpPr>
        <p:spPr bwMode="gray">
          <a:xfrm>
            <a:off x="8103394" y="4743450"/>
            <a:ext cx="3574222" cy="1607651"/>
          </a:xfrm>
        </p:spPr>
        <p:txBody>
          <a:bodyPr anchor="t"/>
          <a:lstStyle>
            <a:lvl1pPr marL="0" indent="0">
              <a:lnSpc>
                <a:spcPct val="95000"/>
              </a:lnSpc>
              <a:buClr>
                <a:schemeClr val="bg1"/>
              </a:buClr>
              <a:buNone/>
              <a:defRPr>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600">
                <a:solidFill>
                  <a:schemeClr val="bg1"/>
                </a:solidFill>
              </a:defRPr>
            </a:lvl4pPr>
            <a:lvl5pPr marL="0" indent="0">
              <a:lnSpc>
                <a:spcPct val="107000"/>
              </a:lnSpc>
              <a:spcBef>
                <a:spcPts val="1200"/>
              </a:spcBef>
              <a:buFont typeface="Arial" panose="020B0604020202020204" pitchFamily="34" charset="0"/>
              <a:buNone/>
              <a:defRPr sz="14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p:txBody>
      </p:sp>
      <p:sp>
        <p:nvSpPr>
          <p:cNvPr id="46" name="Title 45">
            <a:extLst>
              <a:ext uri="{FF2B5EF4-FFF2-40B4-BE49-F238E27FC236}">
                <a16:creationId xmlns:a16="http://schemas.microsoft.com/office/drawing/2014/main" xmlns="" id="{00694F1B-B722-4A01-98DF-31EE60F97D3D}"/>
              </a:ext>
            </a:extLst>
          </p:cNvPr>
          <p:cNvSpPr>
            <a:spLocks noGrp="1"/>
          </p:cNvSpPr>
          <p:nvPr>
            <p:ph type="title"/>
          </p:nvPr>
        </p:nvSpPr>
        <p:spPr bwMode="gray">
          <a:xfrm>
            <a:off x="8103394" y="2749751"/>
            <a:ext cx="3579126" cy="1834948"/>
          </a:xfrm>
        </p:spPr>
        <p:txBody>
          <a:bodyPr/>
          <a:lstStyle>
            <a:lvl1pPr>
              <a:lnSpc>
                <a:spcPct val="88000"/>
              </a:lnSpc>
              <a:defRPr sz="3400">
                <a:solidFill>
                  <a:schemeClr val="bg1"/>
                </a:solidFill>
              </a:defRPr>
            </a:lvl1pPr>
          </a:lstStyle>
          <a:p>
            <a:r>
              <a:rPr lang="en-US"/>
              <a:t>Click to edit Master title style</a:t>
            </a:r>
            <a:endParaRPr lang="en-US" dirty="0"/>
          </a:p>
        </p:txBody>
      </p:sp>
      <p:sp>
        <p:nvSpPr>
          <p:cNvPr id="9" name="TextBox 8">
            <a:extLst>
              <a:ext uri="{FF2B5EF4-FFF2-40B4-BE49-F238E27FC236}">
                <a16:creationId xmlns:a16="http://schemas.microsoft.com/office/drawing/2014/main" xmlns="" id="{EF5DB9B7-8863-49E0-8C5E-E5B3F98902C7}"/>
              </a:ext>
            </a:extLst>
          </p:cNvPr>
          <p:cNvSpPr txBox="1"/>
          <p:nvPr userDrawn="1"/>
        </p:nvSpPr>
        <p:spPr bwMode="gray">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11" name="Footer Placeholder 4">
            <a:extLst>
              <a:ext uri="{FF2B5EF4-FFF2-40B4-BE49-F238E27FC236}">
                <a16:creationId xmlns:a16="http://schemas.microsoft.com/office/drawing/2014/main" xmlns="" id="{6DCAC94D-95BA-4EA9-9AC8-22A3151E3997}"/>
              </a:ext>
            </a:extLst>
          </p:cNvPr>
          <p:cNvSpPr>
            <a:spLocks noGrp="1"/>
          </p:cNvSpPr>
          <p:nvPr>
            <p:ph type="ftr" sz="quarter" idx="3"/>
          </p:nvPr>
        </p:nvSpPr>
        <p:spPr>
          <a:xfrm>
            <a:off x="8103395" y="6484545"/>
            <a:ext cx="3582828" cy="189801"/>
          </a:xfrm>
          <a:prstGeom prst="rect">
            <a:avLst/>
          </a:prstGeom>
        </p:spPr>
        <p:txBody>
          <a:bodyPr vert="horz" wrap="square" lIns="0" tIns="0" rIns="0" bIns="0" rtlCol="0" anchor="b">
            <a:noAutofit/>
          </a:bodyPr>
          <a:lstStyle>
            <a:lvl1pPr algn="l">
              <a:lnSpc>
                <a:spcPct val="107000"/>
              </a:lnSpc>
              <a:defRPr sz="800">
                <a:solidFill>
                  <a:schemeClr val="bg1"/>
                </a:solidFill>
              </a:defRPr>
            </a:lvl1pPr>
          </a:lstStyle>
          <a:p>
            <a:endParaRPr lang="en-US" dirty="0"/>
          </a:p>
        </p:txBody>
      </p:sp>
      <p:sp>
        <p:nvSpPr>
          <p:cNvPr id="10" name="TextBox 9">
            <a:extLst>
              <a:ext uri="{FF2B5EF4-FFF2-40B4-BE49-F238E27FC236}">
                <a16:creationId xmlns:a16="http://schemas.microsoft.com/office/drawing/2014/main" xmlns="" id="{C6006FA5-BA68-4247-986E-651F3D9D6F45}"/>
              </a:ext>
            </a:extLst>
          </p:cNvPr>
          <p:cNvSpPr txBox="1"/>
          <p:nvPr userDrawn="1"/>
        </p:nvSpPr>
        <p:spPr>
          <a:xfrm>
            <a:off x="472173" y="659945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16908947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Image Left Gree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xmlns="" id="{914B4641-564B-4F50-B919-B87A300325EF}"/>
              </a:ext>
            </a:extLst>
          </p:cNvPr>
          <p:cNvSpPr>
            <a:spLocks noGrp="1"/>
          </p:cNvSpPr>
          <p:nvPr>
            <p:ph type="pic" sz="quarter" idx="11"/>
          </p:nvPr>
        </p:nvSpPr>
        <p:spPr>
          <a:xfrm>
            <a:off x="0" y="0"/>
            <a:ext cx="7531546" cy="6858000"/>
          </a:xfrm>
          <a:noFill/>
        </p:spPr>
        <p:txBody>
          <a:bodyPr anchor="ctr"/>
          <a:lstStyle>
            <a:lvl1pPr marL="0" indent="0" algn="ctr">
              <a:buNone/>
              <a:defRPr/>
            </a:lvl1pPr>
          </a:lstStyle>
          <a:p>
            <a:r>
              <a:rPr lang="en-US"/>
              <a:t>Click icon to add picture</a:t>
            </a:r>
            <a:endParaRPr lang="en-US" dirty="0"/>
          </a:p>
        </p:txBody>
      </p:sp>
      <p:sp>
        <p:nvSpPr>
          <p:cNvPr id="5" name="Rectangle 4">
            <a:extLst>
              <a:ext uri="{FF2B5EF4-FFF2-40B4-BE49-F238E27FC236}">
                <a16:creationId xmlns:a16="http://schemas.microsoft.com/office/drawing/2014/main" xmlns="" id="{36D6BE73-B9C8-47A2-984C-E200BA96DCB3}"/>
              </a:ext>
            </a:extLst>
          </p:cNvPr>
          <p:cNvSpPr/>
          <p:nvPr/>
        </p:nvSpPr>
        <p:spPr bwMode="gray">
          <a:xfrm>
            <a:off x="7533627" y="0"/>
            <a:ext cx="4658373"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49" name="Rectangle 48">
            <a:extLst>
              <a:ext uri="{FF2B5EF4-FFF2-40B4-BE49-F238E27FC236}">
                <a16:creationId xmlns:a16="http://schemas.microsoft.com/office/drawing/2014/main" xmlns="" id="{E8341B37-0E89-4536-852D-25A8E380261E}"/>
              </a:ext>
            </a:extLst>
          </p:cNvPr>
          <p:cNvSpPr/>
          <p:nvPr userDrawn="1"/>
        </p:nvSpPr>
        <p:spPr bwMode="gray">
          <a:xfrm flipH="1">
            <a:off x="7525676" y="0"/>
            <a:ext cx="493776" cy="6858000"/>
          </a:xfrm>
          <a:prstGeom prst="rect">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sysClr val="windowText" lastClr="000000"/>
              </a:solidFill>
            </a:endParaRPr>
          </a:p>
        </p:txBody>
      </p:sp>
      <p:sp>
        <p:nvSpPr>
          <p:cNvPr id="45" name="Text Placeholder 44">
            <a:extLst>
              <a:ext uri="{FF2B5EF4-FFF2-40B4-BE49-F238E27FC236}">
                <a16:creationId xmlns:a16="http://schemas.microsoft.com/office/drawing/2014/main" xmlns="" id="{039914E2-20D2-4AED-9BA4-AD0FC18B808F}"/>
              </a:ext>
            </a:extLst>
          </p:cNvPr>
          <p:cNvSpPr>
            <a:spLocks noGrp="1"/>
          </p:cNvSpPr>
          <p:nvPr>
            <p:ph type="body" sz="quarter" idx="10"/>
          </p:nvPr>
        </p:nvSpPr>
        <p:spPr bwMode="gray">
          <a:xfrm>
            <a:off x="8103394" y="4743450"/>
            <a:ext cx="3574222" cy="1607651"/>
          </a:xfrm>
        </p:spPr>
        <p:txBody>
          <a:bodyPr anchor="t"/>
          <a:lstStyle>
            <a:lvl1pPr marL="0" indent="0">
              <a:lnSpc>
                <a:spcPct val="95000"/>
              </a:lnSpc>
              <a:buClr>
                <a:schemeClr val="bg1"/>
              </a:buClr>
              <a:buNone/>
              <a:defRPr>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600">
                <a:solidFill>
                  <a:schemeClr val="bg1"/>
                </a:solidFill>
              </a:defRPr>
            </a:lvl4pPr>
            <a:lvl5pPr marL="0" indent="0">
              <a:lnSpc>
                <a:spcPct val="107000"/>
              </a:lnSpc>
              <a:spcBef>
                <a:spcPts val="1200"/>
              </a:spcBef>
              <a:buFont typeface="Arial" panose="020B0604020202020204" pitchFamily="34" charset="0"/>
              <a:buNone/>
              <a:defRPr sz="14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p:txBody>
      </p:sp>
      <p:sp>
        <p:nvSpPr>
          <p:cNvPr id="46" name="Title 45">
            <a:extLst>
              <a:ext uri="{FF2B5EF4-FFF2-40B4-BE49-F238E27FC236}">
                <a16:creationId xmlns:a16="http://schemas.microsoft.com/office/drawing/2014/main" xmlns="" id="{00694F1B-B722-4A01-98DF-31EE60F97D3D}"/>
              </a:ext>
            </a:extLst>
          </p:cNvPr>
          <p:cNvSpPr>
            <a:spLocks noGrp="1"/>
          </p:cNvSpPr>
          <p:nvPr>
            <p:ph type="title"/>
          </p:nvPr>
        </p:nvSpPr>
        <p:spPr bwMode="gray">
          <a:xfrm>
            <a:off x="8103394" y="2749751"/>
            <a:ext cx="3579126" cy="1834948"/>
          </a:xfrm>
        </p:spPr>
        <p:txBody>
          <a:bodyPr/>
          <a:lstStyle>
            <a:lvl1pPr>
              <a:lnSpc>
                <a:spcPct val="88000"/>
              </a:lnSpc>
              <a:defRPr sz="3400">
                <a:solidFill>
                  <a:schemeClr val="bg1"/>
                </a:solidFill>
              </a:defRPr>
            </a:lvl1pPr>
          </a:lstStyle>
          <a:p>
            <a:r>
              <a:rPr lang="en-US"/>
              <a:t>Click to edit Master title style</a:t>
            </a:r>
            <a:endParaRPr lang="en-US" dirty="0"/>
          </a:p>
        </p:txBody>
      </p:sp>
      <p:sp>
        <p:nvSpPr>
          <p:cNvPr id="9" name="TextBox 8">
            <a:extLst>
              <a:ext uri="{FF2B5EF4-FFF2-40B4-BE49-F238E27FC236}">
                <a16:creationId xmlns:a16="http://schemas.microsoft.com/office/drawing/2014/main" xmlns="" id="{EF5DB9B7-8863-49E0-8C5E-E5B3F98902C7}"/>
              </a:ext>
            </a:extLst>
          </p:cNvPr>
          <p:cNvSpPr txBox="1"/>
          <p:nvPr userDrawn="1"/>
        </p:nvSpPr>
        <p:spPr bwMode="gray">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11" name="Footer Placeholder 4">
            <a:extLst>
              <a:ext uri="{FF2B5EF4-FFF2-40B4-BE49-F238E27FC236}">
                <a16:creationId xmlns:a16="http://schemas.microsoft.com/office/drawing/2014/main" xmlns="" id="{C8B9117A-45C8-41B8-A737-D5E3DDD673C1}"/>
              </a:ext>
            </a:extLst>
          </p:cNvPr>
          <p:cNvSpPr>
            <a:spLocks noGrp="1"/>
          </p:cNvSpPr>
          <p:nvPr>
            <p:ph type="ftr" sz="quarter" idx="3"/>
          </p:nvPr>
        </p:nvSpPr>
        <p:spPr>
          <a:xfrm>
            <a:off x="8103395" y="6484545"/>
            <a:ext cx="3582828" cy="189801"/>
          </a:xfrm>
          <a:prstGeom prst="rect">
            <a:avLst/>
          </a:prstGeom>
        </p:spPr>
        <p:txBody>
          <a:bodyPr vert="horz" wrap="square" lIns="0" tIns="0" rIns="0" bIns="0" rtlCol="0" anchor="b">
            <a:noAutofit/>
          </a:bodyPr>
          <a:lstStyle>
            <a:lvl1pPr algn="l">
              <a:lnSpc>
                <a:spcPct val="107000"/>
              </a:lnSpc>
              <a:defRPr sz="800">
                <a:solidFill>
                  <a:schemeClr val="bg1"/>
                </a:solidFill>
              </a:defRPr>
            </a:lvl1pPr>
          </a:lstStyle>
          <a:p>
            <a:endParaRPr lang="en-US" dirty="0"/>
          </a:p>
        </p:txBody>
      </p:sp>
      <p:sp>
        <p:nvSpPr>
          <p:cNvPr id="10" name="TextBox 9">
            <a:extLst>
              <a:ext uri="{FF2B5EF4-FFF2-40B4-BE49-F238E27FC236}">
                <a16:creationId xmlns:a16="http://schemas.microsoft.com/office/drawing/2014/main" xmlns="" id="{D51BE020-18CE-4887-8C64-1CDD4FC86ABE}"/>
              </a:ext>
            </a:extLst>
          </p:cNvPr>
          <p:cNvSpPr txBox="1"/>
          <p:nvPr userDrawn="1"/>
        </p:nvSpPr>
        <p:spPr>
          <a:xfrm>
            <a:off x="472173" y="659945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2881316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Image Left Gray">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xmlns="" id="{914B4641-564B-4F50-B919-B87A300325EF}"/>
              </a:ext>
            </a:extLst>
          </p:cNvPr>
          <p:cNvSpPr>
            <a:spLocks noGrp="1"/>
          </p:cNvSpPr>
          <p:nvPr>
            <p:ph type="pic" sz="quarter" idx="11"/>
          </p:nvPr>
        </p:nvSpPr>
        <p:spPr>
          <a:xfrm>
            <a:off x="0" y="0"/>
            <a:ext cx="7531546" cy="6858000"/>
          </a:xfrm>
          <a:noFill/>
        </p:spPr>
        <p:txBody>
          <a:bodyPr anchor="ctr"/>
          <a:lstStyle>
            <a:lvl1pPr marL="0" indent="0" algn="ctr">
              <a:buNone/>
              <a:defRPr/>
            </a:lvl1pPr>
          </a:lstStyle>
          <a:p>
            <a:r>
              <a:rPr lang="en-US"/>
              <a:t>Click icon to add picture</a:t>
            </a:r>
            <a:endParaRPr lang="en-US" dirty="0"/>
          </a:p>
        </p:txBody>
      </p:sp>
      <p:sp>
        <p:nvSpPr>
          <p:cNvPr id="5" name="Rectangle 4">
            <a:extLst>
              <a:ext uri="{FF2B5EF4-FFF2-40B4-BE49-F238E27FC236}">
                <a16:creationId xmlns:a16="http://schemas.microsoft.com/office/drawing/2014/main" xmlns="" id="{36D6BE73-B9C8-47A2-984C-E200BA96DCB3}"/>
              </a:ext>
            </a:extLst>
          </p:cNvPr>
          <p:cNvSpPr/>
          <p:nvPr/>
        </p:nvSpPr>
        <p:spPr bwMode="gray">
          <a:xfrm>
            <a:off x="7533627" y="0"/>
            <a:ext cx="4658373"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49" name="Rectangle 48">
            <a:extLst>
              <a:ext uri="{FF2B5EF4-FFF2-40B4-BE49-F238E27FC236}">
                <a16:creationId xmlns:a16="http://schemas.microsoft.com/office/drawing/2014/main" xmlns="" id="{E8341B37-0E89-4536-852D-25A8E380261E}"/>
              </a:ext>
            </a:extLst>
          </p:cNvPr>
          <p:cNvSpPr/>
          <p:nvPr userDrawn="1"/>
        </p:nvSpPr>
        <p:spPr bwMode="gray">
          <a:xfrm flipH="1">
            <a:off x="7525676" y="0"/>
            <a:ext cx="493776" cy="6858000"/>
          </a:xfrm>
          <a:prstGeom prst="rect">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45" name="Text Placeholder 44">
            <a:extLst>
              <a:ext uri="{FF2B5EF4-FFF2-40B4-BE49-F238E27FC236}">
                <a16:creationId xmlns:a16="http://schemas.microsoft.com/office/drawing/2014/main" xmlns="" id="{039914E2-20D2-4AED-9BA4-AD0FC18B808F}"/>
              </a:ext>
            </a:extLst>
          </p:cNvPr>
          <p:cNvSpPr>
            <a:spLocks noGrp="1"/>
          </p:cNvSpPr>
          <p:nvPr>
            <p:ph type="body" sz="quarter" idx="10"/>
          </p:nvPr>
        </p:nvSpPr>
        <p:spPr bwMode="gray">
          <a:xfrm>
            <a:off x="8103394" y="4743450"/>
            <a:ext cx="3574222" cy="1607651"/>
          </a:xfrm>
        </p:spPr>
        <p:txBody>
          <a:bodyPr anchor="t"/>
          <a:lstStyle>
            <a:lvl1pPr marL="0" indent="0">
              <a:lnSpc>
                <a:spcPct val="95000"/>
              </a:lnSpc>
              <a:buClr>
                <a:schemeClr val="bg1"/>
              </a:buClr>
              <a:buNone/>
              <a:defRPr>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600">
                <a:solidFill>
                  <a:schemeClr val="bg1"/>
                </a:solidFill>
              </a:defRPr>
            </a:lvl4pPr>
            <a:lvl5pPr marL="0" indent="0">
              <a:lnSpc>
                <a:spcPct val="107000"/>
              </a:lnSpc>
              <a:spcBef>
                <a:spcPts val="1200"/>
              </a:spcBef>
              <a:buFont typeface="Arial" panose="020B0604020202020204" pitchFamily="34" charset="0"/>
              <a:buNone/>
              <a:defRPr sz="14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p:txBody>
      </p:sp>
      <p:sp>
        <p:nvSpPr>
          <p:cNvPr id="46" name="Title 45">
            <a:extLst>
              <a:ext uri="{FF2B5EF4-FFF2-40B4-BE49-F238E27FC236}">
                <a16:creationId xmlns:a16="http://schemas.microsoft.com/office/drawing/2014/main" xmlns="" id="{00694F1B-B722-4A01-98DF-31EE60F97D3D}"/>
              </a:ext>
            </a:extLst>
          </p:cNvPr>
          <p:cNvSpPr>
            <a:spLocks noGrp="1"/>
          </p:cNvSpPr>
          <p:nvPr>
            <p:ph type="title"/>
          </p:nvPr>
        </p:nvSpPr>
        <p:spPr bwMode="gray">
          <a:xfrm>
            <a:off x="8103394" y="2749751"/>
            <a:ext cx="3579126" cy="1834948"/>
          </a:xfrm>
        </p:spPr>
        <p:txBody>
          <a:bodyPr/>
          <a:lstStyle>
            <a:lvl1pPr>
              <a:lnSpc>
                <a:spcPct val="88000"/>
              </a:lnSpc>
              <a:defRPr sz="3400">
                <a:solidFill>
                  <a:schemeClr val="bg1"/>
                </a:solidFill>
              </a:defRPr>
            </a:lvl1pPr>
          </a:lstStyle>
          <a:p>
            <a:r>
              <a:rPr lang="en-US"/>
              <a:t>Click to edit Master title style</a:t>
            </a:r>
            <a:endParaRPr lang="en-US" dirty="0"/>
          </a:p>
        </p:txBody>
      </p:sp>
      <p:sp>
        <p:nvSpPr>
          <p:cNvPr id="9" name="TextBox 8">
            <a:extLst>
              <a:ext uri="{FF2B5EF4-FFF2-40B4-BE49-F238E27FC236}">
                <a16:creationId xmlns:a16="http://schemas.microsoft.com/office/drawing/2014/main" xmlns="" id="{EF5DB9B7-8863-49E0-8C5E-E5B3F98902C7}"/>
              </a:ext>
            </a:extLst>
          </p:cNvPr>
          <p:cNvSpPr txBox="1"/>
          <p:nvPr userDrawn="1"/>
        </p:nvSpPr>
        <p:spPr bwMode="white">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11" name="Footer Placeholder 4">
            <a:extLst>
              <a:ext uri="{FF2B5EF4-FFF2-40B4-BE49-F238E27FC236}">
                <a16:creationId xmlns:a16="http://schemas.microsoft.com/office/drawing/2014/main" xmlns="" id="{3DE1ADF2-1F17-43A1-A385-A237AFE3253C}"/>
              </a:ext>
            </a:extLst>
          </p:cNvPr>
          <p:cNvSpPr>
            <a:spLocks noGrp="1"/>
          </p:cNvSpPr>
          <p:nvPr>
            <p:ph type="ftr" sz="quarter" idx="3"/>
          </p:nvPr>
        </p:nvSpPr>
        <p:spPr>
          <a:xfrm>
            <a:off x="8103395" y="6484545"/>
            <a:ext cx="3582828" cy="189801"/>
          </a:xfrm>
          <a:prstGeom prst="rect">
            <a:avLst/>
          </a:prstGeom>
        </p:spPr>
        <p:txBody>
          <a:bodyPr vert="horz" wrap="square" lIns="0" tIns="0" rIns="0" bIns="0" rtlCol="0" anchor="b">
            <a:noAutofit/>
          </a:bodyPr>
          <a:lstStyle>
            <a:lvl1pPr algn="l">
              <a:lnSpc>
                <a:spcPct val="107000"/>
              </a:lnSpc>
              <a:defRPr sz="800">
                <a:solidFill>
                  <a:schemeClr val="bg1"/>
                </a:solidFill>
              </a:defRPr>
            </a:lvl1pPr>
          </a:lstStyle>
          <a:p>
            <a:endParaRPr lang="en-US" dirty="0"/>
          </a:p>
        </p:txBody>
      </p:sp>
      <p:sp>
        <p:nvSpPr>
          <p:cNvPr id="10" name="TextBox 9">
            <a:extLst>
              <a:ext uri="{FF2B5EF4-FFF2-40B4-BE49-F238E27FC236}">
                <a16:creationId xmlns:a16="http://schemas.microsoft.com/office/drawing/2014/main" xmlns="" id="{68820E04-7C5A-497F-A68B-69949AB3BED9}"/>
              </a:ext>
            </a:extLst>
          </p:cNvPr>
          <p:cNvSpPr txBox="1"/>
          <p:nvPr userDrawn="1"/>
        </p:nvSpPr>
        <p:spPr>
          <a:xfrm>
            <a:off x="472173" y="659945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23870869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Image Right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xmlns="" id="{2C4F80DE-5D56-47D8-8FA8-D6E5D8B85FA8}"/>
              </a:ext>
            </a:extLst>
          </p:cNvPr>
          <p:cNvSpPr/>
          <p:nvPr userDrawn="1"/>
        </p:nvSpPr>
        <p:spPr bwMode="gray">
          <a:xfrm>
            <a:off x="0" y="0"/>
            <a:ext cx="465837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15" name="Rectangle 14">
            <a:extLst>
              <a:ext uri="{FF2B5EF4-FFF2-40B4-BE49-F238E27FC236}">
                <a16:creationId xmlns:a16="http://schemas.microsoft.com/office/drawing/2014/main" xmlns="" id="{096897AF-98CA-40A5-9DA9-73AFB4E1D4EF}"/>
              </a:ext>
            </a:extLst>
          </p:cNvPr>
          <p:cNvSpPr/>
          <p:nvPr userDrawn="1"/>
        </p:nvSpPr>
        <p:spPr bwMode="gray">
          <a:xfrm>
            <a:off x="4164598" y="0"/>
            <a:ext cx="493776" cy="6858000"/>
          </a:xfrm>
          <a:prstGeom prst="rect">
            <a:avLst/>
          </a:prstGeom>
          <a:gradFill flip="none" rotWithShape="1">
            <a:gsLst>
              <a:gs pos="75000">
                <a:srgbClr val="233DA8"/>
              </a:gs>
              <a:gs pos="0">
                <a:schemeClr val="accent1">
                  <a:alpha val="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3" name="Picture Placeholder 2">
            <a:extLst>
              <a:ext uri="{FF2B5EF4-FFF2-40B4-BE49-F238E27FC236}">
                <a16:creationId xmlns:a16="http://schemas.microsoft.com/office/drawing/2014/main" xmlns="" id="{914B4641-564B-4F50-B919-B87A300325EF}"/>
              </a:ext>
            </a:extLst>
          </p:cNvPr>
          <p:cNvSpPr>
            <a:spLocks noGrp="1"/>
          </p:cNvSpPr>
          <p:nvPr>
            <p:ph type="pic" sz="quarter" idx="11"/>
          </p:nvPr>
        </p:nvSpPr>
        <p:spPr>
          <a:xfrm>
            <a:off x="4658374" y="0"/>
            <a:ext cx="7533626" cy="6858000"/>
          </a:xfrm>
          <a:noFill/>
        </p:spPr>
        <p:txBody>
          <a:bodyPr anchor="ctr"/>
          <a:lstStyle>
            <a:lvl1pPr marL="0" indent="0" algn="ctr">
              <a:buNone/>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xmlns="" id="{039914E2-20D2-4AED-9BA4-AD0FC18B808F}"/>
              </a:ext>
            </a:extLst>
          </p:cNvPr>
          <p:cNvSpPr>
            <a:spLocks noGrp="1"/>
          </p:cNvSpPr>
          <p:nvPr>
            <p:ph type="body" sz="quarter" idx="10"/>
          </p:nvPr>
        </p:nvSpPr>
        <p:spPr bwMode="gray">
          <a:xfrm>
            <a:off x="477078" y="4743450"/>
            <a:ext cx="3574222" cy="1607651"/>
          </a:xfrm>
        </p:spPr>
        <p:txBody>
          <a:bodyPr anchor="t"/>
          <a:lstStyle>
            <a:lvl1pPr marL="0" indent="0">
              <a:lnSpc>
                <a:spcPct val="110000"/>
              </a:lnSpc>
              <a:buClr>
                <a:schemeClr val="bg1"/>
              </a:buClr>
              <a:buNone/>
              <a:defRPr sz="16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a:p>
            <a:pPr lvl="1"/>
            <a:r>
              <a:rPr lang="en-US"/>
              <a:t>Second level</a:t>
            </a:r>
          </a:p>
        </p:txBody>
      </p:sp>
      <p:sp>
        <p:nvSpPr>
          <p:cNvPr id="46" name="Title 45">
            <a:extLst>
              <a:ext uri="{FF2B5EF4-FFF2-40B4-BE49-F238E27FC236}">
                <a16:creationId xmlns:a16="http://schemas.microsoft.com/office/drawing/2014/main" xmlns="" id="{00694F1B-B722-4A01-98DF-31EE60F97D3D}"/>
              </a:ext>
            </a:extLst>
          </p:cNvPr>
          <p:cNvSpPr>
            <a:spLocks noGrp="1"/>
          </p:cNvSpPr>
          <p:nvPr>
            <p:ph type="title"/>
          </p:nvPr>
        </p:nvSpPr>
        <p:spPr bwMode="gray">
          <a:xfrm>
            <a:off x="472174" y="2740859"/>
            <a:ext cx="3579126" cy="1843840"/>
          </a:xfrm>
        </p:spPr>
        <p:txBody>
          <a:bodyPr/>
          <a:lstStyle>
            <a:lvl1pPr>
              <a:lnSpc>
                <a:spcPct val="88000"/>
              </a:lnSpc>
              <a:defRPr sz="3400">
                <a:solidFill>
                  <a:schemeClr val="bg1"/>
                </a:solidFill>
              </a:defRPr>
            </a:lvl1pPr>
          </a:lstStyle>
          <a:p>
            <a:r>
              <a:rPr lang="en-US"/>
              <a:t>Click to edit Master title style</a:t>
            </a:r>
            <a:endParaRPr lang="en-US" dirty="0"/>
          </a:p>
        </p:txBody>
      </p:sp>
      <p:sp>
        <p:nvSpPr>
          <p:cNvPr id="9" name="Footer Placeholder 4">
            <a:extLst>
              <a:ext uri="{FF2B5EF4-FFF2-40B4-BE49-F238E27FC236}">
                <a16:creationId xmlns:a16="http://schemas.microsoft.com/office/drawing/2014/main" xmlns="" id="{1C1442D5-AD6A-45E3-8351-EC243B0008FE}"/>
              </a:ext>
            </a:extLst>
          </p:cNvPr>
          <p:cNvSpPr>
            <a:spLocks noGrp="1"/>
          </p:cNvSpPr>
          <p:nvPr>
            <p:ph type="ftr" sz="quarter" idx="3"/>
          </p:nvPr>
        </p:nvSpPr>
        <p:spPr>
          <a:xfrm>
            <a:off x="477078" y="6484545"/>
            <a:ext cx="3582828" cy="189801"/>
          </a:xfrm>
          <a:prstGeom prst="rect">
            <a:avLst/>
          </a:prstGeom>
        </p:spPr>
        <p:txBody>
          <a:bodyPr vert="horz" wrap="square" lIns="0" tIns="0" rIns="0" bIns="0" rtlCol="0" anchor="b">
            <a:noAutofit/>
          </a:bodyPr>
          <a:lstStyle>
            <a:lvl1pPr algn="l">
              <a:lnSpc>
                <a:spcPct val="107000"/>
              </a:lnSpc>
              <a:defRPr sz="800">
                <a:solidFill>
                  <a:schemeClr val="bg1"/>
                </a:solidFill>
              </a:defRPr>
            </a:lvl1pPr>
          </a:lstStyle>
          <a:p>
            <a:endParaRPr lang="en-US" dirty="0"/>
          </a:p>
        </p:txBody>
      </p:sp>
      <p:sp>
        <p:nvSpPr>
          <p:cNvPr id="8" name="TextBox 7">
            <a:extLst>
              <a:ext uri="{FF2B5EF4-FFF2-40B4-BE49-F238E27FC236}">
                <a16:creationId xmlns:a16="http://schemas.microsoft.com/office/drawing/2014/main" xmlns="" id="{D1604E98-9198-4FD6-A225-B76B966F5966}"/>
              </a:ext>
            </a:extLst>
          </p:cNvPr>
          <p:cNvSpPr txBox="1"/>
          <p:nvPr userDrawn="1"/>
        </p:nvSpPr>
        <p:spPr>
          <a:xfrm>
            <a:off x="7168248" y="6555474"/>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4637996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Image Right Light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xmlns="" id="{2C4F80DE-5D56-47D8-8FA8-D6E5D8B85FA8}"/>
              </a:ext>
            </a:extLst>
          </p:cNvPr>
          <p:cNvSpPr/>
          <p:nvPr userDrawn="1"/>
        </p:nvSpPr>
        <p:spPr bwMode="gray">
          <a:xfrm>
            <a:off x="0" y="0"/>
            <a:ext cx="465837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15" name="Rectangle 14">
            <a:extLst>
              <a:ext uri="{FF2B5EF4-FFF2-40B4-BE49-F238E27FC236}">
                <a16:creationId xmlns:a16="http://schemas.microsoft.com/office/drawing/2014/main" xmlns="" id="{096897AF-98CA-40A5-9DA9-73AFB4E1D4EF}"/>
              </a:ext>
            </a:extLst>
          </p:cNvPr>
          <p:cNvSpPr/>
          <p:nvPr userDrawn="1"/>
        </p:nvSpPr>
        <p:spPr bwMode="gray">
          <a:xfrm>
            <a:off x="4164598" y="0"/>
            <a:ext cx="493776" cy="6858000"/>
          </a:xfrm>
          <a:prstGeom prst="rect">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3" name="Picture Placeholder 2">
            <a:extLst>
              <a:ext uri="{FF2B5EF4-FFF2-40B4-BE49-F238E27FC236}">
                <a16:creationId xmlns:a16="http://schemas.microsoft.com/office/drawing/2014/main" xmlns="" id="{914B4641-564B-4F50-B919-B87A300325EF}"/>
              </a:ext>
            </a:extLst>
          </p:cNvPr>
          <p:cNvSpPr>
            <a:spLocks noGrp="1"/>
          </p:cNvSpPr>
          <p:nvPr>
            <p:ph type="pic" sz="quarter" idx="11"/>
          </p:nvPr>
        </p:nvSpPr>
        <p:spPr>
          <a:xfrm>
            <a:off x="4658374" y="0"/>
            <a:ext cx="7533626" cy="6858000"/>
          </a:xfrm>
          <a:noFill/>
        </p:spPr>
        <p:txBody>
          <a:bodyPr anchor="ctr"/>
          <a:lstStyle>
            <a:lvl1pPr marL="0" indent="0" algn="ctr">
              <a:buNone/>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xmlns="" id="{039914E2-20D2-4AED-9BA4-AD0FC18B808F}"/>
              </a:ext>
            </a:extLst>
          </p:cNvPr>
          <p:cNvSpPr>
            <a:spLocks noGrp="1"/>
          </p:cNvSpPr>
          <p:nvPr>
            <p:ph type="body" sz="quarter" idx="10"/>
          </p:nvPr>
        </p:nvSpPr>
        <p:spPr bwMode="black">
          <a:xfrm>
            <a:off x="477078" y="4743450"/>
            <a:ext cx="3574222" cy="1607651"/>
          </a:xfrm>
        </p:spPr>
        <p:txBody>
          <a:bodyPr anchor="t"/>
          <a:lstStyle>
            <a:lvl1pPr marL="0" indent="0">
              <a:lnSpc>
                <a:spcPct val="110000"/>
              </a:lnSpc>
              <a:buClr>
                <a:schemeClr val="bg1"/>
              </a:buClr>
              <a:buNone/>
              <a:defRPr sz="16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a:p>
            <a:pPr lvl="1"/>
            <a:r>
              <a:rPr lang="en-US"/>
              <a:t>Second level</a:t>
            </a:r>
          </a:p>
        </p:txBody>
      </p:sp>
      <p:sp>
        <p:nvSpPr>
          <p:cNvPr id="46" name="Title 45">
            <a:extLst>
              <a:ext uri="{FF2B5EF4-FFF2-40B4-BE49-F238E27FC236}">
                <a16:creationId xmlns:a16="http://schemas.microsoft.com/office/drawing/2014/main" xmlns="" id="{00694F1B-B722-4A01-98DF-31EE60F97D3D}"/>
              </a:ext>
            </a:extLst>
          </p:cNvPr>
          <p:cNvSpPr>
            <a:spLocks noGrp="1"/>
          </p:cNvSpPr>
          <p:nvPr>
            <p:ph type="title"/>
          </p:nvPr>
        </p:nvSpPr>
        <p:spPr bwMode="black">
          <a:xfrm>
            <a:off x="472174" y="2740859"/>
            <a:ext cx="3579126" cy="1843840"/>
          </a:xfrm>
        </p:spPr>
        <p:txBody>
          <a:bodyPr/>
          <a:lstStyle>
            <a:lvl1pPr>
              <a:lnSpc>
                <a:spcPct val="88000"/>
              </a:lnSpc>
              <a:defRPr sz="3400">
                <a:solidFill>
                  <a:schemeClr val="bg1"/>
                </a:solidFill>
              </a:defRPr>
            </a:lvl1pPr>
          </a:lstStyle>
          <a:p>
            <a:r>
              <a:rPr lang="en-US"/>
              <a:t>Click to edit Master title style</a:t>
            </a:r>
            <a:endParaRPr lang="en-US" dirty="0"/>
          </a:p>
        </p:txBody>
      </p:sp>
      <p:sp>
        <p:nvSpPr>
          <p:cNvPr id="10" name="Footer Placeholder 4">
            <a:extLst>
              <a:ext uri="{FF2B5EF4-FFF2-40B4-BE49-F238E27FC236}">
                <a16:creationId xmlns:a16="http://schemas.microsoft.com/office/drawing/2014/main" xmlns="" id="{33FCEADD-7D87-4F38-B124-99BC46562D2E}"/>
              </a:ext>
            </a:extLst>
          </p:cNvPr>
          <p:cNvSpPr>
            <a:spLocks noGrp="1"/>
          </p:cNvSpPr>
          <p:nvPr>
            <p:ph type="ftr" sz="quarter" idx="3"/>
          </p:nvPr>
        </p:nvSpPr>
        <p:spPr>
          <a:xfrm>
            <a:off x="477078" y="6484545"/>
            <a:ext cx="3582828" cy="189801"/>
          </a:xfrm>
          <a:prstGeom prst="rect">
            <a:avLst/>
          </a:prstGeom>
        </p:spPr>
        <p:txBody>
          <a:bodyPr vert="horz" wrap="square" lIns="0" tIns="0" rIns="0" bIns="0" rtlCol="0" anchor="b">
            <a:noAutofit/>
          </a:bodyPr>
          <a:lstStyle>
            <a:lvl1pPr algn="l">
              <a:lnSpc>
                <a:spcPct val="107000"/>
              </a:lnSpc>
              <a:defRPr sz="800">
                <a:solidFill>
                  <a:schemeClr val="bg1"/>
                </a:solidFill>
              </a:defRPr>
            </a:lvl1pPr>
          </a:lstStyle>
          <a:p>
            <a:endParaRPr lang="en-US" dirty="0"/>
          </a:p>
        </p:txBody>
      </p:sp>
      <p:sp>
        <p:nvSpPr>
          <p:cNvPr id="8" name="TextBox 7">
            <a:extLst>
              <a:ext uri="{FF2B5EF4-FFF2-40B4-BE49-F238E27FC236}">
                <a16:creationId xmlns:a16="http://schemas.microsoft.com/office/drawing/2014/main" xmlns="" id="{E4D21A40-09D6-4402-A7FA-A094E87E22C1}"/>
              </a:ext>
            </a:extLst>
          </p:cNvPr>
          <p:cNvSpPr txBox="1"/>
          <p:nvPr userDrawn="1"/>
        </p:nvSpPr>
        <p:spPr>
          <a:xfrm>
            <a:off x="7168248" y="6555474"/>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22977121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Green">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xmlns="" id="{74661E1B-8950-4571-B812-FF89A34C489B}"/>
              </a:ext>
            </a:extLst>
          </p:cNvPr>
          <p:cNvGrpSpPr/>
          <p:nvPr userDrawn="1"/>
        </p:nvGrpSpPr>
        <p:grpSpPr bwMode="gray">
          <a:xfrm>
            <a:off x="0" y="-1"/>
            <a:ext cx="9773500" cy="6359182"/>
            <a:chOff x="-1" y="-6"/>
            <a:chExt cx="9773500" cy="6359182"/>
          </a:xfrm>
        </p:grpSpPr>
        <p:pic>
          <p:nvPicPr>
            <p:cNvPr id="6" name="Picture 5">
              <a:extLst>
                <a:ext uri="{FF2B5EF4-FFF2-40B4-BE49-F238E27FC236}">
                  <a16:creationId xmlns:a16="http://schemas.microsoft.com/office/drawing/2014/main" xmlns="" id="{A74BE142-9DFF-4752-86A2-7CD1767FFF68}"/>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l="3659"/>
            <a:stretch/>
          </p:blipFill>
          <p:spPr bwMode="gray">
            <a:xfrm>
              <a:off x="0" y="1231996"/>
              <a:ext cx="9773499" cy="5127180"/>
            </a:xfrm>
            <a:prstGeom prst="rect">
              <a:avLst/>
            </a:prstGeom>
          </p:spPr>
        </p:pic>
        <p:sp>
          <p:nvSpPr>
            <p:cNvPr id="11" name="Rectangle 10">
              <a:extLst>
                <a:ext uri="{FF2B5EF4-FFF2-40B4-BE49-F238E27FC236}">
                  <a16:creationId xmlns:a16="http://schemas.microsoft.com/office/drawing/2014/main" xmlns="" id="{99A7D86E-0511-40BC-9C4F-607427228C38}"/>
                </a:ext>
              </a:extLst>
            </p:cNvPr>
            <p:cNvSpPr/>
            <p:nvPr userDrawn="1"/>
          </p:nvSpPr>
          <p:spPr bwMode="gray">
            <a:xfrm>
              <a:off x="9533873" y="0"/>
              <a:ext cx="239626" cy="1305694"/>
            </a:xfrm>
            <a:prstGeom prst="rect">
              <a:avLst/>
            </a:prstGeom>
            <a:solidFill>
              <a:srgbClr val="CACBD0"/>
            </a:solidFill>
            <a:ln w="10795" cap="flat" cmpd="sng" algn="ctr">
              <a:noFill/>
              <a:prstDash val="solid"/>
            </a:ln>
            <a:effectLst/>
          </p:spPr>
          <p:txBody>
            <a:bodyPr rtlCol="0" anchor="ctr"/>
            <a:lstStyle/>
            <a:p>
              <a:pPr algn="ctr">
                <a:defRPr/>
              </a:pPr>
              <a:endParaRPr lang="en-US" kern="0" dirty="0" err="1">
                <a:solidFill>
                  <a:prstClr val="white"/>
                </a:solidFill>
              </a:endParaRPr>
            </a:p>
          </p:txBody>
        </p:sp>
        <p:sp>
          <p:nvSpPr>
            <p:cNvPr id="13" name="Rectangle: Single Corner Rounded 55">
              <a:extLst>
                <a:ext uri="{FF2B5EF4-FFF2-40B4-BE49-F238E27FC236}">
                  <a16:creationId xmlns:a16="http://schemas.microsoft.com/office/drawing/2014/main" xmlns="" id="{85EC940F-80A8-4854-B668-0B2C3B537AEF}"/>
                </a:ext>
              </a:extLst>
            </p:cNvPr>
            <p:cNvSpPr/>
            <p:nvPr userDrawn="1"/>
          </p:nvSpPr>
          <p:spPr bwMode="gray">
            <a:xfrm flipV="1">
              <a:off x="-1" y="0"/>
              <a:ext cx="9567417" cy="6266834"/>
            </a:xfrm>
            <a:prstGeom prst="round1Rect">
              <a:avLst>
                <a:gd name="adj" fmla="val 3540"/>
              </a:avLst>
            </a:prstGeom>
            <a:solidFill>
              <a:schemeClr val="accent3">
                <a:lumMod val="60000"/>
                <a:lumOff val="40000"/>
              </a:schemeClr>
            </a:solidFill>
            <a:ln w="10795" cap="flat" cmpd="sng" algn="ctr">
              <a:noFill/>
              <a:prstDash val="solid"/>
            </a:ln>
            <a:effectLst>
              <a:outerShdw blurRad="139700" dist="38100" dir="21540000" algn="bl" rotWithShape="0">
                <a:prstClr val="black">
                  <a:alpha val="21000"/>
                </a:prst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endParaRPr lang="en-US" kern="0" dirty="0" err="1">
                <a:solidFill>
                  <a:prstClr val="white"/>
                </a:solidFill>
              </a:endParaRPr>
            </a:p>
          </p:txBody>
        </p:sp>
        <p:sp>
          <p:nvSpPr>
            <p:cNvPr id="14" name="Rectangle: Single Corner Rounded 49">
              <a:extLst>
                <a:ext uri="{FF2B5EF4-FFF2-40B4-BE49-F238E27FC236}">
                  <a16:creationId xmlns:a16="http://schemas.microsoft.com/office/drawing/2014/main" xmlns="" id="{11C11600-149C-4FE5-B9F8-44B51907F4B9}"/>
                </a:ext>
              </a:extLst>
            </p:cNvPr>
            <p:cNvSpPr/>
            <p:nvPr userDrawn="1"/>
          </p:nvSpPr>
          <p:spPr bwMode="gray">
            <a:xfrm flipV="1">
              <a:off x="8911646" y="0"/>
              <a:ext cx="655771" cy="6267118"/>
            </a:xfrm>
            <a:prstGeom prst="round1Rect">
              <a:avLst>
                <a:gd name="adj" fmla="val 30312"/>
              </a:avLst>
            </a:prstGeom>
            <a:gradFill flip="none" rotWithShape="1">
              <a:gsLst>
                <a:gs pos="100000">
                  <a:schemeClr val="accent3">
                    <a:lumMod val="50000"/>
                  </a:schemeClr>
                </a:gs>
                <a:gs pos="66000">
                  <a:schemeClr val="accent3">
                    <a:lumMod val="50000"/>
                    <a:alpha val="14000"/>
                  </a:schemeClr>
                </a:gs>
                <a:gs pos="34000">
                  <a:schemeClr val="accent3">
                    <a:lumMod val="60000"/>
                    <a:lumOff val="40000"/>
                    <a:alpha val="0"/>
                  </a:schemeClr>
                </a:gs>
              </a:gsLst>
              <a:lin ang="0" scaled="1"/>
              <a:tileRect/>
            </a:gradFill>
            <a:ln w="10795" cap="flat" cmpd="sng" algn="ctr">
              <a:noFill/>
              <a:prstDash val="solid"/>
            </a:ln>
            <a:effectLst/>
          </p:spPr>
          <p:txBody>
            <a:bodyPr rtlCol="0" anchor="ctr"/>
            <a:lstStyle/>
            <a:p>
              <a:pPr algn="ctr">
                <a:defRPr/>
              </a:pPr>
              <a:endParaRPr lang="en-US" kern="0" dirty="0" err="1">
                <a:solidFill>
                  <a:prstClr val="white"/>
                </a:solidFill>
              </a:endParaRPr>
            </a:p>
          </p:txBody>
        </p:sp>
        <p:grpSp>
          <p:nvGrpSpPr>
            <p:cNvPr id="15" name="Group 14">
              <a:extLst>
                <a:ext uri="{FF2B5EF4-FFF2-40B4-BE49-F238E27FC236}">
                  <a16:creationId xmlns:a16="http://schemas.microsoft.com/office/drawing/2014/main" xmlns="" id="{13AA064E-BF94-4220-A2E6-AD0EBAD92E5F}"/>
                </a:ext>
              </a:extLst>
            </p:cNvPr>
            <p:cNvGrpSpPr/>
            <p:nvPr userDrawn="1"/>
          </p:nvGrpSpPr>
          <p:grpSpPr bwMode="gray">
            <a:xfrm>
              <a:off x="0" y="-6"/>
              <a:ext cx="8822604" cy="5487296"/>
              <a:chOff x="503573" y="46743"/>
              <a:chExt cx="9419881" cy="5487296"/>
            </a:xfrm>
          </p:grpSpPr>
          <p:sp>
            <p:nvSpPr>
              <p:cNvPr id="16" name="Rectangle 15">
                <a:extLst>
                  <a:ext uri="{FF2B5EF4-FFF2-40B4-BE49-F238E27FC236}">
                    <a16:creationId xmlns:a16="http://schemas.microsoft.com/office/drawing/2014/main" xmlns="" id="{BED2CEFD-5D4A-461C-A377-D3F78C612FBF}"/>
                  </a:ext>
                </a:extLst>
              </p:cNvPr>
              <p:cNvSpPr/>
              <p:nvPr/>
            </p:nvSpPr>
            <p:spPr bwMode="gray">
              <a:xfrm>
                <a:off x="9800389" y="46748"/>
                <a:ext cx="123065" cy="2105026"/>
              </a:xfrm>
              <a:prstGeom prst="rect">
                <a:avLst/>
              </a:prstGeom>
              <a:solidFill>
                <a:schemeClr val="accent3">
                  <a:lumMod val="75000"/>
                </a:schemeClr>
              </a:solidFill>
              <a:ln w="10795" cap="flat" cmpd="sng" algn="ctr">
                <a:noFill/>
                <a:prstDash val="solid"/>
              </a:ln>
              <a:effectLst/>
            </p:spPr>
            <p:txBody>
              <a:bodyPr rtlCol="0" anchor="ctr"/>
              <a:lstStyle/>
              <a:p>
                <a:pPr algn="ctr">
                  <a:defRPr/>
                </a:pPr>
                <a:endParaRPr lang="en-US" kern="0" dirty="0" err="1">
                  <a:solidFill>
                    <a:prstClr val="white"/>
                  </a:solidFill>
                </a:endParaRPr>
              </a:p>
            </p:txBody>
          </p:sp>
          <p:sp>
            <p:nvSpPr>
              <p:cNvPr id="17" name="Rectangle 16">
                <a:extLst>
                  <a:ext uri="{FF2B5EF4-FFF2-40B4-BE49-F238E27FC236}">
                    <a16:creationId xmlns:a16="http://schemas.microsoft.com/office/drawing/2014/main" xmlns="" id="{B2211A6A-7503-41DE-ABF8-BCB51F60E455}"/>
                  </a:ext>
                </a:extLst>
              </p:cNvPr>
              <p:cNvSpPr/>
              <p:nvPr/>
            </p:nvSpPr>
            <p:spPr bwMode="gray">
              <a:xfrm>
                <a:off x="503573" y="5454636"/>
                <a:ext cx="1380260" cy="79403"/>
              </a:xfrm>
              <a:prstGeom prst="rect">
                <a:avLst/>
              </a:prstGeom>
              <a:solidFill>
                <a:schemeClr val="accent3"/>
              </a:solidFill>
              <a:ln w="10795" cap="flat" cmpd="sng" algn="ctr">
                <a:noFill/>
                <a:prstDash val="solid"/>
              </a:ln>
              <a:effectLst/>
            </p:spPr>
            <p:txBody>
              <a:bodyPr rtlCol="0" anchor="ctr"/>
              <a:lstStyle/>
              <a:p>
                <a:pPr algn="ctr">
                  <a:defRPr/>
                </a:pPr>
                <a:endParaRPr lang="en-US" kern="0" dirty="0" err="1">
                  <a:solidFill>
                    <a:prstClr val="white"/>
                  </a:solidFill>
                </a:endParaRPr>
              </a:p>
            </p:txBody>
          </p:sp>
          <p:grpSp>
            <p:nvGrpSpPr>
              <p:cNvPr id="18" name="Group 17">
                <a:extLst>
                  <a:ext uri="{FF2B5EF4-FFF2-40B4-BE49-F238E27FC236}">
                    <a16:creationId xmlns:a16="http://schemas.microsoft.com/office/drawing/2014/main" xmlns="" id="{32004FDB-3A51-4F30-A9B8-D9B749A13FC9}"/>
                  </a:ext>
                </a:extLst>
              </p:cNvPr>
              <p:cNvGrpSpPr/>
              <p:nvPr/>
            </p:nvGrpSpPr>
            <p:grpSpPr bwMode="gray">
              <a:xfrm>
                <a:off x="503573" y="46743"/>
                <a:ext cx="9419881" cy="5487296"/>
                <a:chOff x="416724" y="46743"/>
                <a:chExt cx="9419881" cy="5487296"/>
              </a:xfrm>
            </p:grpSpPr>
            <p:grpSp>
              <p:nvGrpSpPr>
                <p:cNvPr id="19" name="Group 18">
                  <a:extLst>
                    <a:ext uri="{FF2B5EF4-FFF2-40B4-BE49-F238E27FC236}">
                      <a16:creationId xmlns:a16="http://schemas.microsoft.com/office/drawing/2014/main" xmlns="" id="{2C058AD1-07AF-4499-9494-597DE33277B0}"/>
                    </a:ext>
                  </a:extLst>
                </p:cNvPr>
                <p:cNvGrpSpPr/>
                <p:nvPr/>
              </p:nvGrpSpPr>
              <p:grpSpPr bwMode="gray">
                <a:xfrm>
                  <a:off x="416724" y="46747"/>
                  <a:ext cx="9419881" cy="5487292"/>
                  <a:chOff x="678407" y="-1026120"/>
                  <a:chExt cx="9440352" cy="5501077"/>
                </a:xfrm>
                <a:effectLst/>
              </p:grpSpPr>
              <p:sp>
                <p:nvSpPr>
                  <p:cNvPr id="21" name="Rectangle: Single Corner Rounded 60">
                    <a:extLst>
                      <a:ext uri="{FF2B5EF4-FFF2-40B4-BE49-F238E27FC236}">
                        <a16:creationId xmlns:a16="http://schemas.microsoft.com/office/drawing/2014/main" xmlns="" id="{1F96330C-3C2B-4FCA-A935-814CF91EA0D2}"/>
                      </a:ext>
                    </a:extLst>
                  </p:cNvPr>
                  <p:cNvSpPr/>
                  <p:nvPr/>
                </p:nvSpPr>
                <p:spPr bwMode="gray">
                  <a:xfrm flipV="1">
                    <a:off x="1974711" y="1033561"/>
                    <a:ext cx="8144048" cy="3441396"/>
                  </a:xfrm>
                  <a:prstGeom prst="round1Rect">
                    <a:avLst>
                      <a:gd name="adj" fmla="val 4294"/>
                    </a:avLst>
                  </a:prstGeom>
                  <a:gradFill>
                    <a:gsLst>
                      <a:gs pos="0">
                        <a:schemeClr val="accent3"/>
                      </a:gs>
                      <a:gs pos="31000">
                        <a:schemeClr val="accent3"/>
                      </a:gs>
                      <a:gs pos="38000">
                        <a:schemeClr val="accent3">
                          <a:lumMod val="75000"/>
                        </a:schemeClr>
                      </a:gs>
                      <a:gs pos="100000">
                        <a:schemeClr val="accent3">
                          <a:lumMod val="75000"/>
                        </a:schemeClr>
                      </a:gs>
                      <a:gs pos="44000">
                        <a:schemeClr val="accent3">
                          <a:lumMod val="75000"/>
                        </a:schemeClr>
                      </a:gs>
                    </a:gsLst>
                    <a:lin ang="4560000" scaled="0"/>
                  </a:gra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endParaRPr lang="en-US" kern="0" dirty="0" err="1">
                      <a:solidFill>
                        <a:prstClr val="white"/>
                      </a:solidFill>
                    </a:endParaRPr>
                  </a:p>
                </p:txBody>
              </p:sp>
              <p:sp>
                <p:nvSpPr>
                  <p:cNvPr id="22" name="Rectangle: Single Corner Rounded 61">
                    <a:extLst>
                      <a:ext uri="{FF2B5EF4-FFF2-40B4-BE49-F238E27FC236}">
                        <a16:creationId xmlns:a16="http://schemas.microsoft.com/office/drawing/2014/main" xmlns="" id="{D7D9F917-4981-4A29-9637-9B4B91D49790}"/>
                      </a:ext>
                    </a:extLst>
                  </p:cNvPr>
                  <p:cNvSpPr/>
                  <p:nvPr/>
                </p:nvSpPr>
                <p:spPr bwMode="gray">
                  <a:xfrm flipV="1">
                    <a:off x="678407" y="-1026120"/>
                    <a:ext cx="9332269" cy="5464871"/>
                  </a:xfrm>
                  <a:prstGeom prst="round1Rect">
                    <a:avLst>
                      <a:gd name="adj" fmla="val 2348"/>
                    </a:avLst>
                  </a:prstGeom>
                  <a:solidFill>
                    <a:schemeClr val="accent3"/>
                  </a:solidFill>
                  <a:ln w="10795" cap="flat" cmpd="sng" algn="ctr">
                    <a:noFill/>
                    <a:prstDash val="solid"/>
                  </a:ln>
                  <a:effectLst>
                    <a:outerShdw blurRad="38100" dist="12700" dir="1800000" algn="bl" rotWithShape="0">
                      <a:prstClr val="black">
                        <a:alpha val="31000"/>
                      </a:prst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endParaRPr lang="en-US" kern="0" dirty="0" err="1">
                      <a:solidFill>
                        <a:prstClr val="white"/>
                      </a:solidFill>
                    </a:endParaRPr>
                  </a:p>
                </p:txBody>
              </p:sp>
            </p:grpSp>
            <p:sp>
              <p:nvSpPr>
                <p:cNvPr id="20" name="Rectangle: Single Corner Rounded 19">
                  <a:extLst>
                    <a:ext uri="{FF2B5EF4-FFF2-40B4-BE49-F238E27FC236}">
                      <a16:creationId xmlns:a16="http://schemas.microsoft.com/office/drawing/2014/main" xmlns="" id="{EA5E7F3D-50F1-4682-B2B8-61C177A98043}"/>
                    </a:ext>
                  </a:extLst>
                </p:cNvPr>
                <p:cNvSpPr/>
                <p:nvPr/>
              </p:nvSpPr>
              <p:spPr bwMode="gray">
                <a:xfrm flipV="1">
                  <a:off x="9193284" y="46743"/>
                  <a:ext cx="535473" cy="5446965"/>
                </a:xfrm>
                <a:prstGeom prst="round1Rect">
                  <a:avLst>
                    <a:gd name="adj" fmla="val 25526"/>
                  </a:avLst>
                </a:prstGeom>
                <a:gradFill flip="none" rotWithShape="1">
                  <a:gsLst>
                    <a:gs pos="100000">
                      <a:schemeClr val="accent3">
                        <a:lumMod val="31000"/>
                      </a:schemeClr>
                    </a:gs>
                    <a:gs pos="99000">
                      <a:srgbClr val="284C40"/>
                    </a:gs>
                    <a:gs pos="93000">
                      <a:schemeClr val="accent3">
                        <a:lumMod val="50000"/>
                        <a:alpha val="91000"/>
                      </a:schemeClr>
                    </a:gs>
                    <a:gs pos="61000">
                      <a:schemeClr val="accent3">
                        <a:lumMod val="37000"/>
                        <a:alpha val="39000"/>
                      </a:schemeClr>
                    </a:gs>
                    <a:gs pos="0">
                      <a:srgbClr val="6AB19B">
                        <a:alpha val="0"/>
                      </a:srgbClr>
                    </a:gs>
                  </a:gsLst>
                  <a:lin ang="0" scaled="1"/>
                  <a:tileRect/>
                </a:gradFill>
                <a:ln w="10795" cap="flat" cmpd="sng" algn="ctr">
                  <a:noFill/>
                  <a:prstDash val="solid"/>
                </a:ln>
                <a:effectLst/>
              </p:spPr>
              <p:txBody>
                <a:bodyPr rtlCol="0" anchor="ctr"/>
                <a:lstStyle/>
                <a:p>
                  <a:pPr lvl="0" algn="ctr"/>
                  <a:endParaRPr lang="en-US" kern="0" dirty="0" err="1">
                    <a:solidFill>
                      <a:prstClr val="white"/>
                    </a:solidFill>
                  </a:endParaRPr>
                </a:p>
              </p:txBody>
            </p:sp>
          </p:grpSp>
        </p:grpSp>
      </p:grpSp>
      <p:sp>
        <p:nvSpPr>
          <p:cNvPr id="2" name="Title 1"/>
          <p:cNvSpPr>
            <a:spLocks noGrp="1"/>
          </p:cNvSpPr>
          <p:nvPr>
            <p:ph type="ctrTitle"/>
          </p:nvPr>
        </p:nvSpPr>
        <p:spPr bwMode="gray">
          <a:xfrm>
            <a:off x="434551" y="2615706"/>
            <a:ext cx="7425116" cy="1461939"/>
          </a:xfrm>
        </p:spPr>
        <p:txBody>
          <a:bodyPr wrap="square" anchor="b">
            <a:noAutofit/>
          </a:bodyPr>
          <a:lstStyle>
            <a:lvl1pPr algn="l">
              <a:lnSpc>
                <a:spcPct val="90000"/>
              </a:lnSpc>
              <a:defRPr sz="6000" spc="-20" baseline="0">
                <a:solidFill>
                  <a:schemeClr val="bg1"/>
                </a:solidFill>
              </a:defRPr>
            </a:lvl1pPr>
          </a:lstStyle>
          <a:p>
            <a:r>
              <a:rPr lang="en-US"/>
              <a:t>Click to edit Master title style</a:t>
            </a:r>
            <a:endParaRPr lang="en-US" dirty="0"/>
          </a:p>
        </p:txBody>
      </p:sp>
      <p:sp>
        <p:nvSpPr>
          <p:cNvPr id="38" name="Text Placeholder 7"/>
          <p:cNvSpPr>
            <a:spLocks noGrp="1"/>
          </p:cNvSpPr>
          <p:nvPr>
            <p:ph type="body" sz="quarter" idx="10" hasCustomPrompt="1"/>
          </p:nvPr>
        </p:nvSpPr>
        <p:spPr bwMode="gray">
          <a:xfrm>
            <a:off x="483783" y="4195085"/>
            <a:ext cx="7363786" cy="961930"/>
          </a:xfr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8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88" name="Freeform 5">
            <a:extLst>
              <a:ext uri="{FF2B5EF4-FFF2-40B4-BE49-F238E27FC236}">
                <a16:creationId xmlns:a16="http://schemas.microsoft.com/office/drawing/2014/main" xmlns="" id="{3915EFCB-AFF4-4D78-8B01-1EBD79B33901}"/>
              </a:ext>
            </a:extLst>
          </p:cNvPr>
          <p:cNvSpPr>
            <a:spLocks noEditPoints="1"/>
          </p:cNvSpPr>
          <p:nvPr userDrawn="1"/>
        </p:nvSpPr>
        <p:spPr bwMode="gray">
          <a:xfrm>
            <a:off x="10318621" y="477043"/>
            <a:ext cx="1319582" cy="241866"/>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8" name="Text Placeholder 7">
            <a:extLst>
              <a:ext uri="{FF2B5EF4-FFF2-40B4-BE49-F238E27FC236}">
                <a16:creationId xmlns:a16="http://schemas.microsoft.com/office/drawing/2014/main" xmlns="" id="{B04D80C5-5B09-4391-914E-491EB6BF922B}"/>
              </a:ext>
            </a:extLst>
          </p:cNvPr>
          <p:cNvSpPr>
            <a:spLocks noGrp="1"/>
          </p:cNvSpPr>
          <p:nvPr>
            <p:ph type="body" sz="quarter" idx="11" hasCustomPrompt="1"/>
          </p:nvPr>
        </p:nvSpPr>
        <p:spPr bwMode="gray">
          <a:xfrm>
            <a:off x="3350231" y="504078"/>
            <a:ext cx="2615937" cy="226772"/>
          </a:xfrm>
        </p:spPr>
        <p:txBody>
          <a:bodyPr/>
          <a:lstStyle>
            <a:lvl1pPr marL="0" indent="0" algn="l">
              <a:lnSpc>
                <a:spcPct val="90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a:t>
            </a:r>
            <a:r>
              <a:rPr lang="en-US" dirty="0" err="1"/>
              <a:t>qualcomm</a:t>
            </a:r>
            <a:endParaRPr lang="en-US" dirty="0"/>
          </a:p>
        </p:txBody>
      </p:sp>
      <p:sp>
        <p:nvSpPr>
          <p:cNvPr id="184" name="Text Placeholder 5">
            <a:extLst>
              <a:ext uri="{FF2B5EF4-FFF2-40B4-BE49-F238E27FC236}">
                <a16:creationId xmlns:a16="http://schemas.microsoft.com/office/drawing/2014/main" xmlns="" id="{E4B73436-F9A5-4201-8676-5BB1475322E2}"/>
              </a:ext>
            </a:extLst>
          </p:cNvPr>
          <p:cNvSpPr>
            <a:spLocks noGrp="1"/>
          </p:cNvSpPr>
          <p:nvPr>
            <p:ph type="body" sz="quarter" idx="13" hasCustomPrompt="1"/>
          </p:nvPr>
        </p:nvSpPr>
        <p:spPr bwMode="gray">
          <a:xfrm>
            <a:off x="478848" y="485695"/>
            <a:ext cx="2620484" cy="262176"/>
          </a:xfrm>
        </p:spPr>
        <p:txBody>
          <a:bodyPr/>
          <a:lstStyle>
            <a:lvl1pPr marL="0" indent="0">
              <a:lnSpc>
                <a:spcPct val="98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185" name="Text Placeholder 48">
            <a:extLst>
              <a:ext uri="{FF2B5EF4-FFF2-40B4-BE49-F238E27FC236}">
                <a16:creationId xmlns:a16="http://schemas.microsoft.com/office/drawing/2014/main" xmlns="" id="{44CE8076-2642-41CB-B9C4-44BBD2A86AAA}"/>
              </a:ext>
            </a:extLst>
          </p:cNvPr>
          <p:cNvSpPr>
            <a:spLocks noGrp="1"/>
          </p:cNvSpPr>
          <p:nvPr>
            <p:ph type="body" sz="quarter" idx="14" hasCustomPrompt="1"/>
          </p:nvPr>
        </p:nvSpPr>
        <p:spPr bwMode="gray">
          <a:xfrm>
            <a:off x="6194425" y="484981"/>
            <a:ext cx="2272217" cy="265271"/>
          </a:xfrm>
        </p:spPr>
        <p:txBody>
          <a:bodyPr/>
          <a:lstStyle>
            <a:lvl1pPr marL="0" indent="0">
              <a:lnSpc>
                <a:spcPct val="98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Event location</a:t>
            </a:r>
          </a:p>
        </p:txBody>
      </p:sp>
    </p:spTree>
    <p:extLst>
      <p:ext uri="{BB962C8B-B14F-4D97-AF65-F5344CB8AC3E}">
        <p14:creationId xmlns:p14="http://schemas.microsoft.com/office/powerpoint/2010/main" val="6378513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Image Right Green">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xmlns="" id="{2C4F80DE-5D56-47D8-8FA8-D6E5D8B85FA8}"/>
              </a:ext>
            </a:extLst>
          </p:cNvPr>
          <p:cNvSpPr/>
          <p:nvPr userDrawn="1"/>
        </p:nvSpPr>
        <p:spPr bwMode="gray">
          <a:xfrm>
            <a:off x="0" y="0"/>
            <a:ext cx="4658374"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15" name="Rectangle 14">
            <a:extLst>
              <a:ext uri="{FF2B5EF4-FFF2-40B4-BE49-F238E27FC236}">
                <a16:creationId xmlns:a16="http://schemas.microsoft.com/office/drawing/2014/main" xmlns="" id="{096897AF-98CA-40A5-9DA9-73AFB4E1D4EF}"/>
              </a:ext>
            </a:extLst>
          </p:cNvPr>
          <p:cNvSpPr/>
          <p:nvPr userDrawn="1"/>
        </p:nvSpPr>
        <p:spPr bwMode="gray">
          <a:xfrm>
            <a:off x="4164598" y="0"/>
            <a:ext cx="493776" cy="6858000"/>
          </a:xfrm>
          <a:prstGeom prst="rect">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3" name="Picture Placeholder 2">
            <a:extLst>
              <a:ext uri="{FF2B5EF4-FFF2-40B4-BE49-F238E27FC236}">
                <a16:creationId xmlns:a16="http://schemas.microsoft.com/office/drawing/2014/main" xmlns="" id="{914B4641-564B-4F50-B919-B87A300325EF}"/>
              </a:ext>
            </a:extLst>
          </p:cNvPr>
          <p:cNvSpPr>
            <a:spLocks noGrp="1"/>
          </p:cNvSpPr>
          <p:nvPr>
            <p:ph type="pic" sz="quarter" idx="11"/>
          </p:nvPr>
        </p:nvSpPr>
        <p:spPr>
          <a:xfrm>
            <a:off x="4658374" y="0"/>
            <a:ext cx="7533626" cy="6858000"/>
          </a:xfrm>
          <a:noFill/>
        </p:spPr>
        <p:txBody>
          <a:bodyPr anchor="ctr"/>
          <a:lstStyle>
            <a:lvl1pPr marL="0" indent="0" algn="ctr">
              <a:buNone/>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xmlns="" id="{039914E2-20D2-4AED-9BA4-AD0FC18B808F}"/>
              </a:ext>
            </a:extLst>
          </p:cNvPr>
          <p:cNvSpPr>
            <a:spLocks noGrp="1"/>
          </p:cNvSpPr>
          <p:nvPr>
            <p:ph type="body" sz="quarter" idx="10"/>
          </p:nvPr>
        </p:nvSpPr>
        <p:spPr bwMode="black">
          <a:xfrm>
            <a:off x="477078" y="4743450"/>
            <a:ext cx="3574222" cy="1607651"/>
          </a:xfrm>
        </p:spPr>
        <p:txBody>
          <a:bodyPr anchor="t"/>
          <a:lstStyle>
            <a:lvl1pPr marL="0" indent="0">
              <a:lnSpc>
                <a:spcPct val="110000"/>
              </a:lnSpc>
              <a:buClr>
                <a:schemeClr val="bg1"/>
              </a:buClr>
              <a:buNone/>
              <a:defRPr sz="16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a:p>
            <a:pPr lvl="1"/>
            <a:r>
              <a:rPr lang="en-US"/>
              <a:t>Second level</a:t>
            </a:r>
          </a:p>
        </p:txBody>
      </p:sp>
      <p:sp>
        <p:nvSpPr>
          <p:cNvPr id="46" name="Title 45">
            <a:extLst>
              <a:ext uri="{FF2B5EF4-FFF2-40B4-BE49-F238E27FC236}">
                <a16:creationId xmlns:a16="http://schemas.microsoft.com/office/drawing/2014/main" xmlns="" id="{00694F1B-B722-4A01-98DF-31EE60F97D3D}"/>
              </a:ext>
            </a:extLst>
          </p:cNvPr>
          <p:cNvSpPr>
            <a:spLocks noGrp="1"/>
          </p:cNvSpPr>
          <p:nvPr>
            <p:ph type="title"/>
          </p:nvPr>
        </p:nvSpPr>
        <p:spPr bwMode="black">
          <a:xfrm>
            <a:off x="472174" y="2740859"/>
            <a:ext cx="3579126" cy="1843840"/>
          </a:xfrm>
        </p:spPr>
        <p:txBody>
          <a:bodyPr/>
          <a:lstStyle>
            <a:lvl1pPr>
              <a:lnSpc>
                <a:spcPct val="88000"/>
              </a:lnSpc>
              <a:defRPr sz="3400">
                <a:solidFill>
                  <a:schemeClr val="bg1"/>
                </a:solidFill>
              </a:defRPr>
            </a:lvl1pPr>
          </a:lstStyle>
          <a:p>
            <a:r>
              <a:rPr lang="en-US"/>
              <a:t>Click to edit Master title style</a:t>
            </a:r>
            <a:endParaRPr lang="en-US" dirty="0"/>
          </a:p>
        </p:txBody>
      </p:sp>
      <p:sp>
        <p:nvSpPr>
          <p:cNvPr id="9" name="Footer Placeholder 4">
            <a:extLst>
              <a:ext uri="{FF2B5EF4-FFF2-40B4-BE49-F238E27FC236}">
                <a16:creationId xmlns:a16="http://schemas.microsoft.com/office/drawing/2014/main" xmlns="" id="{87CECA87-665D-4422-BFD8-C14511DAB20A}"/>
              </a:ext>
            </a:extLst>
          </p:cNvPr>
          <p:cNvSpPr>
            <a:spLocks noGrp="1"/>
          </p:cNvSpPr>
          <p:nvPr>
            <p:ph type="ftr" sz="quarter" idx="3"/>
          </p:nvPr>
        </p:nvSpPr>
        <p:spPr>
          <a:xfrm>
            <a:off x="477078" y="6484545"/>
            <a:ext cx="3582828" cy="189801"/>
          </a:xfrm>
          <a:prstGeom prst="rect">
            <a:avLst/>
          </a:prstGeom>
        </p:spPr>
        <p:txBody>
          <a:bodyPr vert="horz" wrap="square" lIns="0" tIns="0" rIns="0" bIns="0" rtlCol="0" anchor="b">
            <a:noAutofit/>
          </a:bodyPr>
          <a:lstStyle>
            <a:lvl1pPr algn="l">
              <a:lnSpc>
                <a:spcPct val="107000"/>
              </a:lnSpc>
              <a:defRPr sz="800">
                <a:solidFill>
                  <a:schemeClr val="bg1"/>
                </a:solidFill>
              </a:defRPr>
            </a:lvl1pPr>
          </a:lstStyle>
          <a:p>
            <a:endParaRPr lang="en-US" dirty="0"/>
          </a:p>
        </p:txBody>
      </p:sp>
      <p:sp>
        <p:nvSpPr>
          <p:cNvPr id="8" name="TextBox 7">
            <a:extLst>
              <a:ext uri="{FF2B5EF4-FFF2-40B4-BE49-F238E27FC236}">
                <a16:creationId xmlns:a16="http://schemas.microsoft.com/office/drawing/2014/main" xmlns="" id="{2D698FC8-5139-40E0-A200-B7E88FA0FB54}"/>
              </a:ext>
            </a:extLst>
          </p:cNvPr>
          <p:cNvSpPr txBox="1"/>
          <p:nvPr userDrawn="1"/>
        </p:nvSpPr>
        <p:spPr>
          <a:xfrm>
            <a:off x="7168248" y="6555474"/>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41232495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Image Right Gray">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xmlns="" id="{2C4F80DE-5D56-47D8-8FA8-D6E5D8B85FA8}"/>
              </a:ext>
            </a:extLst>
          </p:cNvPr>
          <p:cNvSpPr/>
          <p:nvPr userDrawn="1"/>
        </p:nvSpPr>
        <p:spPr bwMode="gray">
          <a:xfrm>
            <a:off x="0" y="0"/>
            <a:ext cx="4658374"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15" name="Rectangle 14">
            <a:extLst>
              <a:ext uri="{FF2B5EF4-FFF2-40B4-BE49-F238E27FC236}">
                <a16:creationId xmlns:a16="http://schemas.microsoft.com/office/drawing/2014/main" xmlns="" id="{096897AF-98CA-40A5-9DA9-73AFB4E1D4EF}"/>
              </a:ext>
            </a:extLst>
          </p:cNvPr>
          <p:cNvSpPr/>
          <p:nvPr userDrawn="1"/>
        </p:nvSpPr>
        <p:spPr bwMode="gray">
          <a:xfrm>
            <a:off x="4164598" y="0"/>
            <a:ext cx="493776" cy="6858000"/>
          </a:xfrm>
          <a:prstGeom prst="rect">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3" name="Picture Placeholder 2">
            <a:extLst>
              <a:ext uri="{FF2B5EF4-FFF2-40B4-BE49-F238E27FC236}">
                <a16:creationId xmlns:a16="http://schemas.microsoft.com/office/drawing/2014/main" xmlns="" id="{914B4641-564B-4F50-B919-B87A300325EF}"/>
              </a:ext>
            </a:extLst>
          </p:cNvPr>
          <p:cNvSpPr>
            <a:spLocks noGrp="1"/>
          </p:cNvSpPr>
          <p:nvPr>
            <p:ph type="pic" sz="quarter" idx="11"/>
          </p:nvPr>
        </p:nvSpPr>
        <p:spPr>
          <a:xfrm>
            <a:off x="4658374" y="0"/>
            <a:ext cx="7533626" cy="6858000"/>
          </a:xfrm>
          <a:noFill/>
        </p:spPr>
        <p:txBody>
          <a:bodyPr anchor="ctr"/>
          <a:lstStyle>
            <a:lvl1pPr marL="0" indent="0" algn="ctr">
              <a:buNone/>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xmlns="" id="{039914E2-20D2-4AED-9BA4-AD0FC18B808F}"/>
              </a:ext>
            </a:extLst>
          </p:cNvPr>
          <p:cNvSpPr>
            <a:spLocks noGrp="1"/>
          </p:cNvSpPr>
          <p:nvPr>
            <p:ph type="body" sz="quarter" idx="10"/>
          </p:nvPr>
        </p:nvSpPr>
        <p:spPr bwMode="gray">
          <a:xfrm>
            <a:off x="477078" y="4743450"/>
            <a:ext cx="3574222" cy="1607651"/>
          </a:xfrm>
        </p:spPr>
        <p:txBody>
          <a:bodyPr anchor="t"/>
          <a:lstStyle>
            <a:lvl1pPr marL="0" indent="0">
              <a:lnSpc>
                <a:spcPct val="110000"/>
              </a:lnSpc>
              <a:buClr>
                <a:schemeClr val="bg1"/>
              </a:buClr>
              <a:buNone/>
              <a:defRPr sz="16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a:p>
            <a:pPr lvl="1"/>
            <a:r>
              <a:rPr lang="en-US"/>
              <a:t>Second level</a:t>
            </a:r>
          </a:p>
        </p:txBody>
      </p:sp>
      <p:sp>
        <p:nvSpPr>
          <p:cNvPr id="46" name="Title 45">
            <a:extLst>
              <a:ext uri="{FF2B5EF4-FFF2-40B4-BE49-F238E27FC236}">
                <a16:creationId xmlns:a16="http://schemas.microsoft.com/office/drawing/2014/main" xmlns="" id="{00694F1B-B722-4A01-98DF-31EE60F97D3D}"/>
              </a:ext>
            </a:extLst>
          </p:cNvPr>
          <p:cNvSpPr>
            <a:spLocks noGrp="1"/>
          </p:cNvSpPr>
          <p:nvPr>
            <p:ph type="title"/>
          </p:nvPr>
        </p:nvSpPr>
        <p:spPr bwMode="gray">
          <a:xfrm>
            <a:off x="472174" y="2740859"/>
            <a:ext cx="3579126" cy="1843840"/>
          </a:xfrm>
        </p:spPr>
        <p:txBody>
          <a:bodyPr/>
          <a:lstStyle>
            <a:lvl1pPr>
              <a:lnSpc>
                <a:spcPct val="88000"/>
              </a:lnSpc>
              <a:defRPr sz="3400">
                <a:solidFill>
                  <a:schemeClr val="bg1"/>
                </a:solidFill>
              </a:defRPr>
            </a:lvl1pPr>
          </a:lstStyle>
          <a:p>
            <a:r>
              <a:rPr lang="en-US"/>
              <a:t>Click to edit Master title style</a:t>
            </a:r>
            <a:endParaRPr lang="en-US" dirty="0"/>
          </a:p>
        </p:txBody>
      </p:sp>
      <p:sp>
        <p:nvSpPr>
          <p:cNvPr id="9" name="Footer Placeholder 4">
            <a:extLst>
              <a:ext uri="{FF2B5EF4-FFF2-40B4-BE49-F238E27FC236}">
                <a16:creationId xmlns:a16="http://schemas.microsoft.com/office/drawing/2014/main" xmlns="" id="{191DDB5E-A32A-4871-AC95-3D19FCD67740}"/>
              </a:ext>
            </a:extLst>
          </p:cNvPr>
          <p:cNvSpPr>
            <a:spLocks noGrp="1"/>
          </p:cNvSpPr>
          <p:nvPr>
            <p:ph type="ftr" sz="quarter" idx="3"/>
          </p:nvPr>
        </p:nvSpPr>
        <p:spPr>
          <a:xfrm>
            <a:off x="477078" y="6484545"/>
            <a:ext cx="3582828" cy="189801"/>
          </a:xfrm>
          <a:prstGeom prst="rect">
            <a:avLst/>
          </a:prstGeom>
        </p:spPr>
        <p:txBody>
          <a:bodyPr vert="horz" wrap="square" lIns="0" tIns="0" rIns="0" bIns="0" rtlCol="0" anchor="b">
            <a:noAutofit/>
          </a:bodyPr>
          <a:lstStyle>
            <a:lvl1pPr algn="l">
              <a:lnSpc>
                <a:spcPct val="107000"/>
              </a:lnSpc>
              <a:defRPr sz="800">
                <a:solidFill>
                  <a:schemeClr val="bg1"/>
                </a:solidFill>
              </a:defRPr>
            </a:lvl1pPr>
          </a:lstStyle>
          <a:p>
            <a:endParaRPr lang="en-US" dirty="0"/>
          </a:p>
        </p:txBody>
      </p:sp>
      <p:sp>
        <p:nvSpPr>
          <p:cNvPr id="8" name="TextBox 7">
            <a:extLst>
              <a:ext uri="{FF2B5EF4-FFF2-40B4-BE49-F238E27FC236}">
                <a16:creationId xmlns:a16="http://schemas.microsoft.com/office/drawing/2014/main" xmlns="" id="{88598335-B89D-457A-991E-5CF25642BAAB}"/>
              </a:ext>
            </a:extLst>
          </p:cNvPr>
          <p:cNvSpPr txBox="1"/>
          <p:nvPr userDrawn="1"/>
        </p:nvSpPr>
        <p:spPr>
          <a:xfrm>
            <a:off x="7168248" y="6555474"/>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7123281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Cutaway 1/4 Left Blu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2DB42174-1A3D-4E93-A2B6-481349C97762}"/>
              </a:ext>
            </a:extLst>
          </p:cNvPr>
          <p:cNvSpPr/>
          <p:nvPr userDrawn="1"/>
        </p:nvSpPr>
        <p:spPr bwMode="gray">
          <a:xfrm>
            <a:off x="1" y="0"/>
            <a:ext cx="37063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10" name="Rectangle: Single Corner Rounded 6">
            <a:extLst>
              <a:ext uri="{FF2B5EF4-FFF2-40B4-BE49-F238E27FC236}">
                <a16:creationId xmlns:a16="http://schemas.microsoft.com/office/drawing/2014/main" xmlns=""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15" name="Text Placeholder 3">
            <a:extLst>
              <a:ext uri="{FF2B5EF4-FFF2-40B4-BE49-F238E27FC236}">
                <a16:creationId xmlns:a16="http://schemas.microsoft.com/office/drawing/2014/main" xmlns="" id="{4B8DA94D-4ADC-4A5B-8902-A406820A58B6}"/>
              </a:ext>
            </a:extLst>
          </p:cNvPr>
          <p:cNvSpPr>
            <a:spLocks noGrp="1"/>
          </p:cNvSpPr>
          <p:nvPr>
            <p:ph type="body" sz="quarter" idx="10"/>
          </p:nvPr>
        </p:nvSpPr>
        <p:spPr bwMode="white">
          <a:xfrm>
            <a:off x="493713" y="2673350"/>
            <a:ext cx="2606675" cy="3679824"/>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Title 46">
            <a:extLst>
              <a:ext uri="{FF2B5EF4-FFF2-40B4-BE49-F238E27FC236}">
                <a16:creationId xmlns:a16="http://schemas.microsoft.com/office/drawing/2014/main" xmlns="" id="{19FB8D88-FE4D-4206-9EF0-2E40E5A22C52}"/>
              </a:ext>
            </a:extLst>
          </p:cNvPr>
          <p:cNvSpPr>
            <a:spLocks noGrp="1"/>
          </p:cNvSpPr>
          <p:nvPr>
            <p:ph type="title"/>
          </p:nvPr>
        </p:nvSpPr>
        <p:spPr bwMode="gray">
          <a:xfrm>
            <a:off x="472173" y="504545"/>
            <a:ext cx="2628215" cy="1301247"/>
          </a:xfrm>
        </p:spPr>
        <p:txBody>
          <a:bodyPr/>
          <a:lstStyle>
            <a:lvl1pPr>
              <a:lnSpc>
                <a:spcPct val="89000"/>
              </a:lnSpc>
              <a:defRPr sz="2800">
                <a:solidFill>
                  <a:schemeClr val="bg1"/>
                </a:solidFill>
              </a:defRPr>
            </a:lvl1pPr>
          </a:lstStyle>
          <a:p>
            <a:r>
              <a:rPr lang="en-US"/>
              <a:t>Click to edit Master title style</a:t>
            </a:r>
            <a:endParaRPr lang="en-US" dirty="0"/>
          </a:p>
        </p:txBody>
      </p:sp>
      <p:sp>
        <p:nvSpPr>
          <p:cNvPr id="8" name="Subtitle">
            <a:extLst>
              <a:ext uri="{FF2B5EF4-FFF2-40B4-BE49-F238E27FC236}">
                <a16:creationId xmlns:a16="http://schemas.microsoft.com/office/drawing/2014/main" xmlns="" id="{7B8D4663-B6E0-4AD4-8563-711289FF2DB0}"/>
              </a:ext>
            </a:extLst>
          </p:cNvPr>
          <p:cNvSpPr>
            <a:spLocks noGrp="1"/>
          </p:cNvSpPr>
          <p:nvPr>
            <p:ph type="subTitle" idx="1"/>
          </p:nvPr>
        </p:nvSpPr>
        <p:spPr bwMode="white">
          <a:xfrm>
            <a:off x="479316" y="1869281"/>
            <a:ext cx="2623453" cy="192964"/>
          </a:xfrm>
        </p:spPr>
        <p:txBody>
          <a:bodyPr/>
          <a:lstStyle>
            <a:lvl1pPr marL="0" indent="0" algn="l">
              <a:lnSpc>
                <a:spcPct val="83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1" name="Footer Placeholder 4">
            <a:extLst>
              <a:ext uri="{FF2B5EF4-FFF2-40B4-BE49-F238E27FC236}">
                <a16:creationId xmlns:a16="http://schemas.microsoft.com/office/drawing/2014/main" xmlns="" id="{5FA51CC5-68A4-4BAF-99A2-E4F88105CC67}"/>
              </a:ext>
            </a:extLst>
          </p:cNvPr>
          <p:cNvSpPr>
            <a:spLocks noGrp="1"/>
          </p:cNvSpPr>
          <p:nvPr>
            <p:ph type="ftr" sz="quarter" idx="3"/>
          </p:nvPr>
        </p:nvSpPr>
        <p:spPr>
          <a:xfrm>
            <a:off x="477078" y="6484545"/>
            <a:ext cx="2623310" cy="189801"/>
          </a:xfrm>
          <a:prstGeom prst="rect">
            <a:avLst/>
          </a:prstGeom>
        </p:spPr>
        <p:txBody>
          <a:bodyPr vert="horz" wrap="square" lIns="0" tIns="0" rIns="0" bIns="0" rtlCol="0" anchor="b">
            <a:noAutofit/>
          </a:bodyPr>
          <a:lstStyle>
            <a:lvl1pPr algn="l">
              <a:lnSpc>
                <a:spcPct val="107000"/>
              </a:lnSpc>
              <a:defRPr sz="800">
                <a:solidFill>
                  <a:schemeClr val="bg1"/>
                </a:solidFill>
              </a:defRPr>
            </a:lvl1pPr>
          </a:lstStyle>
          <a:p>
            <a:endParaRPr lang="en-US" dirty="0"/>
          </a:p>
        </p:txBody>
      </p:sp>
      <p:sp>
        <p:nvSpPr>
          <p:cNvPr id="12" name="TextBox 11">
            <a:extLst>
              <a:ext uri="{FF2B5EF4-FFF2-40B4-BE49-F238E27FC236}">
                <a16:creationId xmlns:a16="http://schemas.microsoft.com/office/drawing/2014/main" xmlns="" id="{15C364DF-D1DF-44C7-ADF0-684314EF16C9}"/>
              </a:ext>
            </a:extLst>
          </p:cNvPr>
          <p:cNvSpPr txBox="1"/>
          <p:nvPr userDrawn="1"/>
        </p:nvSpPr>
        <p:spPr>
          <a:xfrm>
            <a:off x="7168248" y="6555474"/>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59414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Cutaway 1/4 Left Light Blu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2DB42174-1A3D-4E93-A2B6-481349C97762}"/>
              </a:ext>
            </a:extLst>
          </p:cNvPr>
          <p:cNvSpPr/>
          <p:nvPr userDrawn="1"/>
        </p:nvSpPr>
        <p:spPr bwMode="gray">
          <a:xfrm>
            <a:off x="1" y="0"/>
            <a:ext cx="370630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10" name="Rectangle: Single Corner Rounded 6">
            <a:extLst>
              <a:ext uri="{FF2B5EF4-FFF2-40B4-BE49-F238E27FC236}">
                <a16:creationId xmlns:a16="http://schemas.microsoft.com/office/drawing/2014/main" xmlns=""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100000">
                <a:srgbClr val="3F59AD">
                  <a:lumMod val="90000"/>
                  <a:lumOff val="10000"/>
                </a:srgbClr>
              </a:gs>
              <a:gs pos="0">
                <a:schemeClr val="accent2"/>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15" name="Text Placeholder 3">
            <a:extLst>
              <a:ext uri="{FF2B5EF4-FFF2-40B4-BE49-F238E27FC236}">
                <a16:creationId xmlns:a16="http://schemas.microsoft.com/office/drawing/2014/main" xmlns="" id="{4B8DA94D-4ADC-4A5B-8902-A406820A58B6}"/>
              </a:ext>
            </a:extLst>
          </p:cNvPr>
          <p:cNvSpPr>
            <a:spLocks noGrp="1"/>
          </p:cNvSpPr>
          <p:nvPr>
            <p:ph type="body" sz="quarter" idx="10"/>
          </p:nvPr>
        </p:nvSpPr>
        <p:spPr bwMode="black">
          <a:xfrm>
            <a:off x="493713" y="2673350"/>
            <a:ext cx="2606675" cy="3679824"/>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Title 46">
            <a:extLst>
              <a:ext uri="{FF2B5EF4-FFF2-40B4-BE49-F238E27FC236}">
                <a16:creationId xmlns:a16="http://schemas.microsoft.com/office/drawing/2014/main" xmlns="" id="{19FB8D88-FE4D-4206-9EF0-2E40E5A22C52}"/>
              </a:ext>
            </a:extLst>
          </p:cNvPr>
          <p:cNvSpPr>
            <a:spLocks noGrp="1"/>
          </p:cNvSpPr>
          <p:nvPr>
            <p:ph type="title"/>
          </p:nvPr>
        </p:nvSpPr>
        <p:spPr bwMode="black">
          <a:xfrm>
            <a:off x="472173" y="504545"/>
            <a:ext cx="2628215" cy="1301247"/>
          </a:xfrm>
        </p:spPr>
        <p:txBody>
          <a:bodyPr/>
          <a:lstStyle>
            <a:lvl1pPr>
              <a:lnSpc>
                <a:spcPct val="89000"/>
              </a:lnSpc>
              <a:defRPr sz="2800">
                <a:solidFill>
                  <a:schemeClr val="bg1"/>
                </a:solidFill>
              </a:defRPr>
            </a:lvl1pPr>
          </a:lstStyle>
          <a:p>
            <a:r>
              <a:rPr lang="en-US"/>
              <a:t>Click to edit Master title style</a:t>
            </a:r>
            <a:endParaRPr lang="en-US" dirty="0"/>
          </a:p>
        </p:txBody>
      </p:sp>
      <p:sp>
        <p:nvSpPr>
          <p:cNvPr id="8" name="Subtitle">
            <a:extLst>
              <a:ext uri="{FF2B5EF4-FFF2-40B4-BE49-F238E27FC236}">
                <a16:creationId xmlns:a16="http://schemas.microsoft.com/office/drawing/2014/main" xmlns="" id="{20DF2BD0-4E27-4570-B05E-8AFF559149C2}"/>
              </a:ext>
            </a:extLst>
          </p:cNvPr>
          <p:cNvSpPr>
            <a:spLocks noGrp="1"/>
          </p:cNvSpPr>
          <p:nvPr>
            <p:ph type="subTitle" idx="1"/>
          </p:nvPr>
        </p:nvSpPr>
        <p:spPr bwMode="black">
          <a:xfrm>
            <a:off x="479316" y="1869281"/>
            <a:ext cx="2623453" cy="192964"/>
          </a:xfrm>
        </p:spPr>
        <p:txBody>
          <a:bodyPr/>
          <a:lstStyle>
            <a:lvl1pPr marL="0" indent="0" algn="l">
              <a:lnSpc>
                <a:spcPct val="83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1" name="Footer Placeholder 4">
            <a:extLst>
              <a:ext uri="{FF2B5EF4-FFF2-40B4-BE49-F238E27FC236}">
                <a16:creationId xmlns:a16="http://schemas.microsoft.com/office/drawing/2014/main" xmlns="" id="{A74A5DE2-FD46-41C2-992A-25069F64CEFC}"/>
              </a:ext>
            </a:extLst>
          </p:cNvPr>
          <p:cNvSpPr>
            <a:spLocks noGrp="1"/>
          </p:cNvSpPr>
          <p:nvPr>
            <p:ph type="ftr" sz="quarter" idx="3"/>
          </p:nvPr>
        </p:nvSpPr>
        <p:spPr>
          <a:xfrm>
            <a:off x="477078" y="6484545"/>
            <a:ext cx="2623310" cy="189801"/>
          </a:xfrm>
          <a:prstGeom prst="rect">
            <a:avLst/>
          </a:prstGeom>
        </p:spPr>
        <p:txBody>
          <a:bodyPr vert="horz" wrap="square" lIns="0" tIns="0" rIns="0" bIns="0" rtlCol="0" anchor="b">
            <a:noAutofit/>
          </a:bodyPr>
          <a:lstStyle>
            <a:lvl1pPr algn="l">
              <a:lnSpc>
                <a:spcPct val="107000"/>
              </a:lnSpc>
              <a:defRPr sz="800">
                <a:solidFill>
                  <a:schemeClr val="bg1"/>
                </a:solidFill>
              </a:defRPr>
            </a:lvl1pPr>
          </a:lstStyle>
          <a:p>
            <a:endParaRPr lang="en-US" dirty="0"/>
          </a:p>
        </p:txBody>
      </p:sp>
      <p:sp>
        <p:nvSpPr>
          <p:cNvPr id="12" name="TextBox 11">
            <a:extLst>
              <a:ext uri="{FF2B5EF4-FFF2-40B4-BE49-F238E27FC236}">
                <a16:creationId xmlns:a16="http://schemas.microsoft.com/office/drawing/2014/main" xmlns="" id="{3388AE89-99E4-4F9A-83CC-0B61E79CBBB8}"/>
              </a:ext>
            </a:extLst>
          </p:cNvPr>
          <p:cNvSpPr txBox="1"/>
          <p:nvPr userDrawn="1"/>
        </p:nvSpPr>
        <p:spPr>
          <a:xfrm>
            <a:off x="7168248" y="6555474"/>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557362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Cutaway 1/4 Left Green">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2DB42174-1A3D-4E93-A2B6-481349C97762}"/>
              </a:ext>
            </a:extLst>
          </p:cNvPr>
          <p:cNvSpPr/>
          <p:nvPr userDrawn="1"/>
        </p:nvSpPr>
        <p:spPr bwMode="gray">
          <a:xfrm>
            <a:off x="1" y="0"/>
            <a:ext cx="3706306"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10" name="Rectangle: Single Corner Rounded 6">
            <a:extLst>
              <a:ext uri="{FF2B5EF4-FFF2-40B4-BE49-F238E27FC236}">
                <a16:creationId xmlns:a16="http://schemas.microsoft.com/office/drawing/2014/main" xmlns=""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4" name="Text Placeholder 3">
            <a:extLst>
              <a:ext uri="{FF2B5EF4-FFF2-40B4-BE49-F238E27FC236}">
                <a16:creationId xmlns:a16="http://schemas.microsoft.com/office/drawing/2014/main" xmlns="" id="{48D7216B-5003-4E43-B813-C6F19C9684EA}"/>
              </a:ext>
            </a:extLst>
          </p:cNvPr>
          <p:cNvSpPr>
            <a:spLocks noGrp="1"/>
          </p:cNvSpPr>
          <p:nvPr>
            <p:ph type="body" sz="quarter" idx="10"/>
          </p:nvPr>
        </p:nvSpPr>
        <p:spPr bwMode="black">
          <a:xfrm>
            <a:off x="493713" y="2673350"/>
            <a:ext cx="2606675" cy="3679824"/>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7" name="Title 46">
            <a:extLst>
              <a:ext uri="{FF2B5EF4-FFF2-40B4-BE49-F238E27FC236}">
                <a16:creationId xmlns:a16="http://schemas.microsoft.com/office/drawing/2014/main" xmlns="" id="{5B20B20D-0E34-4EAF-BB3A-1A541B67B8F2}"/>
              </a:ext>
            </a:extLst>
          </p:cNvPr>
          <p:cNvSpPr>
            <a:spLocks noGrp="1"/>
          </p:cNvSpPr>
          <p:nvPr>
            <p:ph type="title"/>
          </p:nvPr>
        </p:nvSpPr>
        <p:spPr bwMode="black">
          <a:xfrm>
            <a:off x="472173" y="504545"/>
            <a:ext cx="2628215" cy="1301247"/>
          </a:xfrm>
        </p:spPr>
        <p:txBody>
          <a:bodyPr/>
          <a:lstStyle>
            <a:lvl1pPr>
              <a:lnSpc>
                <a:spcPct val="89000"/>
              </a:lnSpc>
              <a:defRPr sz="2800">
                <a:solidFill>
                  <a:schemeClr val="bg1"/>
                </a:solidFill>
              </a:defRPr>
            </a:lvl1pPr>
          </a:lstStyle>
          <a:p>
            <a:r>
              <a:rPr lang="en-US"/>
              <a:t>Click to edit Master title style</a:t>
            </a:r>
            <a:endParaRPr lang="en-US" dirty="0"/>
          </a:p>
        </p:txBody>
      </p:sp>
      <p:sp>
        <p:nvSpPr>
          <p:cNvPr id="11" name="Subtitle">
            <a:extLst>
              <a:ext uri="{FF2B5EF4-FFF2-40B4-BE49-F238E27FC236}">
                <a16:creationId xmlns:a16="http://schemas.microsoft.com/office/drawing/2014/main" xmlns="" id="{067D152C-BB2C-489C-97C9-DB2F678CFA17}"/>
              </a:ext>
            </a:extLst>
          </p:cNvPr>
          <p:cNvSpPr>
            <a:spLocks noGrp="1"/>
          </p:cNvSpPr>
          <p:nvPr>
            <p:ph type="subTitle" idx="1"/>
          </p:nvPr>
        </p:nvSpPr>
        <p:spPr bwMode="black">
          <a:xfrm>
            <a:off x="479316" y="1869281"/>
            <a:ext cx="2623453" cy="192964"/>
          </a:xfrm>
        </p:spPr>
        <p:txBody>
          <a:bodyPr/>
          <a:lstStyle>
            <a:lvl1pPr marL="0" indent="0" algn="l">
              <a:lnSpc>
                <a:spcPct val="83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8" name="Footer Placeholder 4">
            <a:extLst>
              <a:ext uri="{FF2B5EF4-FFF2-40B4-BE49-F238E27FC236}">
                <a16:creationId xmlns:a16="http://schemas.microsoft.com/office/drawing/2014/main" xmlns="" id="{8F7DAADF-C002-4FC3-9ADD-BE1237EA6DF9}"/>
              </a:ext>
            </a:extLst>
          </p:cNvPr>
          <p:cNvSpPr>
            <a:spLocks noGrp="1"/>
          </p:cNvSpPr>
          <p:nvPr>
            <p:ph type="ftr" sz="quarter" idx="3"/>
          </p:nvPr>
        </p:nvSpPr>
        <p:spPr>
          <a:xfrm>
            <a:off x="477078" y="6484545"/>
            <a:ext cx="2623310" cy="189801"/>
          </a:xfrm>
          <a:prstGeom prst="rect">
            <a:avLst/>
          </a:prstGeom>
        </p:spPr>
        <p:txBody>
          <a:bodyPr vert="horz" wrap="square" lIns="0" tIns="0" rIns="0" bIns="0" rtlCol="0" anchor="b">
            <a:noAutofit/>
          </a:bodyPr>
          <a:lstStyle>
            <a:lvl1pPr algn="l">
              <a:lnSpc>
                <a:spcPct val="107000"/>
              </a:lnSpc>
              <a:defRPr sz="800">
                <a:solidFill>
                  <a:schemeClr val="bg1"/>
                </a:solidFill>
              </a:defRPr>
            </a:lvl1pPr>
          </a:lstStyle>
          <a:p>
            <a:endParaRPr lang="en-US" dirty="0"/>
          </a:p>
        </p:txBody>
      </p:sp>
      <p:sp>
        <p:nvSpPr>
          <p:cNvPr id="12" name="TextBox 11">
            <a:extLst>
              <a:ext uri="{FF2B5EF4-FFF2-40B4-BE49-F238E27FC236}">
                <a16:creationId xmlns:a16="http://schemas.microsoft.com/office/drawing/2014/main" xmlns="" id="{FE868DB4-7351-486A-BDC3-4C9C6384BDB1}"/>
              </a:ext>
            </a:extLst>
          </p:cNvPr>
          <p:cNvSpPr txBox="1"/>
          <p:nvPr userDrawn="1"/>
        </p:nvSpPr>
        <p:spPr>
          <a:xfrm>
            <a:off x="7168248" y="6555474"/>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11370911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Cutaway 1/4 Left Gray">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2DB42174-1A3D-4E93-A2B6-481349C97762}"/>
              </a:ext>
            </a:extLst>
          </p:cNvPr>
          <p:cNvSpPr/>
          <p:nvPr userDrawn="1"/>
        </p:nvSpPr>
        <p:spPr bwMode="gray">
          <a:xfrm>
            <a:off x="1" y="0"/>
            <a:ext cx="3706306"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10" name="Rectangle: Single Corner Rounded 6">
            <a:extLst>
              <a:ext uri="{FF2B5EF4-FFF2-40B4-BE49-F238E27FC236}">
                <a16:creationId xmlns:a16="http://schemas.microsoft.com/office/drawing/2014/main" xmlns=""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4" name="Text Placeholder 3">
            <a:extLst>
              <a:ext uri="{FF2B5EF4-FFF2-40B4-BE49-F238E27FC236}">
                <a16:creationId xmlns:a16="http://schemas.microsoft.com/office/drawing/2014/main" xmlns="" id="{48D7216B-5003-4E43-B813-C6F19C9684EA}"/>
              </a:ext>
            </a:extLst>
          </p:cNvPr>
          <p:cNvSpPr>
            <a:spLocks noGrp="1"/>
          </p:cNvSpPr>
          <p:nvPr>
            <p:ph type="body" sz="quarter" idx="10"/>
          </p:nvPr>
        </p:nvSpPr>
        <p:spPr bwMode="white">
          <a:xfrm>
            <a:off x="493713" y="2673350"/>
            <a:ext cx="2606675" cy="3679824"/>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7" name="Title 46">
            <a:extLst>
              <a:ext uri="{FF2B5EF4-FFF2-40B4-BE49-F238E27FC236}">
                <a16:creationId xmlns:a16="http://schemas.microsoft.com/office/drawing/2014/main" xmlns="" id="{5B20B20D-0E34-4EAF-BB3A-1A541B67B8F2}"/>
              </a:ext>
            </a:extLst>
          </p:cNvPr>
          <p:cNvSpPr>
            <a:spLocks noGrp="1"/>
          </p:cNvSpPr>
          <p:nvPr>
            <p:ph type="title"/>
          </p:nvPr>
        </p:nvSpPr>
        <p:spPr bwMode="white">
          <a:xfrm>
            <a:off x="472173" y="504545"/>
            <a:ext cx="2628215" cy="1301247"/>
          </a:xfrm>
        </p:spPr>
        <p:txBody>
          <a:bodyPr/>
          <a:lstStyle>
            <a:lvl1pPr>
              <a:lnSpc>
                <a:spcPct val="89000"/>
              </a:lnSpc>
              <a:defRPr sz="2800">
                <a:solidFill>
                  <a:schemeClr val="bg1"/>
                </a:solidFill>
              </a:defRPr>
            </a:lvl1pPr>
          </a:lstStyle>
          <a:p>
            <a:r>
              <a:rPr lang="en-US"/>
              <a:t>Click to edit Master title style</a:t>
            </a:r>
            <a:endParaRPr lang="en-US" dirty="0"/>
          </a:p>
        </p:txBody>
      </p:sp>
      <p:sp>
        <p:nvSpPr>
          <p:cNvPr id="11" name="Subtitle">
            <a:extLst>
              <a:ext uri="{FF2B5EF4-FFF2-40B4-BE49-F238E27FC236}">
                <a16:creationId xmlns:a16="http://schemas.microsoft.com/office/drawing/2014/main" xmlns="" id="{B8D9CE30-2D7C-44D7-9E6E-CAA9B6492262}"/>
              </a:ext>
            </a:extLst>
          </p:cNvPr>
          <p:cNvSpPr>
            <a:spLocks noGrp="1"/>
          </p:cNvSpPr>
          <p:nvPr>
            <p:ph type="subTitle" idx="1"/>
          </p:nvPr>
        </p:nvSpPr>
        <p:spPr bwMode="white">
          <a:xfrm>
            <a:off x="479316" y="1869281"/>
            <a:ext cx="2623453" cy="192964"/>
          </a:xfrm>
        </p:spPr>
        <p:txBody>
          <a:bodyPr/>
          <a:lstStyle>
            <a:lvl1pPr marL="0" indent="0" algn="l">
              <a:lnSpc>
                <a:spcPct val="83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8" name="Footer Placeholder 4">
            <a:extLst>
              <a:ext uri="{FF2B5EF4-FFF2-40B4-BE49-F238E27FC236}">
                <a16:creationId xmlns:a16="http://schemas.microsoft.com/office/drawing/2014/main" xmlns="" id="{27FAF4D7-2DD3-4685-91D9-73F6C3B57BF0}"/>
              </a:ext>
            </a:extLst>
          </p:cNvPr>
          <p:cNvSpPr>
            <a:spLocks noGrp="1"/>
          </p:cNvSpPr>
          <p:nvPr>
            <p:ph type="ftr" sz="quarter" idx="3"/>
          </p:nvPr>
        </p:nvSpPr>
        <p:spPr>
          <a:xfrm>
            <a:off x="477077" y="6484545"/>
            <a:ext cx="2751897" cy="249630"/>
          </a:xfrm>
          <a:prstGeom prst="rect">
            <a:avLst/>
          </a:prstGeom>
        </p:spPr>
        <p:txBody>
          <a:bodyPr vert="horz" wrap="square" lIns="0" tIns="0" rIns="0" bIns="0" rtlCol="0" anchor="b">
            <a:noAutofit/>
          </a:bodyPr>
          <a:lstStyle>
            <a:lvl1pPr algn="l">
              <a:lnSpc>
                <a:spcPct val="107000"/>
              </a:lnSpc>
              <a:defRPr sz="800">
                <a:solidFill>
                  <a:schemeClr val="bg1"/>
                </a:solidFill>
              </a:defRPr>
            </a:lvl1pPr>
          </a:lstStyle>
          <a:p>
            <a:r>
              <a:rPr lang="en-US" dirty="0"/>
              <a:t>Confidential and Proprietary — Qualcomm Technologies, Inc. and/or its affiliated companies.</a:t>
            </a:r>
          </a:p>
        </p:txBody>
      </p:sp>
      <p:sp>
        <p:nvSpPr>
          <p:cNvPr id="12" name="TextBox 11">
            <a:extLst>
              <a:ext uri="{FF2B5EF4-FFF2-40B4-BE49-F238E27FC236}">
                <a16:creationId xmlns:a16="http://schemas.microsoft.com/office/drawing/2014/main" xmlns="" id="{F2D0DD12-9E5F-49CD-AD0C-1F010955D1E5}"/>
              </a:ext>
            </a:extLst>
          </p:cNvPr>
          <p:cNvSpPr txBox="1"/>
          <p:nvPr userDrawn="1"/>
        </p:nvSpPr>
        <p:spPr>
          <a:xfrm>
            <a:off x="7168248" y="6555474"/>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1995680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dt="0"/>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Segue Blue">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xmlns="" id="{9708ABA9-7054-48E8-8EF4-CD658D07952F}"/>
              </a:ext>
            </a:extLst>
          </p:cNvPr>
          <p:cNvGrpSpPr/>
          <p:nvPr userDrawn="1"/>
        </p:nvGrpSpPr>
        <p:grpSpPr>
          <a:xfrm>
            <a:off x="0" y="0"/>
            <a:ext cx="6116442" cy="6023894"/>
            <a:chOff x="0" y="0"/>
            <a:chExt cx="6116442" cy="6023894"/>
          </a:xfrm>
        </p:grpSpPr>
        <p:sp>
          <p:nvSpPr>
            <p:cNvPr id="23" name="Rectangle: Single Corner Rounded 22">
              <a:extLst>
                <a:ext uri="{FF2B5EF4-FFF2-40B4-BE49-F238E27FC236}">
                  <a16:creationId xmlns:a16="http://schemas.microsoft.com/office/drawing/2014/main" xmlns="" id="{3EB25D07-4F37-4907-816A-DF261B27F8F9}"/>
                </a:ext>
              </a:extLst>
            </p:cNvPr>
            <p:cNvSpPr/>
            <p:nvPr userDrawn="1"/>
          </p:nvSpPr>
          <p:spPr>
            <a:xfrm flipV="1">
              <a:off x="0" y="0"/>
              <a:ext cx="6116442" cy="6023894"/>
            </a:xfrm>
            <a:prstGeom prst="round1Rect">
              <a:avLst>
                <a:gd name="adj" fmla="val 3634"/>
              </a:avLst>
            </a:prstGeom>
            <a:gradFill>
              <a:gsLst>
                <a:gs pos="79000">
                  <a:srgbClr val="CFD0D5"/>
                </a:gs>
                <a:gs pos="100000">
                  <a:srgbClr val="B1B5C3"/>
                </a:gs>
              </a:gsLst>
              <a:lin ang="0" scaled="0"/>
            </a:gradFill>
            <a:ln w="10795" cap="flat" cmpd="sng" algn="ctr">
              <a:noFill/>
              <a:prstDash val="solid"/>
            </a:ln>
            <a:effectLst>
              <a:softEdge rad="0"/>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err="1">
                <a:ln>
                  <a:noFill/>
                </a:ln>
                <a:solidFill>
                  <a:srgbClr val="FFFFFF"/>
                </a:solidFill>
                <a:effectLst/>
                <a:uLnTx/>
                <a:uFillTx/>
                <a:latin typeface="Microsoft Sans Serif"/>
                <a:ea typeface="+mn-ea"/>
                <a:cs typeface="+mn-cs"/>
              </a:endParaRPr>
            </a:p>
          </p:txBody>
        </p:sp>
        <p:sp>
          <p:nvSpPr>
            <p:cNvPr id="24" name="Rectangle: Single Corner Rounded 23">
              <a:extLst>
                <a:ext uri="{FF2B5EF4-FFF2-40B4-BE49-F238E27FC236}">
                  <a16:creationId xmlns:a16="http://schemas.microsoft.com/office/drawing/2014/main" xmlns="" id="{C48B92C6-8BAB-46BE-82E1-29A041E97FB8}"/>
                </a:ext>
              </a:extLst>
            </p:cNvPr>
            <p:cNvSpPr/>
            <p:nvPr userDrawn="1"/>
          </p:nvSpPr>
          <p:spPr>
            <a:xfrm flipV="1">
              <a:off x="0" y="0"/>
              <a:ext cx="6116442" cy="5917440"/>
            </a:xfrm>
            <a:prstGeom prst="round1Rect">
              <a:avLst>
                <a:gd name="adj" fmla="val 3163"/>
              </a:avLst>
            </a:prstGeom>
            <a:gradFill>
              <a:gsLst>
                <a:gs pos="0">
                  <a:schemeClr val="accent1"/>
                </a:gs>
                <a:gs pos="99000">
                  <a:schemeClr val="accent2">
                    <a:lumMod val="50000"/>
                  </a:schemeClr>
                </a:gs>
              </a:gsLst>
              <a:lin ang="18000000" scaled="0"/>
            </a:gradFill>
            <a:ln w="10795" cap="flat" cmpd="sng" algn="ctr">
              <a:noFill/>
              <a:prstDash val="solid"/>
            </a:ln>
            <a:effectLst>
              <a:innerShdw blurRad="1231900" dist="317500" dir="18900000">
                <a:schemeClr val="accent6">
                  <a:lumMod val="50000"/>
                  <a:alpha val="15000"/>
                </a:schemeClr>
              </a:innerShdw>
              <a:softEdge rad="0"/>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err="1">
                <a:ln>
                  <a:noFill/>
                </a:ln>
                <a:solidFill>
                  <a:srgbClr val="FFFFFF"/>
                </a:solidFill>
                <a:effectLst/>
                <a:uLnTx/>
                <a:uFillTx/>
                <a:latin typeface="Microsoft Sans Serif"/>
                <a:ea typeface="+mn-ea"/>
                <a:cs typeface="+mn-cs"/>
              </a:endParaRPr>
            </a:p>
          </p:txBody>
        </p:sp>
        <p:sp>
          <p:nvSpPr>
            <p:cNvPr id="26" name="Rectangle: Single Corner Rounded 25">
              <a:extLst>
                <a:ext uri="{FF2B5EF4-FFF2-40B4-BE49-F238E27FC236}">
                  <a16:creationId xmlns:a16="http://schemas.microsoft.com/office/drawing/2014/main" xmlns="" id="{222BEFF9-595E-4CCB-89E5-0AB82C002F90}"/>
                </a:ext>
              </a:extLst>
            </p:cNvPr>
            <p:cNvSpPr/>
            <p:nvPr userDrawn="1"/>
          </p:nvSpPr>
          <p:spPr>
            <a:xfrm flipV="1">
              <a:off x="4722552" y="0"/>
              <a:ext cx="1393890" cy="6023894"/>
            </a:xfrm>
            <a:prstGeom prst="round1Rect">
              <a:avLst>
                <a:gd name="adj" fmla="val 15972"/>
              </a:avLst>
            </a:prstGeom>
            <a:gradFill>
              <a:gsLst>
                <a:gs pos="88000">
                  <a:schemeClr val="tx1">
                    <a:alpha val="60000"/>
                  </a:schemeClr>
                </a:gs>
                <a:gs pos="54000">
                  <a:schemeClr val="accent1">
                    <a:lumMod val="50000"/>
                    <a:alpha val="0"/>
                  </a:schemeClr>
                </a:gs>
                <a:gs pos="100000">
                  <a:schemeClr val="tx1">
                    <a:alpha val="47000"/>
                  </a:schemeClr>
                </a:gs>
              </a:gsLst>
              <a:lin ang="0" scaled="0"/>
            </a:gradFill>
            <a:ln w="10795" cap="flat" cmpd="sng" algn="ctr">
              <a:noFill/>
              <a:prstDash val="solid"/>
            </a:ln>
            <a:effectLst>
              <a:softEdge rad="0"/>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lang="en-US" sz="1800" b="1" kern="1200" noProof="0" dirty="0" err="1">
                <a:solidFill>
                  <a:prstClr val="white"/>
                </a:solidFill>
                <a:latin typeface="+mn-lt"/>
                <a:ea typeface="+mn-ea"/>
                <a:cs typeface="+mn-cs"/>
              </a:endParaRPr>
            </a:p>
          </p:txBody>
        </p:sp>
      </p:grpSp>
      <p:sp>
        <p:nvSpPr>
          <p:cNvPr id="28" name="Title 1">
            <a:extLst>
              <a:ext uri="{FF2B5EF4-FFF2-40B4-BE49-F238E27FC236}">
                <a16:creationId xmlns:a16="http://schemas.microsoft.com/office/drawing/2014/main" xmlns="" id="{25F1A353-3E38-4C55-8B4C-DA6E6061AE81}"/>
              </a:ext>
            </a:extLst>
          </p:cNvPr>
          <p:cNvSpPr>
            <a:spLocks noGrp="1"/>
          </p:cNvSpPr>
          <p:nvPr>
            <p:ph type="title" hasCustomPrompt="1"/>
          </p:nvPr>
        </p:nvSpPr>
        <p:spPr bwMode="black">
          <a:xfrm>
            <a:off x="434074" y="1383898"/>
            <a:ext cx="5176367" cy="2211454"/>
          </a:xfrm>
        </p:spPr>
        <p:txBody>
          <a:bodyPr/>
          <a:lstStyle>
            <a:lvl1pPr>
              <a:lnSpc>
                <a:spcPct val="90000"/>
              </a:lnSpc>
              <a:defRPr sz="6000">
                <a:solidFill>
                  <a:schemeClr val="bg1"/>
                </a:solidFill>
              </a:defRPr>
            </a:lvl1pPr>
          </a:lstStyle>
          <a:p>
            <a:r>
              <a:rPr lang="en-US" dirty="0"/>
              <a:t>Segue title</a:t>
            </a:r>
          </a:p>
        </p:txBody>
      </p:sp>
      <p:grpSp>
        <p:nvGrpSpPr>
          <p:cNvPr id="30" name="Group 29">
            <a:extLst>
              <a:ext uri="{FF2B5EF4-FFF2-40B4-BE49-F238E27FC236}">
                <a16:creationId xmlns:a16="http://schemas.microsoft.com/office/drawing/2014/main" xmlns="" id="{2FB99DA3-BFDE-4BAF-9307-4373FE46B701}"/>
              </a:ext>
            </a:extLst>
          </p:cNvPr>
          <p:cNvGrpSpPr/>
          <p:nvPr userDrawn="1"/>
        </p:nvGrpSpPr>
        <p:grpSpPr bwMode="gray">
          <a:xfrm>
            <a:off x="6509242" y="991365"/>
            <a:ext cx="4873999" cy="4873999"/>
            <a:chOff x="2253530" y="4154873"/>
            <a:chExt cx="2342448" cy="2342449"/>
          </a:xfrm>
        </p:grpSpPr>
        <p:sp>
          <p:nvSpPr>
            <p:cNvPr id="31" name="Oval 30">
              <a:extLst>
                <a:ext uri="{FF2B5EF4-FFF2-40B4-BE49-F238E27FC236}">
                  <a16:creationId xmlns:a16="http://schemas.microsoft.com/office/drawing/2014/main" xmlns="" id="{D6FF1BD2-8623-4F83-9573-76598F50C0F6}"/>
                </a:ext>
              </a:extLst>
            </p:cNvPr>
            <p:cNvSpPr/>
            <p:nvPr/>
          </p:nvSpPr>
          <p:spPr bwMode="gray">
            <a:xfrm>
              <a:off x="2253530" y="4154873"/>
              <a:ext cx="2342448" cy="2342449"/>
            </a:xfrm>
            <a:prstGeom prst="ellipse">
              <a:avLst/>
            </a:prstGeom>
            <a:gradFill flip="none" rotWithShape="1">
              <a:gsLst>
                <a:gs pos="100000">
                  <a:schemeClr val="accent1">
                    <a:lumMod val="75000"/>
                  </a:schemeClr>
                </a:gs>
                <a:gs pos="37000">
                  <a:schemeClr val="accent1"/>
                </a:gs>
              </a:gsLst>
              <a:lin ang="10800000" scaled="1"/>
              <a:tileRect/>
            </a:gradFill>
            <a:ln>
              <a:noFill/>
            </a:ln>
            <a:effectLst>
              <a:outerShdw blurRad="647700" dist="355600" dir="10800000" algn="t" rotWithShape="0">
                <a:schemeClr val="accent6">
                  <a:lumMod val="50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err="1">
                <a:solidFill>
                  <a:prstClr val="white"/>
                </a:solidFill>
              </a:endParaRPr>
            </a:p>
          </p:txBody>
        </p:sp>
        <p:sp>
          <p:nvSpPr>
            <p:cNvPr id="32" name="Oval 31">
              <a:extLst>
                <a:ext uri="{FF2B5EF4-FFF2-40B4-BE49-F238E27FC236}">
                  <a16:creationId xmlns:a16="http://schemas.microsoft.com/office/drawing/2014/main" xmlns="" id="{FF377C24-94E7-481C-9B02-0E57F6ADD462}"/>
                </a:ext>
              </a:extLst>
            </p:cNvPr>
            <p:cNvSpPr/>
            <p:nvPr/>
          </p:nvSpPr>
          <p:spPr bwMode="gray">
            <a:xfrm>
              <a:off x="2547266" y="4448609"/>
              <a:ext cx="1754976" cy="1754976"/>
            </a:xfrm>
            <a:prstGeom prst="ellipse">
              <a:avLst/>
            </a:prstGeom>
            <a:gradFill flip="none" rotWithShape="1">
              <a:gsLst>
                <a:gs pos="100000">
                  <a:schemeClr val="accent2"/>
                </a:gs>
                <a:gs pos="0">
                  <a:schemeClr val="accent2">
                    <a:lumMod val="85000"/>
                    <a:lumOff val="15000"/>
                  </a:schemeClr>
                </a:gs>
              </a:gsLst>
              <a:lin ang="10800000" scaled="1"/>
              <a:tileRect/>
            </a:gradFill>
            <a:ln>
              <a:noFill/>
            </a:ln>
            <a:effectLst>
              <a:outerShdw blurRad="647700" dist="355600" dir="10800000" algn="t" rotWithShape="0">
                <a:prstClr val="black">
                  <a:alpha val="27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err="1">
                <a:solidFill>
                  <a:prstClr val="white"/>
                </a:solidFill>
              </a:endParaRPr>
            </a:p>
          </p:txBody>
        </p:sp>
      </p:grpSp>
      <p:sp>
        <p:nvSpPr>
          <p:cNvPr id="12" name="Subtitle">
            <a:extLst>
              <a:ext uri="{FF2B5EF4-FFF2-40B4-BE49-F238E27FC236}">
                <a16:creationId xmlns:a16="http://schemas.microsoft.com/office/drawing/2014/main" xmlns="" id="{26C2B330-CA81-4AC8-9295-95D8B999A52E}"/>
              </a:ext>
            </a:extLst>
          </p:cNvPr>
          <p:cNvSpPr>
            <a:spLocks noGrp="1"/>
          </p:cNvSpPr>
          <p:nvPr>
            <p:ph type="subTitle" idx="1"/>
          </p:nvPr>
        </p:nvSpPr>
        <p:spPr bwMode="black">
          <a:xfrm>
            <a:off x="494189" y="3821531"/>
            <a:ext cx="5116143" cy="914400"/>
          </a:xfrm>
        </p:spPr>
        <p:txBody>
          <a:bodyPr/>
          <a:lstStyle>
            <a:lvl1pPr marL="0" indent="0" algn="l">
              <a:lnSpc>
                <a:spcPct val="89000"/>
              </a:lnSpc>
              <a:spcBef>
                <a:spcPts val="1200"/>
              </a:spcBef>
              <a:buNone/>
              <a:defRPr sz="2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9293011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Segue Green">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xmlns="" id="{FDC80D07-556B-4C14-BCA1-515D34401A57}"/>
              </a:ext>
            </a:extLst>
          </p:cNvPr>
          <p:cNvGrpSpPr/>
          <p:nvPr userDrawn="1"/>
        </p:nvGrpSpPr>
        <p:grpSpPr>
          <a:xfrm>
            <a:off x="0" y="-186267"/>
            <a:ext cx="6116442" cy="6210161"/>
            <a:chOff x="0" y="0"/>
            <a:chExt cx="6116442" cy="6023894"/>
          </a:xfrm>
        </p:grpSpPr>
        <p:sp>
          <p:nvSpPr>
            <p:cNvPr id="12" name="Rectangle: Single Corner Rounded 11">
              <a:extLst>
                <a:ext uri="{FF2B5EF4-FFF2-40B4-BE49-F238E27FC236}">
                  <a16:creationId xmlns:a16="http://schemas.microsoft.com/office/drawing/2014/main" xmlns="" id="{9B9E05DE-D753-41A7-988E-75F6026BC79C}"/>
                </a:ext>
              </a:extLst>
            </p:cNvPr>
            <p:cNvSpPr/>
            <p:nvPr userDrawn="1"/>
          </p:nvSpPr>
          <p:spPr>
            <a:xfrm flipV="1">
              <a:off x="0" y="0"/>
              <a:ext cx="6116442" cy="6023894"/>
            </a:xfrm>
            <a:prstGeom prst="round1Rect">
              <a:avLst>
                <a:gd name="adj" fmla="val 3634"/>
              </a:avLst>
            </a:prstGeom>
            <a:gradFill>
              <a:gsLst>
                <a:gs pos="79000">
                  <a:srgbClr val="CFD0D5"/>
                </a:gs>
                <a:gs pos="100000">
                  <a:srgbClr val="B1B5C3"/>
                </a:gs>
              </a:gsLst>
              <a:lin ang="0" scaled="0"/>
            </a:gradFill>
            <a:ln w="10795" cap="flat" cmpd="sng" algn="ctr">
              <a:noFill/>
              <a:prstDash val="solid"/>
            </a:ln>
            <a:effectLst>
              <a:softEdge rad="0"/>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err="1">
                <a:ln>
                  <a:noFill/>
                </a:ln>
                <a:solidFill>
                  <a:srgbClr val="FFFFFF"/>
                </a:solidFill>
                <a:effectLst/>
                <a:uLnTx/>
                <a:uFillTx/>
                <a:latin typeface="Microsoft Sans Serif"/>
                <a:ea typeface="+mn-ea"/>
                <a:cs typeface="+mn-cs"/>
              </a:endParaRPr>
            </a:p>
          </p:txBody>
        </p:sp>
        <p:sp>
          <p:nvSpPr>
            <p:cNvPr id="13" name="Rectangle: Single Corner Rounded 12">
              <a:extLst>
                <a:ext uri="{FF2B5EF4-FFF2-40B4-BE49-F238E27FC236}">
                  <a16:creationId xmlns:a16="http://schemas.microsoft.com/office/drawing/2014/main" xmlns="" id="{90C834A1-B64D-4FAD-93F5-33F11049F483}"/>
                </a:ext>
              </a:extLst>
            </p:cNvPr>
            <p:cNvSpPr/>
            <p:nvPr userDrawn="1"/>
          </p:nvSpPr>
          <p:spPr>
            <a:xfrm flipV="1">
              <a:off x="0" y="0"/>
              <a:ext cx="6116442" cy="5917440"/>
            </a:xfrm>
            <a:prstGeom prst="round1Rect">
              <a:avLst>
                <a:gd name="adj" fmla="val 3425"/>
              </a:avLst>
            </a:prstGeom>
            <a:gradFill>
              <a:gsLst>
                <a:gs pos="15000">
                  <a:schemeClr val="accent3"/>
                </a:gs>
                <a:gs pos="100000">
                  <a:srgbClr val="4F9781"/>
                </a:gs>
              </a:gsLst>
              <a:lin ang="18900000" scaled="0"/>
            </a:gradFill>
            <a:ln w="25400" cap="flat" cmpd="sng" algn="ctr">
              <a:noFill/>
              <a:prstDash val="solid"/>
            </a:ln>
            <a:effectLst>
              <a:innerShdw blurRad="127000" dist="114300">
                <a:srgbClr val="27493E">
                  <a:alpha val="74902"/>
                </a:srgb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err="1">
                <a:ln>
                  <a:noFill/>
                </a:ln>
                <a:solidFill>
                  <a:prstClr val="white"/>
                </a:solidFill>
                <a:effectLst/>
                <a:uLnTx/>
                <a:uFillTx/>
                <a:latin typeface="Microsoft Sans Serif"/>
              </a:endParaRPr>
            </a:p>
          </p:txBody>
        </p:sp>
        <p:sp>
          <p:nvSpPr>
            <p:cNvPr id="14" name="Rectangle: Single Corner Rounded 13">
              <a:extLst>
                <a:ext uri="{FF2B5EF4-FFF2-40B4-BE49-F238E27FC236}">
                  <a16:creationId xmlns:a16="http://schemas.microsoft.com/office/drawing/2014/main" xmlns="" id="{70181F62-E06B-4917-942E-5D7D4C95D712}"/>
                </a:ext>
              </a:extLst>
            </p:cNvPr>
            <p:cNvSpPr/>
            <p:nvPr userDrawn="1"/>
          </p:nvSpPr>
          <p:spPr>
            <a:xfrm flipV="1">
              <a:off x="4722552" y="0"/>
              <a:ext cx="1393890" cy="6023894"/>
            </a:xfrm>
            <a:prstGeom prst="round1Rect">
              <a:avLst>
                <a:gd name="adj" fmla="val 15972"/>
              </a:avLst>
            </a:prstGeom>
            <a:gradFill>
              <a:gsLst>
                <a:gs pos="88000">
                  <a:schemeClr val="tx1">
                    <a:alpha val="60000"/>
                  </a:schemeClr>
                </a:gs>
                <a:gs pos="54000">
                  <a:schemeClr val="accent1">
                    <a:lumMod val="50000"/>
                    <a:alpha val="0"/>
                  </a:schemeClr>
                </a:gs>
                <a:gs pos="100000">
                  <a:schemeClr val="tx1">
                    <a:alpha val="47000"/>
                  </a:schemeClr>
                </a:gs>
              </a:gsLst>
              <a:lin ang="0" scaled="0"/>
            </a:gradFill>
            <a:ln w="10795" cap="flat" cmpd="sng" algn="ctr">
              <a:noFill/>
              <a:prstDash val="solid"/>
            </a:ln>
            <a:effectLst>
              <a:softEdge rad="0"/>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err="1">
                <a:ln>
                  <a:noFill/>
                </a:ln>
                <a:solidFill>
                  <a:srgbClr val="FFFFFF"/>
                </a:solidFill>
                <a:effectLst/>
                <a:uLnTx/>
                <a:uFillTx/>
                <a:latin typeface="Microsoft Sans Serif"/>
                <a:ea typeface="+mn-ea"/>
                <a:cs typeface="+mn-cs"/>
              </a:endParaRPr>
            </a:p>
          </p:txBody>
        </p:sp>
      </p:grpSp>
      <p:sp>
        <p:nvSpPr>
          <p:cNvPr id="16" name="Title 1">
            <a:extLst>
              <a:ext uri="{FF2B5EF4-FFF2-40B4-BE49-F238E27FC236}">
                <a16:creationId xmlns:a16="http://schemas.microsoft.com/office/drawing/2014/main" xmlns="" id="{41C1FC8D-B2EA-4858-9547-343D786A59A8}"/>
              </a:ext>
            </a:extLst>
          </p:cNvPr>
          <p:cNvSpPr>
            <a:spLocks noGrp="1"/>
          </p:cNvSpPr>
          <p:nvPr>
            <p:ph type="title" hasCustomPrompt="1"/>
          </p:nvPr>
        </p:nvSpPr>
        <p:spPr bwMode="black">
          <a:xfrm>
            <a:off x="434074" y="1383898"/>
            <a:ext cx="5176367" cy="2211454"/>
          </a:xfrm>
        </p:spPr>
        <p:txBody>
          <a:bodyPr/>
          <a:lstStyle>
            <a:lvl1pPr>
              <a:lnSpc>
                <a:spcPct val="90000"/>
              </a:lnSpc>
              <a:defRPr sz="6000">
                <a:solidFill>
                  <a:schemeClr val="bg1"/>
                </a:solidFill>
              </a:defRPr>
            </a:lvl1pPr>
          </a:lstStyle>
          <a:p>
            <a:r>
              <a:rPr lang="en-US" dirty="0"/>
              <a:t>Segue title</a:t>
            </a:r>
          </a:p>
        </p:txBody>
      </p:sp>
      <p:grpSp>
        <p:nvGrpSpPr>
          <p:cNvPr id="18" name="Group 17">
            <a:extLst>
              <a:ext uri="{FF2B5EF4-FFF2-40B4-BE49-F238E27FC236}">
                <a16:creationId xmlns:a16="http://schemas.microsoft.com/office/drawing/2014/main" xmlns="" id="{BDFDEE91-3E4D-4F77-954F-E23B4D7599D6}"/>
              </a:ext>
            </a:extLst>
          </p:cNvPr>
          <p:cNvGrpSpPr/>
          <p:nvPr userDrawn="1"/>
        </p:nvGrpSpPr>
        <p:grpSpPr bwMode="gray">
          <a:xfrm>
            <a:off x="6509242" y="991365"/>
            <a:ext cx="4873999" cy="4873999"/>
            <a:chOff x="2253530" y="4154873"/>
            <a:chExt cx="2342448" cy="2342449"/>
          </a:xfrm>
        </p:grpSpPr>
        <p:sp>
          <p:nvSpPr>
            <p:cNvPr id="19" name="Oval 18">
              <a:extLst>
                <a:ext uri="{FF2B5EF4-FFF2-40B4-BE49-F238E27FC236}">
                  <a16:creationId xmlns:a16="http://schemas.microsoft.com/office/drawing/2014/main" xmlns="" id="{629C64C2-6DC7-4AEA-86A5-3A7657450B41}"/>
                </a:ext>
              </a:extLst>
            </p:cNvPr>
            <p:cNvSpPr/>
            <p:nvPr/>
          </p:nvSpPr>
          <p:spPr bwMode="gray">
            <a:xfrm>
              <a:off x="2253530" y="4154873"/>
              <a:ext cx="2342448" cy="2342449"/>
            </a:xfrm>
            <a:prstGeom prst="ellipse">
              <a:avLst/>
            </a:prstGeom>
            <a:gradFill>
              <a:gsLst>
                <a:gs pos="100000">
                  <a:schemeClr val="accent3"/>
                </a:gs>
                <a:gs pos="15000">
                  <a:srgbClr val="4F9781"/>
                </a:gs>
              </a:gsLst>
              <a:lin ang="18900000" scaled="0"/>
            </a:gradFill>
            <a:ln>
              <a:noFill/>
            </a:ln>
            <a:effectLst>
              <a:outerShdw blurRad="647700" dist="355600" dir="10800000" algn="t" rotWithShape="0">
                <a:schemeClr val="accent6">
                  <a:lumMod val="50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err="1">
                <a:solidFill>
                  <a:prstClr val="white"/>
                </a:solidFill>
              </a:endParaRPr>
            </a:p>
          </p:txBody>
        </p:sp>
        <p:sp>
          <p:nvSpPr>
            <p:cNvPr id="20" name="Oval 19">
              <a:extLst>
                <a:ext uri="{FF2B5EF4-FFF2-40B4-BE49-F238E27FC236}">
                  <a16:creationId xmlns:a16="http://schemas.microsoft.com/office/drawing/2014/main" xmlns="" id="{347FF8FF-50F2-40C3-B054-4C2CA431E051}"/>
                </a:ext>
              </a:extLst>
            </p:cNvPr>
            <p:cNvSpPr/>
            <p:nvPr/>
          </p:nvSpPr>
          <p:spPr bwMode="gray">
            <a:xfrm>
              <a:off x="2547266" y="4448609"/>
              <a:ext cx="1754976" cy="1754976"/>
            </a:xfrm>
            <a:prstGeom prst="ellipse">
              <a:avLst/>
            </a:prstGeom>
            <a:solidFill>
              <a:schemeClr val="accent3">
                <a:lumMod val="60000"/>
                <a:lumOff val="40000"/>
              </a:schemeClr>
            </a:solidFill>
            <a:ln>
              <a:noFill/>
            </a:ln>
            <a:effectLst>
              <a:outerShdw blurRad="647700" dist="355600" dir="10800000" algn="t" rotWithShape="0">
                <a:schemeClr val="accent3">
                  <a:lumMod val="50000"/>
                  <a:alpha val="7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err="1">
                <a:solidFill>
                  <a:prstClr val="white"/>
                </a:solidFill>
              </a:endParaRPr>
            </a:p>
          </p:txBody>
        </p:sp>
      </p:grpSp>
      <p:sp>
        <p:nvSpPr>
          <p:cNvPr id="21" name="Subtitle">
            <a:extLst>
              <a:ext uri="{FF2B5EF4-FFF2-40B4-BE49-F238E27FC236}">
                <a16:creationId xmlns:a16="http://schemas.microsoft.com/office/drawing/2014/main" xmlns="" id="{BA0BCBDC-974B-43F5-80D7-2F8CBE4ECE70}"/>
              </a:ext>
            </a:extLst>
          </p:cNvPr>
          <p:cNvSpPr>
            <a:spLocks noGrp="1"/>
          </p:cNvSpPr>
          <p:nvPr>
            <p:ph type="subTitle" idx="1"/>
          </p:nvPr>
        </p:nvSpPr>
        <p:spPr bwMode="black">
          <a:xfrm>
            <a:off x="494189" y="3821531"/>
            <a:ext cx="5116143" cy="914400"/>
          </a:xfrm>
        </p:spPr>
        <p:txBody>
          <a:bodyPr/>
          <a:lstStyle>
            <a:lvl1pPr marL="0" indent="0" algn="l">
              <a:lnSpc>
                <a:spcPct val="89000"/>
              </a:lnSpc>
              <a:spcBef>
                <a:spcPts val="1200"/>
              </a:spcBef>
              <a:buNone/>
              <a:defRPr sz="2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4560284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Segue Gray">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xmlns="" id="{2A3CA8A2-C866-420D-A9C5-62377C62C72C}"/>
              </a:ext>
            </a:extLst>
          </p:cNvPr>
          <p:cNvGrpSpPr/>
          <p:nvPr userDrawn="1"/>
        </p:nvGrpSpPr>
        <p:grpSpPr>
          <a:xfrm>
            <a:off x="0" y="-186267"/>
            <a:ext cx="6116442" cy="6210161"/>
            <a:chOff x="0" y="0"/>
            <a:chExt cx="6116442" cy="6023894"/>
          </a:xfrm>
        </p:grpSpPr>
        <p:sp>
          <p:nvSpPr>
            <p:cNvPr id="12" name="Rectangle: Single Corner Rounded 11">
              <a:extLst>
                <a:ext uri="{FF2B5EF4-FFF2-40B4-BE49-F238E27FC236}">
                  <a16:creationId xmlns:a16="http://schemas.microsoft.com/office/drawing/2014/main" xmlns="" id="{9748C67E-7E92-497F-B7C0-AA6D6EA7DD25}"/>
                </a:ext>
              </a:extLst>
            </p:cNvPr>
            <p:cNvSpPr/>
            <p:nvPr userDrawn="1"/>
          </p:nvSpPr>
          <p:spPr>
            <a:xfrm flipV="1">
              <a:off x="0" y="0"/>
              <a:ext cx="6116442" cy="6023894"/>
            </a:xfrm>
            <a:prstGeom prst="round1Rect">
              <a:avLst>
                <a:gd name="adj" fmla="val 3634"/>
              </a:avLst>
            </a:prstGeom>
            <a:gradFill>
              <a:gsLst>
                <a:gs pos="79000">
                  <a:srgbClr val="CFD0D5"/>
                </a:gs>
                <a:gs pos="100000">
                  <a:srgbClr val="B1B5C3"/>
                </a:gs>
              </a:gsLst>
              <a:lin ang="0" scaled="0"/>
            </a:gradFill>
            <a:ln w="10795" cap="flat" cmpd="sng" algn="ctr">
              <a:noFill/>
              <a:prstDash val="solid"/>
            </a:ln>
            <a:effectLst>
              <a:softEdge rad="0"/>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err="1">
                <a:ln>
                  <a:noFill/>
                </a:ln>
                <a:solidFill>
                  <a:srgbClr val="FFFFFF"/>
                </a:solidFill>
                <a:effectLst/>
                <a:uLnTx/>
                <a:uFillTx/>
                <a:latin typeface="Microsoft Sans Serif"/>
                <a:ea typeface="+mn-ea"/>
                <a:cs typeface="+mn-cs"/>
              </a:endParaRPr>
            </a:p>
          </p:txBody>
        </p:sp>
        <p:sp>
          <p:nvSpPr>
            <p:cNvPr id="13" name="Rectangle: Single Corner Rounded 12">
              <a:extLst>
                <a:ext uri="{FF2B5EF4-FFF2-40B4-BE49-F238E27FC236}">
                  <a16:creationId xmlns:a16="http://schemas.microsoft.com/office/drawing/2014/main" xmlns="" id="{0E16C0B4-6DE3-45FD-B7E2-0B34ACCCD3B7}"/>
                </a:ext>
              </a:extLst>
            </p:cNvPr>
            <p:cNvSpPr/>
            <p:nvPr userDrawn="1"/>
          </p:nvSpPr>
          <p:spPr>
            <a:xfrm flipV="1">
              <a:off x="0" y="0"/>
              <a:ext cx="6116442" cy="5917440"/>
            </a:xfrm>
            <a:prstGeom prst="round1Rect">
              <a:avLst>
                <a:gd name="adj" fmla="val 3425"/>
              </a:avLst>
            </a:prstGeom>
            <a:gradFill>
              <a:gsLst>
                <a:gs pos="15000">
                  <a:srgbClr val="697790"/>
                </a:gs>
                <a:gs pos="100000">
                  <a:schemeClr val="accent5"/>
                </a:gs>
              </a:gsLst>
              <a:lin ang="18900000" scaled="0"/>
            </a:gradFill>
            <a:ln w="25400" cap="flat" cmpd="sng" algn="ctr">
              <a:noFill/>
              <a:prstDash val="solid"/>
            </a:ln>
            <a:effectLst>
              <a:innerShdw blurRad="127000" dist="114300">
                <a:schemeClr val="accent5">
                  <a:lumMod val="75000"/>
                  <a:alpha val="75000"/>
                </a:scheme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err="1">
                <a:ln>
                  <a:noFill/>
                </a:ln>
                <a:solidFill>
                  <a:prstClr val="white"/>
                </a:solidFill>
                <a:effectLst/>
                <a:uLnTx/>
                <a:uFillTx/>
                <a:latin typeface="Microsoft Sans Serif"/>
              </a:endParaRPr>
            </a:p>
          </p:txBody>
        </p:sp>
        <p:sp>
          <p:nvSpPr>
            <p:cNvPr id="14" name="Rectangle: Single Corner Rounded 13">
              <a:extLst>
                <a:ext uri="{FF2B5EF4-FFF2-40B4-BE49-F238E27FC236}">
                  <a16:creationId xmlns:a16="http://schemas.microsoft.com/office/drawing/2014/main" xmlns="" id="{2CD83F23-3590-47FE-A589-ECD4728A83C4}"/>
                </a:ext>
              </a:extLst>
            </p:cNvPr>
            <p:cNvSpPr/>
            <p:nvPr userDrawn="1"/>
          </p:nvSpPr>
          <p:spPr>
            <a:xfrm flipV="1">
              <a:off x="4722552" y="0"/>
              <a:ext cx="1393890" cy="6023894"/>
            </a:xfrm>
            <a:prstGeom prst="round1Rect">
              <a:avLst>
                <a:gd name="adj" fmla="val 15972"/>
              </a:avLst>
            </a:prstGeom>
            <a:gradFill>
              <a:gsLst>
                <a:gs pos="88000">
                  <a:schemeClr val="tx1">
                    <a:alpha val="60000"/>
                  </a:schemeClr>
                </a:gs>
                <a:gs pos="54000">
                  <a:schemeClr val="accent1">
                    <a:lumMod val="50000"/>
                    <a:alpha val="0"/>
                  </a:schemeClr>
                </a:gs>
                <a:gs pos="100000">
                  <a:schemeClr val="tx1">
                    <a:alpha val="47000"/>
                  </a:schemeClr>
                </a:gs>
              </a:gsLst>
              <a:lin ang="0" scaled="0"/>
            </a:gradFill>
            <a:ln w="10795" cap="flat" cmpd="sng" algn="ctr">
              <a:noFill/>
              <a:prstDash val="solid"/>
            </a:ln>
            <a:effectLst>
              <a:softEdge rad="0"/>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err="1">
                <a:ln>
                  <a:noFill/>
                </a:ln>
                <a:solidFill>
                  <a:srgbClr val="FFFFFF"/>
                </a:solidFill>
                <a:effectLst/>
                <a:uLnTx/>
                <a:uFillTx/>
                <a:latin typeface="Microsoft Sans Serif"/>
                <a:ea typeface="+mn-ea"/>
                <a:cs typeface="+mn-cs"/>
              </a:endParaRPr>
            </a:p>
          </p:txBody>
        </p:sp>
      </p:grpSp>
      <p:sp>
        <p:nvSpPr>
          <p:cNvPr id="16" name="Title 1">
            <a:extLst>
              <a:ext uri="{FF2B5EF4-FFF2-40B4-BE49-F238E27FC236}">
                <a16:creationId xmlns:a16="http://schemas.microsoft.com/office/drawing/2014/main" xmlns="" id="{A2F9CEB0-FD72-4544-B8E3-F778962162E1}"/>
              </a:ext>
            </a:extLst>
          </p:cNvPr>
          <p:cNvSpPr>
            <a:spLocks noGrp="1"/>
          </p:cNvSpPr>
          <p:nvPr>
            <p:ph type="title" hasCustomPrompt="1"/>
          </p:nvPr>
        </p:nvSpPr>
        <p:spPr bwMode="black">
          <a:xfrm>
            <a:off x="434074" y="1383898"/>
            <a:ext cx="5176367" cy="2211454"/>
          </a:xfrm>
        </p:spPr>
        <p:txBody>
          <a:bodyPr/>
          <a:lstStyle>
            <a:lvl1pPr>
              <a:lnSpc>
                <a:spcPct val="90000"/>
              </a:lnSpc>
              <a:defRPr sz="6000">
                <a:solidFill>
                  <a:schemeClr val="bg1"/>
                </a:solidFill>
              </a:defRPr>
            </a:lvl1pPr>
          </a:lstStyle>
          <a:p>
            <a:r>
              <a:rPr lang="en-US" dirty="0"/>
              <a:t>Segue title</a:t>
            </a:r>
          </a:p>
        </p:txBody>
      </p:sp>
      <p:grpSp>
        <p:nvGrpSpPr>
          <p:cNvPr id="18" name="Group 17">
            <a:extLst>
              <a:ext uri="{FF2B5EF4-FFF2-40B4-BE49-F238E27FC236}">
                <a16:creationId xmlns:a16="http://schemas.microsoft.com/office/drawing/2014/main" xmlns="" id="{67735C45-946F-4397-AADE-28DD68F225A4}"/>
              </a:ext>
            </a:extLst>
          </p:cNvPr>
          <p:cNvGrpSpPr/>
          <p:nvPr userDrawn="1"/>
        </p:nvGrpSpPr>
        <p:grpSpPr bwMode="gray">
          <a:xfrm>
            <a:off x="6509242" y="991365"/>
            <a:ext cx="4873999" cy="4873999"/>
            <a:chOff x="2253530" y="4154873"/>
            <a:chExt cx="2342448" cy="2342449"/>
          </a:xfrm>
        </p:grpSpPr>
        <p:sp>
          <p:nvSpPr>
            <p:cNvPr id="19" name="Oval 18">
              <a:extLst>
                <a:ext uri="{FF2B5EF4-FFF2-40B4-BE49-F238E27FC236}">
                  <a16:creationId xmlns:a16="http://schemas.microsoft.com/office/drawing/2014/main" xmlns="" id="{B5EDBE7D-1580-432B-9EFA-2285652716A1}"/>
                </a:ext>
              </a:extLst>
            </p:cNvPr>
            <p:cNvSpPr/>
            <p:nvPr/>
          </p:nvSpPr>
          <p:spPr bwMode="gray">
            <a:xfrm>
              <a:off x="2253530" y="4154873"/>
              <a:ext cx="2342448" cy="2342449"/>
            </a:xfrm>
            <a:prstGeom prst="ellipse">
              <a:avLst/>
            </a:prstGeom>
            <a:gradFill>
              <a:gsLst>
                <a:gs pos="100000">
                  <a:srgbClr val="697790"/>
                </a:gs>
                <a:gs pos="1000">
                  <a:schemeClr val="accent5"/>
                </a:gs>
              </a:gsLst>
              <a:lin ang="18900000" scaled="0"/>
            </a:gradFill>
            <a:ln>
              <a:noFill/>
            </a:ln>
            <a:effectLst>
              <a:outerShdw blurRad="647700" dist="355600" dir="10800000" algn="t" rotWithShape="0">
                <a:schemeClr val="accent6">
                  <a:lumMod val="50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err="1">
                <a:solidFill>
                  <a:prstClr val="white"/>
                </a:solidFill>
              </a:endParaRPr>
            </a:p>
          </p:txBody>
        </p:sp>
        <p:sp>
          <p:nvSpPr>
            <p:cNvPr id="20" name="Oval 19">
              <a:extLst>
                <a:ext uri="{FF2B5EF4-FFF2-40B4-BE49-F238E27FC236}">
                  <a16:creationId xmlns:a16="http://schemas.microsoft.com/office/drawing/2014/main" xmlns="" id="{DF032FD5-AD24-4BC5-8AED-05C43A0DF34C}"/>
                </a:ext>
              </a:extLst>
            </p:cNvPr>
            <p:cNvSpPr/>
            <p:nvPr/>
          </p:nvSpPr>
          <p:spPr bwMode="gray">
            <a:xfrm>
              <a:off x="2547266" y="4448609"/>
              <a:ext cx="1754976" cy="1754976"/>
            </a:xfrm>
            <a:prstGeom prst="ellipse">
              <a:avLst/>
            </a:prstGeom>
            <a:solidFill>
              <a:schemeClr val="accent6"/>
            </a:solidFill>
            <a:ln>
              <a:noFill/>
            </a:ln>
            <a:effectLst>
              <a:outerShdw blurRad="647700" dist="355600" dir="10800000" algn="t" rotWithShape="0">
                <a:schemeClr val="accent5">
                  <a:lumMod val="50000"/>
                  <a:alpha val="7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err="1">
                <a:solidFill>
                  <a:prstClr val="white"/>
                </a:solidFill>
              </a:endParaRPr>
            </a:p>
          </p:txBody>
        </p:sp>
      </p:grpSp>
      <p:sp>
        <p:nvSpPr>
          <p:cNvPr id="21" name="Subtitle">
            <a:extLst>
              <a:ext uri="{FF2B5EF4-FFF2-40B4-BE49-F238E27FC236}">
                <a16:creationId xmlns:a16="http://schemas.microsoft.com/office/drawing/2014/main" xmlns="" id="{0323B195-1D42-4C65-B2F9-FEF67F561438}"/>
              </a:ext>
            </a:extLst>
          </p:cNvPr>
          <p:cNvSpPr>
            <a:spLocks noGrp="1"/>
          </p:cNvSpPr>
          <p:nvPr>
            <p:ph type="subTitle" idx="1"/>
          </p:nvPr>
        </p:nvSpPr>
        <p:spPr>
          <a:xfrm>
            <a:off x="494189" y="3821531"/>
            <a:ext cx="5116143" cy="914400"/>
          </a:xfrm>
        </p:spPr>
        <p:txBody>
          <a:bodyPr/>
          <a:lstStyle>
            <a:lvl1pPr marL="0" indent="0" algn="l">
              <a:lnSpc>
                <a:spcPct val="89000"/>
              </a:lnSpc>
              <a:spcBef>
                <a:spcPts val="1200"/>
              </a:spcBef>
              <a:buNone/>
              <a:defRPr sz="2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019297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Quote Blue">
    <p:bg>
      <p:bgPr>
        <a:solidFill>
          <a:schemeClr val="accent1"/>
        </a:solidFill>
        <a:effectLst/>
      </p:bgPr>
    </p:bg>
    <p:spTree>
      <p:nvGrpSpPr>
        <p:cNvPr id="1" name=""/>
        <p:cNvGrpSpPr/>
        <p:nvPr/>
      </p:nvGrpSpPr>
      <p:grpSpPr>
        <a:xfrm>
          <a:off x="0" y="0"/>
          <a:ext cx="0" cy="0"/>
          <a:chOff x="0" y="0"/>
          <a:chExt cx="0" cy="0"/>
        </a:xfrm>
      </p:grpSpPr>
      <p:sp>
        <p:nvSpPr>
          <p:cNvPr id="44" name="Text Placeholder 43">
            <a:extLst>
              <a:ext uri="{FF2B5EF4-FFF2-40B4-BE49-F238E27FC236}">
                <a16:creationId xmlns:a16="http://schemas.microsoft.com/office/drawing/2014/main" xmlns="" id="{03C477BE-D0D7-4C03-AB42-77F4B84445FA}"/>
              </a:ext>
            </a:extLst>
          </p:cNvPr>
          <p:cNvSpPr>
            <a:spLocks noGrp="1"/>
          </p:cNvSpPr>
          <p:nvPr>
            <p:ph type="body" sz="quarter" idx="10" hasCustomPrompt="1"/>
          </p:nvPr>
        </p:nvSpPr>
        <p:spPr bwMode="black">
          <a:xfrm>
            <a:off x="481807" y="6171314"/>
            <a:ext cx="2623343" cy="236312"/>
          </a:xfrm>
        </p:spPr>
        <p:txBody>
          <a:bodyPr/>
          <a:lstStyle>
            <a:lvl1pPr marL="0" indent="0">
              <a:lnSpc>
                <a:spcPct val="114000"/>
              </a:lnSpc>
              <a:spcBef>
                <a:spcPts val="0"/>
              </a:spcBef>
              <a:buNone/>
              <a:defRPr sz="1400" b="1">
                <a:solidFill>
                  <a:schemeClr val="bg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48" name="Text Placeholder 47">
            <a:extLst>
              <a:ext uri="{FF2B5EF4-FFF2-40B4-BE49-F238E27FC236}">
                <a16:creationId xmlns:a16="http://schemas.microsoft.com/office/drawing/2014/main" xmlns="" id="{F41400D9-5427-4CCF-8EC3-EDC18DC1C8FE}"/>
              </a:ext>
            </a:extLst>
          </p:cNvPr>
          <p:cNvSpPr>
            <a:spLocks noGrp="1"/>
          </p:cNvSpPr>
          <p:nvPr>
            <p:ph type="body" sz="quarter" idx="11" hasCustomPrompt="1"/>
          </p:nvPr>
        </p:nvSpPr>
        <p:spPr bwMode="black">
          <a:xfrm>
            <a:off x="3340102" y="6171314"/>
            <a:ext cx="2613026" cy="236312"/>
          </a:xfrm>
        </p:spPr>
        <p:txBody>
          <a:bodyPr/>
          <a:lstStyle>
            <a:lvl1pPr marL="0" indent="0">
              <a:lnSpc>
                <a:spcPct val="114000"/>
              </a:lnSpc>
              <a:buNone/>
              <a:defRPr sz="1400">
                <a:solidFill>
                  <a:schemeClr val="bg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50" name="Text Placeholder 49">
            <a:extLst>
              <a:ext uri="{FF2B5EF4-FFF2-40B4-BE49-F238E27FC236}">
                <a16:creationId xmlns:a16="http://schemas.microsoft.com/office/drawing/2014/main" xmlns="" id="{4D2C86BC-DD41-43F8-B440-D5D76422C6C0}"/>
              </a:ext>
            </a:extLst>
          </p:cNvPr>
          <p:cNvSpPr>
            <a:spLocks noGrp="1"/>
          </p:cNvSpPr>
          <p:nvPr>
            <p:ph type="body" sz="quarter" idx="12" hasCustomPrompt="1"/>
          </p:nvPr>
        </p:nvSpPr>
        <p:spPr bwMode="black">
          <a:xfrm>
            <a:off x="430213" y="395662"/>
            <a:ext cx="10287318" cy="4122848"/>
          </a:xfrm>
        </p:spPr>
        <p:txBody>
          <a:bodyPr/>
          <a:lstStyle>
            <a:lvl1pPr marL="0" indent="0">
              <a:lnSpc>
                <a:spcPct val="99000"/>
              </a:lnSpc>
              <a:spcBef>
                <a:spcPts val="1200"/>
              </a:spcBef>
              <a:buFont typeface="Microsoft Sans Serif" panose="020B0604020202020204" pitchFamily="34" charset="0"/>
              <a:buChar char="​"/>
              <a:defRPr sz="64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useBgFill="1">
        <p:nvSpPr>
          <p:cNvPr id="2" name="Oval 1">
            <a:extLst>
              <a:ext uri="{FF2B5EF4-FFF2-40B4-BE49-F238E27FC236}">
                <a16:creationId xmlns:a16="http://schemas.microsoft.com/office/drawing/2014/main" xmlns="" id="{0E49FEFF-B60C-496C-AD02-38AB5B442C06}"/>
              </a:ext>
            </a:extLst>
          </p:cNvPr>
          <p:cNvSpPr/>
          <p:nvPr userDrawn="1"/>
        </p:nvSpPr>
        <p:spPr bwMode="black">
          <a:xfrm>
            <a:off x="11320041" y="6238423"/>
            <a:ext cx="613458" cy="50303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err="1"/>
          </a:p>
        </p:txBody>
      </p:sp>
      <p:sp>
        <p:nvSpPr>
          <p:cNvPr id="7" name="TextBox 6">
            <a:extLst>
              <a:ext uri="{FF2B5EF4-FFF2-40B4-BE49-F238E27FC236}">
                <a16:creationId xmlns:a16="http://schemas.microsoft.com/office/drawing/2014/main" xmlns="" id="{8658B07D-31E1-48BC-BC0C-70CE6331F31B}"/>
              </a:ext>
            </a:extLst>
          </p:cNvPr>
          <p:cNvSpPr txBox="1"/>
          <p:nvPr userDrawn="1"/>
        </p:nvSpPr>
        <p:spPr bwMode="black">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Tree>
    <p:extLst>
      <p:ext uri="{BB962C8B-B14F-4D97-AF65-F5344CB8AC3E}">
        <p14:creationId xmlns:p14="http://schemas.microsoft.com/office/powerpoint/2010/main" val="1526979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Gray">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xmlns="" id="{74661E1B-8950-4571-B812-FF89A34C489B}"/>
              </a:ext>
            </a:extLst>
          </p:cNvPr>
          <p:cNvGrpSpPr/>
          <p:nvPr userDrawn="1"/>
        </p:nvGrpSpPr>
        <p:grpSpPr bwMode="gray">
          <a:xfrm>
            <a:off x="-1" y="-5"/>
            <a:ext cx="9773500" cy="6359181"/>
            <a:chOff x="-1" y="-5"/>
            <a:chExt cx="9773500" cy="6359181"/>
          </a:xfrm>
        </p:grpSpPr>
        <p:pic>
          <p:nvPicPr>
            <p:cNvPr id="6" name="Picture 5">
              <a:extLst>
                <a:ext uri="{FF2B5EF4-FFF2-40B4-BE49-F238E27FC236}">
                  <a16:creationId xmlns:a16="http://schemas.microsoft.com/office/drawing/2014/main" xmlns="" id="{A74BE142-9DFF-4752-86A2-7CD1767FFF68}"/>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l="3659"/>
            <a:stretch/>
          </p:blipFill>
          <p:spPr bwMode="gray">
            <a:xfrm>
              <a:off x="0" y="1231996"/>
              <a:ext cx="9773499" cy="5127180"/>
            </a:xfrm>
            <a:prstGeom prst="rect">
              <a:avLst/>
            </a:prstGeom>
          </p:spPr>
        </p:pic>
        <p:sp>
          <p:nvSpPr>
            <p:cNvPr id="11" name="Rectangle 10">
              <a:extLst>
                <a:ext uri="{FF2B5EF4-FFF2-40B4-BE49-F238E27FC236}">
                  <a16:creationId xmlns:a16="http://schemas.microsoft.com/office/drawing/2014/main" xmlns="" id="{99A7D86E-0511-40BC-9C4F-607427228C38}"/>
                </a:ext>
              </a:extLst>
            </p:cNvPr>
            <p:cNvSpPr/>
            <p:nvPr userDrawn="1"/>
          </p:nvSpPr>
          <p:spPr bwMode="gray">
            <a:xfrm>
              <a:off x="9533873" y="0"/>
              <a:ext cx="239626" cy="1305694"/>
            </a:xfrm>
            <a:prstGeom prst="rect">
              <a:avLst/>
            </a:prstGeom>
            <a:solidFill>
              <a:srgbClr val="CACBD0"/>
            </a:solidFill>
            <a:ln w="10795" cap="flat" cmpd="sng" algn="ctr">
              <a:noFill/>
              <a:prstDash val="solid"/>
            </a:ln>
            <a:effectLst/>
          </p:spPr>
          <p:txBody>
            <a:bodyPr rtlCol="0" anchor="ctr"/>
            <a:lstStyle/>
            <a:p>
              <a:pPr algn="ctr">
                <a:defRPr/>
              </a:pPr>
              <a:endParaRPr lang="en-US" kern="0" dirty="0" err="1">
                <a:solidFill>
                  <a:prstClr val="white"/>
                </a:solidFill>
              </a:endParaRPr>
            </a:p>
          </p:txBody>
        </p:sp>
        <p:sp>
          <p:nvSpPr>
            <p:cNvPr id="13" name="Rectangle: Single Corner Rounded 55">
              <a:extLst>
                <a:ext uri="{FF2B5EF4-FFF2-40B4-BE49-F238E27FC236}">
                  <a16:creationId xmlns:a16="http://schemas.microsoft.com/office/drawing/2014/main" xmlns="" id="{85EC940F-80A8-4854-B668-0B2C3B537AEF}"/>
                </a:ext>
              </a:extLst>
            </p:cNvPr>
            <p:cNvSpPr/>
            <p:nvPr userDrawn="1"/>
          </p:nvSpPr>
          <p:spPr bwMode="gray">
            <a:xfrm flipV="1">
              <a:off x="-1" y="0"/>
              <a:ext cx="9567417" cy="6266834"/>
            </a:xfrm>
            <a:prstGeom prst="round1Rect">
              <a:avLst>
                <a:gd name="adj" fmla="val 3540"/>
              </a:avLst>
            </a:prstGeom>
            <a:solidFill>
              <a:schemeClr val="accent6"/>
            </a:solidFill>
            <a:ln w="10795" cap="flat" cmpd="sng" algn="ctr">
              <a:noFill/>
              <a:prstDash val="solid"/>
            </a:ln>
            <a:effectLst>
              <a:outerShdw blurRad="139700" dist="38100" dir="21540000" algn="bl" rotWithShape="0">
                <a:prstClr val="black">
                  <a:alpha val="21000"/>
                </a:prst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endParaRPr lang="en-US" kern="0" dirty="0" err="1">
                <a:solidFill>
                  <a:prstClr val="white"/>
                </a:solidFill>
              </a:endParaRPr>
            </a:p>
          </p:txBody>
        </p:sp>
        <p:sp>
          <p:nvSpPr>
            <p:cNvPr id="14" name="Rectangle: Single Corner Rounded 49">
              <a:extLst>
                <a:ext uri="{FF2B5EF4-FFF2-40B4-BE49-F238E27FC236}">
                  <a16:creationId xmlns:a16="http://schemas.microsoft.com/office/drawing/2014/main" xmlns="" id="{11C11600-149C-4FE5-B9F8-44B51907F4B9}"/>
                </a:ext>
              </a:extLst>
            </p:cNvPr>
            <p:cNvSpPr/>
            <p:nvPr userDrawn="1"/>
          </p:nvSpPr>
          <p:spPr bwMode="gray">
            <a:xfrm flipV="1">
              <a:off x="9126204" y="0"/>
              <a:ext cx="441213" cy="6267118"/>
            </a:xfrm>
            <a:prstGeom prst="round1Rect">
              <a:avLst>
                <a:gd name="adj" fmla="val 29015"/>
              </a:avLst>
            </a:prstGeom>
            <a:gradFill flip="none" rotWithShape="1">
              <a:gsLst>
                <a:gs pos="100000">
                  <a:schemeClr val="accent6">
                    <a:lumMod val="50000"/>
                  </a:schemeClr>
                </a:gs>
                <a:gs pos="43000">
                  <a:schemeClr val="accent6">
                    <a:alpha val="0"/>
                  </a:schemeClr>
                </a:gs>
              </a:gsLst>
              <a:lin ang="0" scaled="1"/>
              <a:tileRect/>
            </a:gradFill>
            <a:ln w="10795" cap="flat" cmpd="sng" algn="ctr">
              <a:noFill/>
              <a:prstDash val="solid"/>
            </a:ln>
            <a:effectLst/>
          </p:spPr>
          <p:txBody>
            <a:bodyPr rtlCol="0" anchor="ctr"/>
            <a:lstStyle/>
            <a:p>
              <a:pPr algn="ctr">
                <a:defRPr/>
              </a:pPr>
              <a:endParaRPr lang="en-US" kern="0" dirty="0" err="1">
                <a:solidFill>
                  <a:prstClr val="white"/>
                </a:solidFill>
              </a:endParaRPr>
            </a:p>
          </p:txBody>
        </p:sp>
        <p:grpSp>
          <p:nvGrpSpPr>
            <p:cNvPr id="15" name="Group 14">
              <a:extLst>
                <a:ext uri="{FF2B5EF4-FFF2-40B4-BE49-F238E27FC236}">
                  <a16:creationId xmlns:a16="http://schemas.microsoft.com/office/drawing/2014/main" xmlns="" id="{13AA064E-BF94-4220-A2E6-AD0EBAD92E5F}"/>
                </a:ext>
              </a:extLst>
            </p:cNvPr>
            <p:cNvGrpSpPr/>
            <p:nvPr userDrawn="1"/>
          </p:nvGrpSpPr>
          <p:grpSpPr bwMode="gray">
            <a:xfrm>
              <a:off x="-1" y="-5"/>
              <a:ext cx="8822605" cy="5487295"/>
              <a:chOff x="503572" y="46744"/>
              <a:chExt cx="9419882" cy="5487295"/>
            </a:xfrm>
          </p:grpSpPr>
          <p:sp>
            <p:nvSpPr>
              <p:cNvPr id="16" name="Rectangle 15">
                <a:extLst>
                  <a:ext uri="{FF2B5EF4-FFF2-40B4-BE49-F238E27FC236}">
                    <a16:creationId xmlns:a16="http://schemas.microsoft.com/office/drawing/2014/main" xmlns="" id="{BED2CEFD-5D4A-461C-A377-D3F78C612FBF}"/>
                  </a:ext>
                </a:extLst>
              </p:cNvPr>
              <p:cNvSpPr/>
              <p:nvPr/>
            </p:nvSpPr>
            <p:spPr bwMode="gray">
              <a:xfrm>
                <a:off x="9800389" y="46748"/>
                <a:ext cx="123065" cy="2105026"/>
              </a:xfrm>
              <a:prstGeom prst="rect">
                <a:avLst/>
              </a:prstGeom>
              <a:solidFill>
                <a:schemeClr val="accent6">
                  <a:lumMod val="75000"/>
                </a:schemeClr>
              </a:solidFill>
              <a:ln w="10795" cap="flat" cmpd="sng" algn="ctr">
                <a:noFill/>
                <a:prstDash val="solid"/>
              </a:ln>
              <a:effectLst/>
            </p:spPr>
            <p:txBody>
              <a:bodyPr rtlCol="0" anchor="ctr"/>
              <a:lstStyle/>
              <a:p>
                <a:pPr algn="ctr">
                  <a:defRPr/>
                </a:pPr>
                <a:endParaRPr lang="en-US" kern="0" dirty="0" err="1">
                  <a:solidFill>
                    <a:prstClr val="white"/>
                  </a:solidFill>
                </a:endParaRPr>
              </a:p>
            </p:txBody>
          </p:sp>
          <p:sp>
            <p:nvSpPr>
              <p:cNvPr id="17" name="Rectangle 16">
                <a:extLst>
                  <a:ext uri="{FF2B5EF4-FFF2-40B4-BE49-F238E27FC236}">
                    <a16:creationId xmlns:a16="http://schemas.microsoft.com/office/drawing/2014/main" xmlns="" id="{B2211A6A-7503-41DE-ABF8-BCB51F60E455}"/>
                  </a:ext>
                </a:extLst>
              </p:cNvPr>
              <p:cNvSpPr/>
              <p:nvPr/>
            </p:nvSpPr>
            <p:spPr bwMode="gray">
              <a:xfrm>
                <a:off x="503573" y="5454636"/>
                <a:ext cx="1380260" cy="79403"/>
              </a:xfrm>
              <a:prstGeom prst="rect">
                <a:avLst/>
              </a:prstGeom>
              <a:solidFill>
                <a:schemeClr val="accent6">
                  <a:lumMod val="75000"/>
                </a:schemeClr>
              </a:solidFill>
              <a:ln w="10795" cap="flat" cmpd="sng" algn="ctr">
                <a:noFill/>
                <a:prstDash val="solid"/>
              </a:ln>
              <a:effectLst/>
            </p:spPr>
            <p:txBody>
              <a:bodyPr rtlCol="0" anchor="ctr"/>
              <a:lstStyle/>
              <a:p>
                <a:pPr algn="ctr">
                  <a:defRPr/>
                </a:pPr>
                <a:endParaRPr lang="en-US" kern="0" dirty="0" err="1">
                  <a:solidFill>
                    <a:prstClr val="white"/>
                  </a:solidFill>
                </a:endParaRPr>
              </a:p>
            </p:txBody>
          </p:sp>
          <p:grpSp>
            <p:nvGrpSpPr>
              <p:cNvPr id="18" name="Group 17">
                <a:extLst>
                  <a:ext uri="{FF2B5EF4-FFF2-40B4-BE49-F238E27FC236}">
                    <a16:creationId xmlns:a16="http://schemas.microsoft.com/office/drawing/2014/main" xmlns="" id="{32004FDB-3A51-4F30-A9B8-D9B749A13FC9}"/>
                  </a:ext>
                </a:extLst>
              </p:cNvPr>
              <p:cNvGrpSpPr/>
              <p:nvPr/>
            </p:nvGrpSpPr>
            <p:grpSpPr bwMode="gray">
              <a:xfrm>
                <a:off x="503572" y="46744"/>
                <a:ext cx="9419882" cy="5487295"/>
                <a:chOff x="416723" y="46744"/>
                <a:chExt cx="9419882" cy="5487295"/>
              </a:xfrm>
            </p:grpSpPr>
            <p:grpSp>
              <p:nvGrpSpPr>
                <p:cNvPr id="19" name="Group 18">
                  <a:extLst>
                    <a:ext uri="{FF2B5EF4-FFF2-40B4-BE49-F238E27FC236}">
                      <a16:creationId xmlns:a16="http://schemas.microsoft.com/office/drawing/2014/main" xmlns="" id="{2C058AD1-07AF-4499-9494-597DE33277B0}"/>
                    </a:ext>
                  </a:extLst>
                </p:cNvPr>
                <p:cNvGrpSpPr/>
                <p:nvPr/>
              </p:nvGrpSpPr>
              <p:grpSpPr bwMode="gray">
                <a:xfrm>
                  <a:off x="416723" y="46747"/>
                  <a:ext cx="9419882" cy="5487292"/>
                  <a:chOff x="678406" y="-1026120"/>
                  <a:chExt cx="9440353" cy="5501077"/>
                </a:xfrm>
                <a:effectLst/>
              </p:grpSpPr>
              <p:sp>
                <p:nvSpPr>
                  <p:cNvPr id="21" name="Rectangle: Single Corner Rounded 60">
                    <a:extLst>
                      <a:ext uri="{FF2B5EF4-FFF2-40B4-BE49-F238E27FC236}">
                        <a16:creationId xmlns:a16="http://schemas.microsoft.com/office/drawing/2014/main" xmlns="" id="{1F96330C-3C2B-4FCA-A935-814CF91EA0D2}"/>
                      </a:ext>
                    </a:extLst>
                  </p:cNvPr>
                  <p:cNvSpPr/>
                  <p:nvPr/>
                </p:nvSpPr>
                <p:spPr bwMode="gray">
                  <a:xfrm flipV="1">
                    <a:off x="1974711" y="1033561"/>
                    <a:ext cx="8144048" cy="3441396"/>
                  </a:xfrm>
                  <a:prstGeom prst="round1Rect">
                    <a:avLst>
                      <a:gd name="adj" fmla="val 4294"/>
                    </a:avLst>
                  </a:prstGeom>
                  <a:gradFill>
                    <a:gsLst>
                      <a:gs pos="0">
                        <a:schemeClr val="accent6">
                          <a:lumMod val="75000"/>
                        </a:schemeClr>
                      </a:gs>
                      <a:gs pos="31000">
                        <a:schemeClr val="accent6"/>
                      </a:gs>
                      <a:gs pos="38000">
                        <a:schemeClr val="accent6">
                          <a:lumMod val="75000"/>
                        </a:schemeClr>
                      </a:gs>
                      <a:gs pos="100000">
                        <a:schemeClr val="accent6">
                          <a:lumMod val="75000"/>
                        </a:schemeClr>
                      </a:gs>
                      <a:gs pos="48000">
                        <a:schemeClr val="accent6">
                          <a:lumMod val="75000"/>
                        </a:schemeClr>
                      </a:gs>
                    </a:gsLst>
                    <a:lin ang="4560000" scaled="0"/>
                  </a:gra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endParaRPr lang="en-US" kern="0" dirty="0" err="1">
                      <a:solidFill>
                        <a:prstClr val="white"/>
                      </a:solidFill>
                    </a:endParaRPr>
                  </a:p>
                </p:txBody>
              </p:sp>
              <p:sp>
                <p:nvSpPr>
                  <p:cNvPr id="22" name="Rectangle: Single Corner Rounded 61">
                    <a:extLst>
                      <a:ext uri="{FF2B5EF4-FFF2-40B4-BE49-F238E27FC236}">
                        <a16:creationId xmlns:a16="http://schemas.microsoft.com/office/drawing/2014/main" xmlns="" id="{D7D9F917-4981-4A29-9637-9B4B91D49790}"/>
                      </a:ext>
                    </a:extLst>
                  </p:cNvPr>
                  <p:cNvSpPr/>
                  <p:nvPr/>
                </p:nvSpPr>
                <p:spPr bwMode="gray">
                  <a:xfrm flipV="1">
                    <a:off x="678406" y="-1026120"/>
                    <a:ext cx="9332270" cy="5464871"/>
                  </a:xfrm>
                  <a:prstGeom prst="round1Rect">
                    <a:avLst>
                      <a:gd name="adj" fmla="val 2348"/>
                    </a:avLst>
                  </a:prstGeom>
                  <a:solidFill>
                    <a:schemeClr val="accent5"/>
                  </a:solidFill>
                  <a:ln w="10795" cap="flat" cmpd="sng" algn="ctr">
                    <a:noFill/>
                    <a:prstDash val="solid"/>
                  </a:ln>
                  <a:effectLst>
                    <a:outerShdw blurRad="38100" dist="12700" dir="1800000" algn="bl" rotWithShape="0">
                      <a:prstClr val="black">
                        <a:alpha val="31000"/>
                      </a:prst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endParaRPr lang="en-US" kern="0" dirty="0" err="1">
                      <a:solidFill>
                        <a:prstClr val="white"/>
                      </a:solidFill>
                    </a:endParaRPr>
                  </a:p>
                </p:txBody>
              </p:sp>
            </p:grpSp>
            <p:sp>
              <p:nvSpPr>
                <p:cNvPr id="20" name="Rectangle: Single Corner Rounded 19">
                  <a:extLst>
                    <a:ext uri="{FF2B5EF4-FFF2-40B4-BE49-F238E27FC236}">
                      <a16:creationId xmlns:a16="http://schemas.microsoft.com/office/drawing/2014/main" xmlns="" id="{EA5E7F3D-50F1-4682-B2B8-61C177A98043}"/>
                    </a:ext>
                  </a:extLst>
                </p:cNvPr>
                <p:cNvSpPr/>
                <p:nvPr/>
              </p:nvSpPr>
              <p:spPr bwMode="gray">
                <a:xfrm flipV="1">
                  <a:off x="9272448" y="46746"/>
                  <a:ext cx="456310" cy="5446965"/>
                </a:xfrm>
                <a:prstGeom prst="round1Rect">
                  <a:avLst>
                    <a:gd name="adj" fmla="val 29954"/>
                  </a:avLst>
                </a:prstGeom>
                <a:gradFill flip="none" rotWithShape="0">
                  <a:gsLst>
                    <a:gs pos="100000">
                      <a:schemeClr val="accent5">
                        <a:lumMod val="50000"/>
                      </a:schemeClr>
                    </a:gs>
                    <a:gs pos="0">
                      <a:schemeClr val="accent5">
                        <a:alpha val="0"/>
                      </a:schemeClr>
                    </a:gs>
                    <a:gs pos="59000">
                      <a:schemeClr val="accent5">
                        <a:lumMod val="50000"/>
                        <a:alpha val="20000"/>
                      </a:schemeClr>
                    </a:gs>
                  </a:gsLst>
                  <a:lin ang="0" scaled="1"/>
                  <a:tileRect/>
                </a:gradFill>
                <a:ln w="10795" cap="flat" cmpd="sng" algn="ctr">
                  <a:noFill/>
                  <a:prstDash val="solid"/>
                </a:ln>
                <a:effectLst/>
              </p:spPr>
              <p:txBody>
                <a:bodyPr rtlCol="0" anchor="ctr"/>
                <a:lstStyle/>
                <a:p>
                  <a:pPr algn="ctr">
                    <a:defRPr/>
                  </a:pPr>
                  <a:endParaRPr lang="en-US" kern="0" dirty="0" err="1">
                    <a:solidFill>
                      <a:prstClr val="white"/>
                    </a:solidFill>
                  </a:endParaRPr>
                </a:p>
              </p:txBody>
            </p:sp>
            <p:sp>
              <p:nvSpPr>
                <p:cNvPr id="24" name="Rectangle: Single Corner Rounded 23">
                  <a:extLst>
                    <a:ext uri="{FF2B5EF4-FFF2-40B4-BE49-F238E27FC236}">
                      <a16:creationId xmlns:a16="http://schemas.microsoft.com/office/drawing/2014/main" xmlns="" id="{9D6F1FDB-F52B-4FEA-A765-45F8965E26E4}"/>
                    </a:ext>
                  </a:extLst>
                </p:cNvPr>
                <p:cNvSpPr/>
                <p:nvPr userDrawn="1"/>
              </p:nvSpPr>
              <p:spPr bwMode="gray">
                <a:xfrm flipV="1">
                  <a:off x="9182404" y="46744"/>
                  <a:ext cx="438370" cy="5446965"/>
                </a:xfrm>
                <a:prstGeom prst="round1Rect">
                  <a:avLst>
                    <a:gd name="adj" fmla="val 0"/>
                  </a:avLst>
                </a:prstGeom>
                <a:gradFill flip="none" rotWithShape="1">
                  <a:gsLst>
                    <a:gs pos="98972">
                      <a:schemeClr val="accent5">
                        <a:lumMod val="75000"/>
                      </a:schemeClr>
                    </a:gs>
                    <a:gs pos="48000">
                      <a:schemeClr val="accent5">
                        <a:alpha val="0"/>
                      </a:schemeClr>
                    </a:gs>
                    <a:gs pos="68000">
                      <a:schemeClr val="accent5">
                        <a:alpha val="50000"/>
                        <a:lumMod val="85000"/>
                      </a:schemeClr>
                    </a:gs>
                  </a:gsLst>
                  <a:lin ang="0" scaled="1"/>
                  <a:tileRect/>
                </a:gradFill>
                <a:ln w="10795" cap="flat" cmpd="sng" algn="ctr">
                  <a:noFill/>
                  <a:prstDash val="solid"/>
                </a:ln>
                <a:effectLst/>
              </p:spPr>
              <p:txBody>
                <a:bodyPr rtlCol="0" anchor="ctr"/>
                <a:lstStyle/>
                <a:p>
                  <a:pPr algn="ctr">
                    <a:defRPr/>
                  </a:pPr>
                  <a:endParaRPr lang="en-US" kern="0" dirty="0" err="1">
                    <a:solidFill>
                      <a:prstClr val="white"/>
                    </a:solidFill>
                  </a:endParaRPr>
                </a:p>
              </p:txBody>
            </p:sp>
          </p:grpSp>
        </p:grpSp>
      </p:grpSp>
      <p:sp>
        <p:nvSpPr>
          <p:cNvPr id="2" name="Title 1"/>
          <p:cNvSpPr>
            <a:spLocks noGrp="1"/>
          </p:cNvSpPr>
          <p:nvPr>
            <p:ph type="ctrTitle"/>
          </p:nvPr>
        </p:nvSpPr>
        <p:spPr bwMode="gray">
          <a:xfrm>
            <a:off x="434551" y="2615706"/>
            <a:ext cx="7425116" cy="1461939"/>
          </a:xfrm>
        </p:spPr>
        <p:txBody>
          <a:bodyPr wrap="square" anchor="b">
            <a:noAutofit/>
          </a:bodyPr>
          <a:lstStyle>
            <a:lvl1pPr algn="l">
              <a:lnSpc>
                <a:spcPct val="90000"/>
              </a:lnSpc>
              <a:defRPr sz="6000" spc="-20" baseline="0">
                <a:solidFill>
                  <a:schemeClr val="bg1"/>
                </a:solidFill>
              </a:defRPr>
            </a:lvl1pPr>
          </a:lstStyle>
          <a:p>
            <a:r>
              <a:rPr lang="en-US"/>
              <a:t>Click to edit Master title style</a:t>
            </a:r>
            <a:endParaRPr lang="en-US" dirty="0"/>
          </a:p>
        </p:txBody>
      </p:sp>
      <p:sp>
        <p:nvSpPr>
          <p:cNvPr id="38" name="Text Placeholder 7"/>
          <p:cNvSpPr>
            <a:spLocks noGrp="1"/>
          </p:cNvSpPr>
          <p:nvPr>
            <p:ph type="body" sz="quarter" idx="10" hasCustomPrompt="1"/>
          </p:nvPr>
        </p:nvSpPr>
        <p:spPr bwMode="gray">
          <a:xfrm>
            <a:off x="483783" y="4195085"/>
            <a:ext cx="7363786" cy="961930"/>
          </a:xfr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8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88" name="Freeform 5">
            <a:extLst>
              <a:ext uri="{FF2B5EF4-FFF2-40B4-BE49-F238E27FC236}">
                <a16:creationId xmlns:a16="http://schemas.microsoft.com/office/drawing/2014/main" xmlns="" id="{3915EFCB-AFF4-4D78-8B01-1EBD79B33901}"/>
              </a:ext>
            </a:extLst>
          </p:cNvPr>
          <p:cNvSpPr>
            <a:spLocks noEditPoints="1"/>
          </p:cNvSpPr>
          <p:nvPr userDrawn="1"/>
        </p:nvSpPr>
        <p:spPr bwMode="gray">
          <a:xfrm>
            <a:off x="10318621" y="477043"/>
            <a:ext cx="1319582" cy="241866"/>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8" name="Text Placeholder 7">
            <a:extLst>
              <a:ext uri="{FF2B5EF4-FFF2-40B4-BE49-F238E27FC236}">
                <a16:creationId xmlns:a16="http://schemas.microsoft.com/office/drawing/2014/main" xmlns="" id="{B04D80C5-5B09-4391-914E-491EB6BF922B}"/>
              </a:ext>
            </a:extLst>
          </p:cNvPr>
          <p:cNvSpPr>
            <a:spLocks noGrp="1"/>
          </p:cNvSpPr>
          <p:nvPr>
            <p:ph type="body" sz="quarter" idx="11" hasCustomPrompt="1"/>
          </p:nvPr>
        </p:nvSpPr>
        <p:spPr bwMode="gray">
          <a:xfrm>
            <a:off x="3350231" y="504078"/>
            <a:ext cx="2615937" cy="226772"/>
          </a:xfrm>
        </p:spPr>
        <p:txBody>
          <a:bodyPr/>
          <a:lstStyle>
            <a:lvl1pPr marL="0" indent="0" algn="l">
              <a:lnSpc>
                <a:spcPct val="90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a:t>
            </a:r>
            <a:r>
              <a:rPr lang="en-US" dirty="0" err="1"/>
              <a:t>qualcomm</a:t>
            </a:r>
            <a:endParaRPr lang="en-US" dirty="0"/>
          </a:p>
        </p:txBody>
      </p:sp>
      <p:sp>
        <p:nvSpPr>
          <p:cNvPr id="184" name="Text Placeholder 5">
            <a:extLst>
              <a:ext uri="{FF2B5EF4-FFF2-40B4-BE49-F238E27FC236}">
                <a16:creationId xmlns:a16="http://schemas.microsoft.com/office/drawing/2014/main" xmlns="" id="{E4B73436-F9A5-4201-8676-5BB1475322E2}"/>
              </a:ext>
            </a:extLst>
          </p:cNvPr>
          <p:cNvSpPr>
            <a:spLocks noGrp="1"/>
          </p:cNvSpPr>
          <p:nvPr>
            <p:ph type="body" sz="quarter" idx="13" hasCustomPrompt="1"/>
          </p:nvPr>
        </p:nvSpPr>
        <p:spPr bwMode="gray">
          <a:xfrm>
            <a:off x="478848" y="485695"/>
            <a:ext cx="2620484" cy="262176"/>
          </a:xfrm>
        </p:spPr>
        <p:txBody>
          <a:bodyPr/>
          <a:lstStyle>
            <a:lvl1pPr marL="0" indent="0">
              <a:lnSpc>
                <a:spcPct val="98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185" name="Text Placeholder 48">
            <a:extLst>
              <a:ext uri="{FF2B5EF4-FFF2-40B4-BE49-F238E27FC236}">
                <a16:creationId xmlns:a16="http://schemas.microsoft.com/office/drawing/2014/main" xmlns="" id="{44CE8076-2642-41CB-B9C4-44BBD2A86AAA}"/>
              </a:ext>
            </a:extLst>
          </p:cNvPr>
          <p:cNvSpPr>
            <a:spLocks noGrp="1"/>
          </p:cNvSpPr>
          <p:nvPr>
            <p:ph type="body" sz="quarter" idx="14" hasCustomPrompt="1"/>
          </p:nvPr>
        </p:nvSpPr>
        <p:spPr bwMode="gray">
          <a:xfrm>
            <a:off x="6194425" y="484981"/>
            <a:ext cx="2272217" cy="265271"/>
          </a:xfrm>
        </p:spPr>
        <p:txBody>
          <a:bodyPr/>
          <a:lstStyle>
            <a:lvl1pPr marL="0" indent="0">
              <a:lnSpc>
                <a:spcPct val="98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Event location</a:t>
            </a:r>
          </a:p>
        </p:txBody>
      </p:sp>
    </p:spTree>
    <p:extLst>
      <p:ext uri="{BB962C8B-B14F-4D97-AF65-F5344CB8AC3E}">
        <p14:creationId xmlns:p14="http://schemas.microsoft.com/office/powerpoint/2010/main" val="3183477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Quote Light Blue">
    <p:bg>
      <p:bgPr>
        <a:solidFill>
          <a:schemeClr val="accent2"/>
        </a:solidFill>
        <a:effectLst/>
      </p:bgPr>
    </p:bg>
    <p:spTree>
      <p:nvGrpSpPr>
        <p:cNvPr id="1" name=""/>
        <p:cNvGrpSpPr/>
        <p:nvPr/>
      </p:nvGrpSpPr>
      <p:grpSpPr>
        <a:xfrm>
          <a:off x="0" y="0"/>
          <a:ext cx="0" cy="0"/>
          <a:chOff x="0" y="0"/>
          <a:chExt cx="0" cy="0"/>
        </a:xfrm>
      </p:grpSpPr>
      <p:sp>
        <p:nvSpPr>
          <p:cNvPr id="44" name="Text Placeholder 43">
            <a:extLst>
              <a:ext uri="{FF2B5EF4-FFF2-40B4-BE49-F238E27FC236}">
                <a16:creationId xmlns:a16="http://schemas.microsoft.com/office/drawing/2014/main" xmlns="" id="{03C477BE-D0D7-4C03-AB42-77F4B84445FA}"/>
              </a:ext>
            </a:extLst>
          </p:cNvPr>
          <p:cNvSpPr>
            <a:spLocks noGrp="1"/>
          </p:cNvSpPr>
          <p:nvPr>
            <p:ph type="body" sz="quarter" idx="10" hasCustomPrompt="1"/>
          </p:nvPr>
        </p:nvSpPr>
        <p:spPr bwMode="black">
          <a:xfrm>
            <a:off x="481807" y="6171314"/>
            <a:ext cx="2623343" cy="236312"/>
          </a:xfrm>
        </p:spPr>
        <p:txBody>
          <a:bodyPr/>
          <a:lstStyle>
            <a:lvl1pPr marL="0" indent="0">
              <a:lnSpc>
                <a:spcPct val="114000"/>
              </a:lnSpc>
              <a:spcBef>
                <a:spcPts val="0"/>
              </a:spcBef>
              <a:buNone/>
              <a:defRPr sz="1400" b="1">
                <a:solidFill>
                  <a:schemeClr val="bg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48" name="Text Placeholder 47">
            <a:extLst>
              <a:ext uri="{FF2B5EF4-FFF2-40B4-BE49-F238E27FC236}">
                <a16:creationId xmlns:a16="http://schemas.microsoft.com/office/drawing/2014/main" xmlns="" id="{F41400D9-5427-4CCF-8EC3-EDC18DC1C8FE}"/>
              </a:ext>
            </a:extLst>
          </p:cNvPr>
          <p:cNvSpPr>
            <a:spLocks noGrp="1"/>
          </p:cNvSpPr>
          <p:nvPr>
            <p:ph type="body" sz="quarter" idx="11" hasCustomPrompt="1"/>
          </p:nvPr>
        </p:nvSpPr>
        <p:spPr bwMode="black">
          <a:xfrm>
            <a:off x="3340102" y="6171314"/>
            <a:ext cx="2613026" cy="236312"/>
          </a:xfrm>
        </p:spPr>
        <p:txBody>
          <a:bodyPr/>
          <a:lstStyle>
            <a:lvl1pPr marL="0" indent="0">
              <a:lnSpc>
                <a:spcPct val="114000"/>
              </a:lnSpc>
              <a:buNone/>
              <a:defRPr sz="1400">
                <a:solidFill>
                  <a:schemeClr val="bg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50" name="Text Placeholder 49">
            <a:extLst>
              <a:ext uri="{FF2B5EF4-FFF2-40B4-BE49-F238E27FC236}">
                <a16:creationId xmlns:a16="http://schemas.microsoft.com/office/drawing/2014/main" xmlns="" id="{4D2C86BC-DD41-43F8-B440-D5D76422C6C0}"/>
              </a:ext>
            </a:extLst>
          </p:cNvPr>
          <p:cNvSpPr>
            <a:spLocks noGrp="1"/>
          </p:cNvSpPr>
          <p:nvPr>
            <p:ph type="body" sz="quarter" idx="12" hasCustomPrompt="1"/>
          </p:nvPr>
        </p:nvSpPr>
        <p:spPr bwMode="black">
          <a:xfrm>
            <a:off x="430213" y="395662"/>
            <a:ext cx="10287318" cy="4122848"/>
          </a:xfrm>
        </p:spPr>
        <p:txBody>
          <a:bodyPr/>
          <a:lstStyle>
            <a:lvl1pPr marL="0" indent="0">
              <a:lnSpc>
                <a:spcPct val="99000"/>
              </a:lnSpc>
              <a:spcBef>
                <a:spcPts val="1200"/>
              </a:spcBef>
              <a:buFont typeface="Microsoft Sans Serif" panose="020B0604020202020204" pitchFamily="34" charset="0"/>
              <a:buChar char="​"/>
              <a:defRPr sz="64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useBgFill="1">
        <p:nvSpPr>
          <p:cNvPr id="6" name="Oval 5">
            <a:extLst>
              <a:ext uri="{FF2B5EF4-FFF2-40B4-BE49-F238E27FC236}">
                <a16:creationId xmlns:a16="http://schemas.microsoft.com/office/drawing/2014/main" xmlns="" id="{CF6F9DF9-E096-445A-905D-2AB90039115C}"/>
              </a:ext>
            </a:extLst>
          </p:cNvPr>
          <p:cNvSpPr/>
          <p:nvPr userDrawn="1"/>
        </p:nvSpPr>
        <p:spPr bwMode="black">
          <a:xfrm>
            <a:off x="11320041" y="6238423"/>
            <a:ext cx="613458" cy="50303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err="1"/>
          </a:p>
        </p:txBody>
      </p:sp>
      <p:sp>
        <p:nvSpPr>
          <p:cNvPr id="7" name="TextBox 6">
            <a:extLst>
              <a:ext uri="{FF2B5EF4-FFF2-40B4-BE49-F238E27FC236}">
                <a16:creationId xmlns:a16="http://schemas.microsoft.com/office/drawing/2014/main" xmlns="" id="{025D53BA-329C-4470-833F-FEFBCCD90624}"/>
              </a:ext>
            </a:extLst>
          </p:cNvPr>
          <p:cNvSpPr txBox="1"/>
          <p:nvPr userDrawn="1"/>
        </p:nvSpPr>
        <p:spPr bwMode="black">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Tree>
    <p:extLst>
      <p:ext uri="{BB962C8B-B14F-4D97-AF65-F5344CB8AC3E}">
        <p14:creationId xmlns:p14="http://schemas.microsoft.com/office/powerpoint/2010/main" val="38992959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Quote Green">
    <p:bg>
      <p:bgPr>
        <a:solidFill>
          <a:schemeClr val="accent3"/>
        </a:solidFill>
        <a:effectLst/>
      </p:bgPr>
    </p:bg>
    <p:spTree>
      <p:nvGrpSpPr>
        <p:cNvPr id="1" name=""/>
        <p:cNvGrpSpPr/>
        <p:nvPr/>
      </p:nvGrpSpPr>
      <p:grpSpPr>
        <a:xfrm>
          <a:off x="0" y="0"/>
          <a:ext cx="0" cy="0"/>
          <a:chOff x="0" y="0"/>
          <a:chExt cx="0" cy="0"/>
        </a:xfrm>
      </p:grpSpPr>
      <p:sp>
        <p:nvSpPr>
          <p:cNvPr id="44" name="Text Placeholder 43">
            <a:extLst>
              <a:ext uri="{FF2B5EF4-FFF2-40B4-BE49-F238E27FC236}">
                <a16:creationId xmlns:a16="http://schemas.microsoft.com/office/drawing/2014/main" xmlns="" id="{03C477BE-D0D7-4C03-AB42-77F4B84445FA}"/>
              </a:ext>
            </a:extLst>
          </p:cNvPr>
          <p:cNvSpPr>
            <a:spLocks noGrp="1"/>
          </p:cNvSpPr>
          <p:nvPr>
            <p:ph type="body" sz="quarter" idx="10" hasCustomPrompt="1"/>
          </p:nvPr>
        </p:nvSpPr>
        <p:spPr bwMode="black">
          <a:xfrm>
            <a:off x="481807" y="6171314"/>
            <a:ext cx="2623343" cy="236312"/>
          </a:xfrm>
        </p:spPr>
        <p:txBody>
          <a:bodyPr/>
          <a:lstStyle>
            <a:lvl1pPr marL="0" indent="0">
              <a:lnSpc>
                <a:spcPct val="114000"/>
              </a:lnSpc>
              <a:spcBef>
                <a:spcPts val="0"/>
              </a:spcBef>
              <a:buNone/>
              <a:defRPr sz="1400" b="1">
                <a:solidFill>
                  <a:schemeClr val="bg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48" name="Text Placeholder 47">
            <a:extLst>
              <a:ext uri="{FF2B5EF4-FFF2-40B4-BE49-F238E27FC236}">
                <a16:creationId xmlns:a16="http://schemas.microsoft.com/office/drawing/2014/main" xmlns="" id="{F41400D9-5427-4CCF-8EC3-EDC18DC1C8FE}"/>
              </a:ext>
            </a:extLst>
          </p:cNvPr>
          <p:cNvSpPr>
            <a:spLocks noGrp="1"/>
          </p:cNvSpPr>
          <p:nvPr>
            <p:ph type="body" sz="quarter" idx="11" hasCustomPrompt="1"/>
          </p:nvPr>
        </p:nvSpPr>
        <p:spPr bwMode="black">
          <a:xfrm>
            <a:off x="3340102" y="6171314"/>
            <a:ext cx="2613026" cy="236312"/>
          </a:xfrm>
        </p:spPr>
        <p:txBody>
          <a:bodyPr/>
          <a:lstStyle>
            <a:lvl1pPr marL="0" indent="0">
              <a:lnSpc>
                <a:spcPct val="114000"/>
              </a:lnSpc>
              <a:buNone/>
              <a:defRPr sz="1400">
                <a:solidFill>
                  <a:schemeClr val="bg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50" name="Text Placeholder 49">
            <a:extLst>
              <a:ext uri="{FF2B5EF4-FFF2-40B4-BE49-F238E27FC236}">
                <a16:creationId xmlns:a16="http://schemas.microsoft.com/office/drawing/2014/main" xmlns="" id="{4D2C86BC-DD41-43F8-B440-D5D76422C6C0}"/>
              </a:ext>
            </a:extLst>
          </p:cNvPr>
          <p:cNvSpPr>
            <a:spLocks noGrp="1"/>
          </p:cNvSpPr>
          <p:nvPr>
            <p:ph type="body" sz="quarter" idx="12" hasCustomPrompt="1"/>
          </p:nvPr>
        </p:nvSpPr>
        <p:spPr bwMode="black">
          <a:xfrm>
            <a:off x="430213" y="395662"/>
            <a:ext cx="10287318" cy="4122848"/>
          </a:xfrm>
        </p:spPr>
        <p:txBody>
          <a:bodyPr/>
          <a:lstStyle>
            <a:lvl1pPr marL="0" indent="0">
              <a:lnSpc>
                <a:spcPct val="99000"/>
              </a:lnSpc>
              <a:spcBef>
                <a:spcPts val="1200"/>
              </a:spcBef>
              <a:buFont typeface="Microsoft Sans Serif" panose="020B0604020202020204" pitchFamily="34" charset="0"/>
              <a:buChar char="​"/>
              <a:defRPr sz="64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useBgFill="1">
        <p:nvSpPr>
          <p:cNvPr id="6" name="Oval 5">
            <a:extLst>
              <a:ext uri="{FF2B5EF4-FFF2-40B4-BE49-F238E27FC236}">
                <a16:creationId xmlns:a16="http://schemas.microsoft.com/office/drawing/2014/main" xmlns="" id="{912CABFA-1146-4C26-A7A8-8BE5726010EB}"/>
              </a:ext>
            </a:extLst>
          </p:cNvPr>
          <p:cNvSpPr/>
          <p:nvPr userDrawn="1"/>
        </p:nvSpPr>
        <p:spPr bwMode="black">
          <a:xfrm>
            <a:off x="11320041" y="6238423"/>
            <a:ext cx="613458" cy="50303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err="1"/>
          </a:p>
        </p:txBody>
      </p:sp>
      <p:sp>
        <p:nvSpPr>
          <p:cNvPr id="7" name="TextBox 6">
            <a:extLst>
              <a:ext uri="{FF2B5EF4-FFF2-40B4-BE49-F238E27FC236}">
                <a16:creationId xmlns:a16="http://schemas.microsoft.com/office/drawing/2014/main" xmlns="" id="{199CA8C0-F801-4CF0-9D39-60FEAB852907}"/>
              </a:ext>
            </a:extLst>
          </p:cNvPr>
          <p:cNvSpPr txBox="1"/>
          <p:nvPr userDrawn="1"/>
        </p:nvSpPr>
        <p:spPr bwMode="black">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Tree>
    <p:extLst>
      <p:ext uri="{BB962C8B-B14F-4D97-AF65-F5344CB8AC3E}">
        <p14:creationId xmlns:p14="http://schemas.microsoft.com/office/powerpoint/2010/main" val="25197681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Quote Gray">
    <p:bg>
      <p:bgPr>
        <a:solidFill>
          <a:schemeClr val="accent5"/>
        </a:solidFill>
        <a:effectLst/>
      </p:bgPr>
    </p:bg>
    <p:spTree>
      <p:nvGrpSpPr>
        <p:cNvPr id="1" name=""/>
        <p:cNvGrpSpPr/>
        <p:nvPr/>
      </p:nvGrpSpPr>
      <p:grpSpPr>
        <a:xfrm>
          <a:off x="0" y="0"/>
          <a:ext cx="0" cy="0"/>
          <a:chOff x="0" y="0"/>
          <a:chExt cx="0" cy="0"/>
        </a:xfrm>
      </p:grpSpPr>
      <p:sp>
        <p:nvSpPr>
          <p:cNvPr id="44" name="Text Placeholder 43">
            <a:extLst>
              <a:ext uri="{FF2B5EF4-FFF2-40B4-BE49-F238E27FC236}">
                <a16:creationId xmlns:a16="http://schemas.microsoft.com/office/drawing/2014/main" xmlns="" id="{03C477BE-D0D7-4C03-AB42-77F4B84445FA}"/>
              </a:ext>
            </a:extLst>
          </p:cNvPr>
          <p:cNvSpPr>
            <a:spLocks noGrp="1"/>
          </p:cNvSpPr>
          <p:nvPr>
            <p:ph type="body" sz="quarter" idx="10" hasCustomPrompt="1"/>
          </p:nvPr>
        </p:nvSpPr>
        <p:spPr bwMode="black">
          <a:xfrm>
            <a:off x="481807" y="6171314"/>
            <a:ext cx="2623343" cy="236312"/>
          </a:xfrm>
        </p:spPr>
        <p:txBody>
          <a:bodyPr/>
          <a:lstStyle>
            <a:lvl1pPr marL="0" indent="0">
              <a:lnSpc>
                <a:spcPct val="114000"/>
              </a:lnSpc>
              <a:spcBef>
                <a:spcPts val="0"/>
              </a:spcBef>
              <a:buNone/>
              <a:defRPr sz="1400" b="1">
                <a:solidFill>
                  <a:schemeClr val="bg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48" name="Text Placeholder 47">
            <a:extLst>
              <a:ext uri="{FF2B5EF4-FFF2-40B4-BE49-F238E27FC236}">
                <a16:creationId xmlns:a16="http://schemas.microsoft.com/office/drawing/2014/main" xmlns="" id="{F41400D9-5427-4CCF-8EC3-EDC18DC1C8FE}"/>
              </a:ext>
            </a:extLst>
          </p:cNvPr>
          <p:cNvSpPr>
            <a:spLocks noGrp="1"/>
          </p:cNvSpPr>
          <p:nvPr>
            <p:ph type="body" sz="quarter" idx="11" hasCustomPrompt="1"/>
          </p:nvPr>
        </p:nvSpPr>
        <p:spPr bwMode="black">
          <a:xfrm>
            <a:off x="3340102" y="6171314"/>
            <a:ext cx="2613026" cy="236312"/>
          </a:xfrm>
        </p:spPr>
        <p:txBody>
          <a:bodyPr/>
          <a:lstStyle>
            <a:lvl1pPr marL="0" indent="0">
              <a:lnSpc>
                <a:spcPct val="114000"/>
              </a:lnSpc>
              <a:buNone/>
              <a:defRPr sz="1400">
                <a:solidFill>
                  <a:schemeClr val="bg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50" name="Text Placeholder 49">
            <a:extLst>
              <a:ext uri="{FF2B5EF4-FFF2-40B4-BE49-F238E27FC236}">
                <a16:creationId xmlns:a16="http://schemas.microsoft.com/office/drawing/2014/main" xmlns="" id="{4D2C86BC-DD41-43F8-B440-D5D76422C6C0}"/>
              </a:ext>
            </a:extLst>
          </p:cNvPr>
          <p:cNvSpPr>
            <a:spLocks noGrp="1"/>
          </p:cNvSpPr>
          <p:nvPr>
            <p:ph type="body" sz="quarter" idx="12" hasCustomPrompt="1"/>
          </p:nvPr>
        </p:nvSpPr>
        <p:spPr bwMode="black">
          <a:xfrm>
            <a:off x="430213" y="395662"/>
            <a:ext cx="10287318" cy="4122848"/>
          </a:xfrm>
        </p:spPr>
        <p:txBody>
          <a:bodyPr/>
          <a:lstStyle>
            <a:lvl1pPr marL="0" indent="0">
              <a:lnSpc>
                <a:spcPct val="99000"/>
              </a:lnSpc>
              <a:spcBef>
                <a:spcPts val="1200"/>
              </a:spcBef>
              <a:buFont typeface="Microsoft Sans Serif" panose="020B0604020202020204" pitchFamily="34" charset="0"/>
              <a:buChar char="​"/>
              <a:defRPr sz="64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useBgFill="1">
        <p:nvSpPr>
          <p:cNvPr id="6" name="Oval 5">
            <a:extLst>
              <a:ext uri="{FF2B5EF4-FFF2-40B4-BE49-F238E27FC236}">
                <a16:creationId xmlns:a16="http://schemas.microsoft.com/office/drawing/2014/main" xmlns="" id="{D8A97C9B-4499-4412-B7FB-98DC54585AE5}"/>
              </a:ext>
            </a:extLst>
          </p:cNvPr>
          <p:cNvSpPr/>
          <p:nvPr userDrawn="1"/>
        </p:nvSpPr>
        <p:spPr bwMode="black">
          <a:xfrm>
            <a:off x="11320041" y="6238423"/>
            <a:ext cx="613458" cy="50303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err="1"/>
          </a:p>
        </p:txBody>
      </p:sp>
      <p:sp>
        <p:nvSpPr>
          <p:cNvPr id="7" name="TextBox 6">
            <a:extLst>
              <a:ext uri="{FF2B5EF4-FFF2-40B4-BE49-F238E27FC236}">
                <a16:creationId xmlns:a16="http://schemas.microsoft.com/office/drawing/2014/main" xmlns="" id="{AD27C9AC-5F48-4C57-A266-CF746A1CF17D}"/>
              </a:ext>
            </a:extLst>
          </p:cNvPr>
          <p:cNvSpPr txBox="1"/>
          <p:nvPr userDrawn="1"/>
        </p:nvSpPr>
        <p:spPr bwMode="black">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Tree>
    <p:extLst>
      <p:ext uri="{BB962C8B-B14F-4D97-AF65-F5344CB8AC3E}">
        <p14:creationId xmlns:p14="http://schemas.microsoft.com/office/powerpoint/2010/main" val="18334776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userDrawn="1">
  <p:cSld name="14_Thank You">
    <p:bg bwMode="gray">
      <p:bgPr>
        <a:solidFill>
          <a:schemeClr val="accent1"/>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xmlns="" id="{CF1E7CE3-7A17-4382-8BA4-A6EF494BF310}"/>
              </a:ext>
            </a:extLst>
          </p:cNvPr>
          <p:cNvSpPr/>
          <p:nvPr userDrawn="1"/>
        </p:nvSpPr>
        <p:spPr bwMode="gray">
          <a:xfrm flipV="1">
            <a:off x="1588" y="0"/>
            <a:ext cx="10014977" cy="6170634"/>
          </a:xfrm>
          <a:prstGeom prst="round1Rect">
            <a:avLst>
              <a:gd name="adj" fmla="val 3140"/>
            </a:avLst>
          </a:prstGeom>
          <a:gradFill>
            <a:gsLst>
              <a:gs pos="0">
                <a:srgbClr val="6283EE"/>
              </a:gs>
              <a:gs pos="75000">
                <a:schemeClr val="accent2"/>
              </a:gs>
            </a:gsLst>
            <a:lin ang="3000000" scaled="0"/>
          </a:gradFill>
          <a:ln>
            <a:noFill/>
          </a:ln>
          <a:effectLst>
            <a:outerShdw blurRad="571500" dist="317500" dir="8100000" algn="t" rotWithShape="0">
              <a:schemeClr val="accent1">
                <a:lumMod val="50000"/>
                <a:alpha val="9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err="1">
              <a:solidFill>
                <a:prstClr val="white"/>
              </a:solidFill>
            </a:endParaRPr>
          </a:p>
        </p:txBody>
      </p:sp>
      <p:sp>
        <p:nvSpPr>
          <p:cNvPr id="71" name="Rectangle: Single Corner Rounded 70">
            <a:extLst>
              <a:ext uri="{FF2B5EF4-FFF2-40B4-BE49-F238E27FC236}">
                <a16:creationId xmlns:a16="http://schemas.microsoft.com/office/drawing/2014/main" xmlns=""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838200" dist="406400" dir="7440000" sx="96000" sy="96000" algn="t" rotWithShape="0">
              <a:srgbClr val="111D51">
                <a:alpha val="8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err="1">
              <a:solidFill>
                <a:prstClr val="white"/>
              </a:solidFill>
            </a:endParaRPr>
          </a:p>
        </p:txBody>
      </p:sp>
      <p:sp>
        <p:nvSpPr>
          <p:cNvPr id="42" name="TextBox 41">
            <a:extLst>
              <a:ext uri="{FF2B5EF4-FFF2-40B4-BE49-F238E27FC236}">
                <a16:creationId xmlns:a16="http://schemas.microsoft.com/office/drawing/2014/main" xmlns="" id="{0C078D3F-27AE-4E4F-A5C5-A25241137A81}"/>
              </a:ext>
            </a:extLst>
          </p:cNvPr>
          <p:cNvSpPr txBox="1"/>
          <p:nvPr userDrawn="1"/>
        </p:nvSpPr>
        <p:spPr bwMode="gray">
          <a:xfrm>
            <a:off x="484656" y="2348891"/>
            <a:ext cx="3952236"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lumMod val="85000"/>
                    <a:lumOff val="15000"/>
                  </a:schemeClr>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lumMod val="85000"/>
                    <a:lumOff val="15000"/>
                  </a:schemeClr>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lumMod val="85000"/>
                    <a:lumOff val="15000"/>
                  </a:schemeClr>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xmlns="" id="{1CA64EC1-A159-47CC-BBC8-86849D0369FF}"/>
              </a:ext>
            </a:extLst>
          </p:cNvPr>
          <p:cNvSpPr txBox="1"/>
          <p:nvPr userDrawn="1"/>
        </p:nvSpPr>
        <p:spPr bwMode="gray">
          <a:xfrm>
            <a:off x="483068" y="1128889"/>
            <a:ext cx="3952236" cy="889026"/>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5400" b="0" i="0" u="none" strike="noStrike" kern="1200" cap="none" spc="0" normalizeH="0" baseline="0" noProof="0" dirty="0">
                <a:ln>
                  <a:noFill/>
                </a:ln>
                <a:solidFill>
                  <a:prstClr val="black"/>
                </a:solidFill>
                <a:effectLst/>
                <a:uLnTx/>
                <a:uFillTx/>
                <a:latin typeface="Microsoft Sans Serif" panose="020B0604020202020204" pitchFamily="34" charset="0"/>
                <a:ea typeface="+mn-ea"/>
                <a:cs typeface="+mn-cs"/>
              </a:rPr>
              <a:t>Thank you!</a:t>
            </a:r>
          </a:p>
        </p:txBody>
      </p:sp>
      <p:grpSp>
        <p:nvGrpSpPr>
          <p:cNvPr id="44" name="Group 43">
            <a:extLst>
              <a:ext uri="{FF2B5EF4-FFF2-40B4-BE49-F238E27FC236}">
                <a16:creationId xmlns:a16="http://schemas.microsoft.com/office/drawing/2014/main" xmlns="" id="{8E58AE09-1E5F-4803-A45C-18227E43D796}"/>
              </a:ext>
            </a:extLst>
          </p:cNvPr>
          <p:cNvGrpSpPr/>
          <p:nvPr userDrawn="1"/>
        </p:nvGrpSpPr>
        <p:grpSpPr bwMode="gray">
          <a:xfrm>
            <a:off x="1631429" y="2378044"/>
            <a:ext cx="662232" cy="166848"/>
            <a:chOff x="2444506" y="3670918"/>
            <a:chExt cx="416641" cy="104972"/>
          </a:xfrm>
          <a:solidFill>
            <a:schemeClr val="tx1">
              <a:lumMod val="85000"/>
              <a:lumOff val="15000"/>
            </a:schemeClr>
          </a:solidFill>
        </p:grpSpPr>
        <p:sp>
          <p:nvSpPr>
            <p:cNvPr id="45" name="Freeform 12">
              <a:extLst>
                <a:ext uri="{FF2B5EF4-FFF2-40B4-BE49-F238E27FC236}">
                  <a16:creationId xmlns:a16="http://schemas.microsoft.com/office/drawing/2014/main" xmlns="" id="{A627BAD2-8D69-4928-B16D-595E55F96BC6}"/>
                </a:ext>
              </a:extLst>
            </p:cNvPr>
            <p:cNvSpPr>
              <a:spLocks noChangeAspect="1"/>
            </p:cNvSpPr>
            <p:nvPr/>
          </p:nvSpPr>
          <p:spPr bwMode="gray">
            <a:xfrm>
              <a:off x="2560525" y="3671306"/>
              <a:ext cx="128510" cy="104427"/>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xmlns="" id="{0162444D-2A2A-46E3-9507-C0CB7E7AA354}"/>
                </a:ext>
              </a:extLst>
            </p:cNvPr>
            <p:cNvGrpSpPr>
              <a:grpSpLocks noChangeAspect="1"/>
            </p:cNvGrpSpPr>
            <p:nvPr/>
          </p:nvGrpSpPr>
          <p:grpSpPr bwMode="gray">
            <a:xfrm>
              <a:off x="2756386" y="3671305"/>
              <a:ext cx="104761" cy="103529"/>
              <a:chOff x="3331" y="1656"/>
              <a:chExt cx="1020" cy="1008"/>
            </a:xfrm>
            <a:grpFill/>
          </p:grpSpPr>
          <p:sp>
            <p:nvSpPr>
              <p:cNvPr id="48" name="Freeform 6">
                <a:extLst>
                  <a:ext uri="{FF2B5EF4-FFF2-40B4-BE49-F238E27FC236}">
                    <a16:creationId xmlns:a16="http://schemas.microsoft.com/office/drawing/2014/main" xmlns=""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xmlns=""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xmlns="" id="{9B2BAAC6-7CCD-4529-8455-659FC8953183}"/>
                </a:ext>
              </a:extLst>
            </p:cNvPr>
            <p:cNvSpPr>
              <a:spLocks/>
            </p:cNvSpPr>
            <p:nvPr/>
          </p:nvSpPr>
          <p:spPr bwMode="gray">
            <a:xfrm>
              <a:off x="2444506" y="3670918"/>
              <a:ext cx="48669" cy="104972"/>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26" name="Freeform 5">
            <a:extLst>
              <a:ext uri="{FF2B5EF4-FFF2-40B4-BE49-F238E27FC236}">
                <a16:creationId xmlns:a16="http://schemas.microsoft.com/office/drawing/2014/main" xmlns="" id="{9AE80950-E40D-4560-B328-E8273E5BF344}"/>
              </a:ext>
            </a:extLst>
          </p:cNvPr>
          <p:cNvSpPr>
            <a:spLocks noEditPoints="1"/>
          </p:cNvSpPr>
          <p:nvPr userDrawn="1"/>
        </p:nvSpPr>
        <p:spPr bwMode="gray">
          <a:xfrm>
            <a:off x="485449" y="474662"/>
            <a:ext cx="1319582" cy="241866"/>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15" name="TextBox 14">
            <a:extLst>
              <a:ext uri="{FF2B5EF4-FFF2-40B4-BE49-F238E27FC236}">
                <a16:creationId xmlns:a16="http://schemas.microsoft.com/office/drawing/2014/main" xmlns="" id="{AC835D43-8A65-4035-A683-22A12DBD52FF}"/>
              </a:ext>
            </a:extLst>
          </p:cNvPr>
          <p:cNvSpPr txBox="1"/>
          <p:nvPr userDrawn="1"/>
        </p:nvSpPr>
        <p:spPr bwMode="gray">
          <a:xfrm>
            <a:off x="494974" y="4086843"/>
            <a:ext cx="3456432" cy="1683538"/>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Microsoft Sans Serif" panose="020B0604020202020204" pitchFamily="34" charset="0"/>
                <a:ea typeface="+mn-ea"/>
                <a:cs typeface="+mn-cs"/>
              </a:rPr>
              <a:t>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Microsoft Sans Serif" panose="020B0604020202020204" pitchFamily="34" charset="0"/>
                <a:ea typeface="+mn-ea"/>
                <a:cs typeface="+mn-cs"/>
              </a:rPr>
              <a:t>©2018 Qualcomm Technologies, Inc. and/or its affiliated companies. All Rights Reserved.</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Microsoft Sans Serif" panose="020B0604020202020204" pitchFamily="34" charset="0"/>
                <a:ea typeface="+mn-ea"/>
                <a:cs typeface="+mn-cs"/>
              </a:rPr>
              <a:t>Qualcomm is a trademark of Qualcomm Incorporated, registered in the United States and other countries. Other products and brand names may be trademarks or registered trademarks of their respective owners.</a:t>
            </a:r>
          </a:p>
        </p:txBody>
      </p:sp>
      <p:sp>
        <p:nvSpPr>
          <p:cNvPr id="16" name="TextBox 15">
            <a:extLst>
              <a:ext uri="{FF2B5EF4-FFF2-40B4-BE49-F238E27FC236}">
                <a16:creationId xmlns:a16="http://schemas.microsoft.com/office/drawing/2014/main" xmlns="" id="{5ECB9C80-4B52-44F0-A52E-551E207FA5BB}"/>
              </a:ext>
            </a:extLst>
          </p:cNvPr>
          <p:cNvSpPr txBox="1"/>
          <p:nvPr userDrawn="1"/>
        </p:nvSpPr>
        <p:spPr bwMode="gray">
          <a:xfrm>
            <a:off x="4054476" y="4086843"/>
            <a:ext cx="3950208" cy="216219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Qualcomm’s licensing business, QTL, and the vast majority of its patent portfolio. Qualcomm Technologies, Inc., a wholly-owned subsidiary of Qualcomm Incorporated, operates, along with its subsidiaries, substantially all of Qualcomm’s engineering, research and development functions, and substantially all of its product and services businesses, including its semiconductor business, QCT.</a:t>
            </a:r>
          </a:p>
        </p:txBody>
      </p:sp>
    </p:spTree>
    <p:extLst>
      <p:ext uri="{BB962C8B-B14F-4D97-AF65-F5344CB8AC3E}">
        <p14:creationId xmlns:p14="http://schemas.microsoft.com/office/powerpoint/2010/main" val="110604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userDrawn="1">
  <p:cSld name="10_Thank You">
    <p:bg bwMode="gray">
      <p:bgPr>
        <a:solidFill>
          <a:schemeClr val="accent3"/>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xmlns="" id="{CF1E7CE3-7A17-4382-8BA4-A6EF494BF310}"/>
              </a:ext>
            </a:extLst>
          </p:cNvPr>
          <p:cNvSpPr/>
          <p:nvPr userDrawn="1"/>
        </p:nvSpPr>
        <p:spPr bwMode="gray">
          <a:xfrm flipV="1">
            <a:off x="1588" y="0"/>
            <a:ext cx="10014977" cy="6170634"/>
          </a:xfrm>
          <a:prstGeom prst="round1Rect">
            <a:avLst>
              <a:gd name="adj" fmla="val 3140"/>
            </a:avLst>
          </a:prstGeom>
          <a:gradFill>
            <a:gsLst>
              <a:gs pos="0">
                <a:srgbClr val="80BCAA"/>
              </a:gs>
              <a:gs pos="75000">
                <a:schemeClr val="accent3">
                  <a:lumMod val="60000"/>
                  <a:lumOff val="40000"/>
                </a:schemeClr>
              </a:gs>
            </a:gsLst>
            <a:lin ang="3000000" scaled="0"/>
          </a:gradFill>
          <a:ln>
            <a:noFill/>
          </a:ln>
          <a:effectLst>
            <a:outerShdw blurRad="825500" dist="317500" dir="8100000" algn="t" rotWithShape="0">
              <a:schemeClr val="accent3">
                <a:lumMod val="50000"/>
                <a:alpha val="8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err="1">
              <a:solidFill>
                <a:prstClr val="white"/>
              </a:solidFill>
            </a:endParaRPr>
          </a:p>
        </p:txBody>
      </p:sp>
      <p:sp>
        <p:nvSpPr>
          <p:cNvPr id="71" name="Rectangle: Single Corner Rounded 70">
            <a:extLst>
              <a:ext uri="{FF2B5EF4-FFF2-40B4-BE49-F238E27FC236}">
                <a16:creationId xmlns:a16="http://schemas.microsoft.com/office/drawing/2014/main" xmlns=""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838200" dist="406400" dir="7440000" sx="96000" sy="96000" algn="t" rotWithShape="0">
              <a:schemeClr val="accent3">
                <a:lumMod val="50000"/>
                <a:alpha val="8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err="1">
              <a:solidFill>
                <a:prstClr val="white"/>
              </a:solidFill>
            </a:endParaRPr>
          </a:p>
        </p:txBody>
      </p:sp>
      <p:sp>
        <p:nvSpPr>
          <p:cNvPr id="42" name="TextBox 41">
            <a:extLst>
              <a:ext uri="{FF2B5EF4-FFF2-40B4-BE49-F238E27FC236}">
                <a16:creationId xmlns:a16="http://schemas.microsoft.com/office/drawing/2014/main" xmlns="" id="{0C078D3F-27AE-4E4F-A5C5-A25241137A81}"/>
              </a:ext>
            </a:extLst>
          </p:cNvPr>
          <p:cNvSpPr txBox="1"/>
          <p:nvPr userDrawn="1"/>
        </p:nvSpPr>
        <p:spPr bwMode="gray">
          <a:xfrm>
            <a:off x="484656" y="2348891"/>
            <a:ext cx="3952236"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lumMod val="85000"/>
                    <a:lumOff val="15000"/>
                  </a:schemeClr>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lumMod val="85000"/>
                    <a:lumOff val="15000"/>
                  </a:schemeClr>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lumMod val="85000"/>
                    <a:lumOff val="15000"/>
                  </a:schemeClr>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xmlns="" id="{1CA64EC1-A159-47CC-BBC8-86849D0369FF}"/>
              </a:ext>
            </a:extLst>
          </p:cNvPr>
          <p:cNvSpPr txBox="1"/>
          <p:nvPr userDrawn="1"/>
        </p:nvSpPr>
        <p:spPr bwMode="gray">
          <a:xfrm>
            <a:off x="483068" y="1128889"/>
            <a:ext cx="3952236" cy="889026"/>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5400" b="0" i="0" u="none" strike="noStrike" kern="1200" cap="none" spc="0" normalizeH="0" baseline="0" noProof="0" dirty="0">
                <a:ln>
                  <a:noFill/>
                </a:ln>
                <a:solidFill>
                  <a:prstClr val="black"/>
                </a:solidFill>
                <a:effectLst/>
                <a:uLnTx/>
                <a:uFillTx/>
                <a:latin typeface="Microsoft Sans Serif" panose="020B0604020202020204" pitchFamily="34" charset="0"/>
                <a:ea typeface="+mn-ea"/>
                <a:cs typeface="+mn-cs"/>
              </a:rPr>
              <a:t>Thank you!</a:t>
            </a:r>
          </a:p>
        </p:txBody>
      </p:sp>
      <p:grpSp>
        <p:nvGrpSpPr>
          <p:cNvPr id="44" name="Group 43">
            <a:extLst>
              <a:ext uri="{FF2B5EF4-FFF2-40B4-BE49-F238E27FC236}">
                <a16:creationId xmlns:a16="http://schemas.microsoft.com/office/drawing/2014/main" xmlns="" id="{8E58AE09-1E5F-4803-A45C-18227E43D796}"/>
              </a:ext>
            </a:extLst>
          </p:cNvPr>
          <p:cNvGrpSpPr/>
          <p:nvPr userDrawn="1"/>
        </p:nvGrpSpPr>
        <p:grpSpPr bwMode="gray">
          <a:xfrm>
            <a:off x="1631429" y="2378044"/>
            <a:ext cx="662232" cy="166848"/>
            <a:chOff x="2444506" y="3670918"/>
            <a:chExt cx="416641" cy="104972"/>
          </a:xfrm>
          <a:solidFill>
            <a:schemeClr val="tx1">
              <a:lumMod val="85000"/>
              <a:lumOff val="15000"/>
            </a:schemeClr>
          </a:solidFill>
        </p:grpSpPr>
        <p:sp>
          <p:nvSpPr>
            <p:cNvPr id="45" name="Freeform 12">
              <a:extLst>
                <a:ext uri="{FF2B5EF4-FFF2-40B4-BE49-F238E27FC236}">
                  <a16:creationId xmlns:a16="http://schemas.microsoft.com/office/drawing/2014/main" xmlns="" id="{A627BAD2-8D69-4928-B16D-595E55F96BC6}"/>
                </a:ext>
              </a:extLst>
            </p:cNvPr>
            <p:cNvSpPr>
              <a:spLocks noChangeAspect="1"/>
            </p:cNvSpPr>
            <p:nvPr/>
          </p:nvSpPr>
          <p:spPr bwMode="gray">
            <a:xfrm>
              <a:off x="2560525" y="3671306"/>
              <a:ext cx="128510" cy="104427"/>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xmlns="" id="{0162444D-2A2A-46E3-9507-C0CB7E7AA354}"/>
                </a:ext>
              </a:extLst>
            </p:cNvPr>
            <p:cNvGrpSpPr>
              <a:grpSpLocks noChangeAspect="1"/>
            </p:cNvGrpSpPr>
            <p:nvPr/>
          </p:nvGrpSpPr>
          <p:grpSpPr bwMode="gray">
            <a:xfrm>
              <a:off x="2756386" y="3671305"/>
              <a:ext cx="104761" cy="103529"/>
              <a:chOff x="3331" y="1656"/>
              <a:chExt cx="1020" cy="1008"/>
            </a:xfrm>
            <a:grpFill/>
          </p:grpSpPr>
          <p:sp>
            <p:nvSpPr>
              <p:cNvPr id="48" name="Freeform 6">
                <a:extLst>
                  <a:ext uri="{FF2B5EF4-FFF2-40B4-BE49-F238E27FC236}">
                    <a16:creationId xmlns:a16="http://schemas.microsoft.com/office/drawing/2014/main" xmlns=""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xmlns=""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xmlns="" id="{9B2BAAC6-7CCD-4529-8455-659FC8953183}"/>
                </a:ext>
              </a:extLst>
            </p:cNvPr>
            <p:cNvSpPr>
              <a:spLocks/>
            </p:cNvSpPr>
            <p:nvPr/>
          </p:nvSpPr>
          <p:spPr bwMode="gray">
            <a:xfrm>
              <a:off x="2444506" y="3670918"/>
              <a:ext cx="48669" cy="104972"/>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26" name="Freeform 5">
            <a:extLst>
              <a:ext uri="{FF2B5EF4-FFF2-40B4-BE49-F238E27FC236}">
                <a16:creationId xmlns:a16="http://schemas.microsoft.com/office/drawing/2014/main" xmlns="" id="{9AE80950-E40D-4560-B328-E8273E5BF344}"/>
              </a:ext>
            </a:extLst>
          </p:cNvPr>
          <p:cNvSpPr>
            <a:spLocks noEditPoints="1"/>
          </p:cNvSpPr>
          <p:nvPr userDrawn="1"/>
        </p:nvSpPr>
        <p:spPr bwMode="gray">
          <a:xfrm>
            <a:off x="485449" y="474662"/>
            <a:ext cx="1319582" cy="241866"/>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15" name="TextBox 14">
            <a:extLst>
              <a:ext uri="{FF2B5EF4-FFF2-40B4-BE49-F238E27FC236}">
                <a16:creationId xmlns:a16="http://schemas.microsoft.com/office/drawing/2014/main" xmlns="" id="{FECA1437-2DE4-4541-8CC7-542EB1A660B2}"/>
              </a:ext>
            </a:extLst>
          </p:cNvPr>
          <p:cNvSpPr txBox="1"/>
          <p:nvPr userDrawn="1"/>
        </p:nvSpPr>
        <p:spPr bwMode="gray">
          <a:xfrm>
            <a:off x="494974" y="4086843"/>
            <a:ext cx="3456432" cy="1683538"/>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Microsoft Sans Serif" panose="020B0604020202020204" pitchFamily="34" charset="0"/>
                <a:ea typeface="+mn-ea"/>
                <a:cs typeface="+mn-cs"/>
              </a:rPr>
              <a:t>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Microsoft Sans Serif" panose="020B0604020202020204" pitchFamily="34" charset="0"/>
                <a:ea typeface="+mn-ea"/>
                <a:cs typeface="+mn-cs"/>
              </a:rPr>
              <a:t>©2018 Qualcomm Technologies, Inc. and/or its affiliated companies. All Rights Reserved.</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Microsoft Sans Serif" panose="020B0604020202020204" pitchFamily="34" charset="0"/>
                <a:ea typeface="+mn-ea"/>
                <a:cs typeface="+mn-cs"/>
              </a:rPr>
              <a:t>Qualcomm is a trademark of Qualcomm Incorporated, registered in the United States and other countries. Other products and brand names may be trademarks or registered trademarks of their respective owners.</a:t>
            </a:r>
          </a:p>
        </p:txBody>
      </p:sp>
      <p:sp>
        <p:nvSpPr>
          <p:cNvPr id="16" name="TextBox 15">
            <a:extLst>
              <a:ext uri="{FF2B5EF4-FFF2-40B4-BE49-F238E27FC236}">
                <a16:creationId xmlns:a16="http://schemas.microsoft.com/office/drawing/2014/main" xmlns="" id="{2A7A2340-A86B-4E79-9FF2-BDEACDC1434A}"/>
              </a:ext>
            </a:extLst>
          </p:cNvPr>
          <p:cNvSpPr txBox="1"/>
          <p:nvPr userDrawn="1"/>
        </p:nvSpPr>
        <p:spPr bwMode="gray">
          <a:xfrm>
            <a:off x="4054476" y="4086843"/>
            <a:ext cx="3950208" cy="216219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Qualcomm’s licensing business, QTL, and the vast majority of its patent portfolio. Qualcomm Technologies, Inc., a wholly-owned subsidiary of Qualcomm Incorporated, operates, along with its subsidiaries, substantially all of Qualcomm’s engineering, research and development functions, and substantially all of its product and services businesses, including its semiconductor business, QCT.</a:t>
            </a:r>
          </a:p>
        </p:txBody>
      </p:sp>
    </p:spTree>
    <p:extLst>
      <p:ext uri="{BB962C8B-B14F-4D97-AF65-F5344CB8AC3E}">
        <p14:creationId xmlns:p14="http://schemas.microsoft.com/office/powerpoint/2010/main" val="36477789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userDrawn="1">
  <p:cSld name="20_Thank You">
    <p:bg bwMode="gray">
      <p:bgPr>
        <a:solidFill>
          <a:schemeClr val="accent5"/>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xmlns="" id="{CF1E7CE3-7A17-4382-8BA4-A6EF494BF310}"/>
              </a:ext>
            </a:extLst>
          </p:cNvPr>
          <p:cNvSpPr/>
          <p:nvPr userDrawn="1"/>
        </p:nvSpPr>
        <p:spPr bwMode="gray">
          <a:xfrm flipV="1">
            <a:off x="1588" y="0"/>
            <a:ext cx="10014977" cy="6170634"/>
          </a:xfrm>
          <a:prstGeom prst="round1Rect">
            <a:avLst>
              <a:gd name="adj" fmla="val 3140"/>
            </a:avLst>
          </a:prstGeom>
          <a:gradFill>
            <a:gsLst>
              <a:gs pos="0">
                <a:srgbClr val="7F8699"/>
              </a:gs>
              <a:gs pos="75000">
                <a:schemeClr val="accent6"/>
              </a:gs>
            </a:gsLst>
            <a:lin ang="3000000" scaled="0"/>
          </a:gradFill>
          <a:ln>
            <a:noFill/>
          </a:ln>
          <a:effectLst>
            <a:outerShdw blurRad="825500" dist="317500" dir="8100000" algn="t" rotWithShape="0">
              <a:schemeClr val="accent5">
                <a:lumMod val="50000"/>
                <a:alpha val="8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err="1">
              <a:solidFill>
                <a:prstClr val="white"/>
              </a:solidFill>
            </a:endParaRPr>
          </a:p>
        </p:txBody>
      </p:sp>
      <p:sp>
        <p:nvSpPr>
          <p:cNvPr id="71" name="Rectangle: Single Corner Rounded 70">
            <a:extLst>
              <a:ext uri="{FF2B5EF4-FFF2-40B4-BE49-F238E27FC236}">
                <a16:creationId xmlns:a16="http://schemas.microsoft.com/office/drawing/2014/main" xmlns=""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571500" dist="406400" dir="7440000" sx="96000" sy="96000" algn="t" rotWithShape="0">
              <a:schemeClr val="accent5">
                <a:lumMod val="50000"/>
                <a:alpha val="9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err="1">
              <a:solidFill>
                <a:prstClr val="white"/>
              </a:solidFill>
            </a:endParaRPr>
          </a:p>
        </p:txBody>
      </p:sp>
      <p:sp>
        <p:nvSpPr>
          <p:cNvPr id="42" name="TextBox 41">
            <a:extLst>
              <a:ext uri="{FF2B5EF4-FFF2-40B4-BE49-F238E27FC236}">
                <a16:creationId xmlns:a16="http://schemas.microsoft.com/office/drawing/2014/main" xmlns="" id="{0C078D3F-27AE-4E4F-A5C5-A25241137A81}"/>
              </a:ext>
            </a:extLst>
          </p:cNvPr>
          <p:cNvSpPr txBox="1"/>
          <p:nvPr userDrawn="1"/>
        </p:nvSpPr>
        <p:spPr bwMode="gray">
          <a:xfrm>
            <a:off x="484656" y="2348891"/>
            <a:ext cx="3952236"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lumMod val="85000"/>
                    <a:lumOff val="15000"/>
                  </a:schemeClr>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lumMod val="85000"/>
                    <a:lumOff val="15000"/>
                  </a:schemeClr>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lumMod val="85000"/>
                    <a:lumOff val="15000"/>
                  </a:schemeClr>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xmlns="" id="{1CA64EC1-A159-47CC-BBC8-86849D0369FF}"/>
              </a:ext>
            </a:extLst>
          </p:cNvPr>
          <p:cNvSpPr txBox="1"/>
          <p:nvPr userDrawn="1"/>
        </p:nvSpPr>
        <p:spPr bwMode="gray">
          <a:xfrm>
            <a:off x="483068" y="1128889"/>
            <a:ext cx="3952236" cy="889026"/>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5400" b="0" i="0" u="none" strike="noStrike" kern="1200" cap="none" spc="0" normalizeH="0" baseline="0" noProof="0" dirty="0">
                <a:ln>
                  <a:noFill/>
                </a:ln>
                <a:solidFill>
                  <a:prstClr val="black"/>
                </a:solidFill>
                <a:effectLst/>
                <a:uLnTx/>
                <a:uFillTx/>
                <a:latin typeface="Microsoft Sans Serif" panose="020B0604020202020204" pitchFamily="34" charset="0"/>
                <a:ea typeface="+mn-ea"/>
                <a:cs typeface="+mn-cs"/>
              </a:rPr>
              <a:t>Thank you!</a:t>
            </a:r>
          </a:p>
        </p:txBody>
      </p:sp>
      <p:grpSp>
        <p:nvGrpSpPr>
          <p:cNvPr id="44" name="Group 43">
            <a:extLst>
              <a:ext uri="{FF2B5EF4-FFF2-40B4-BE49-F238E27FC236}">
                <a16:creationId xmlns:a16="http://schemas.microsoft.com/office/drawing/2014/main" xmlns="" id="{8E58AE09-1E5F-4803-A45C-18227E43D796}"/>
              </a:ext>
            </a:extLst>
          </p:cNvPr>
          <p:cNvGrpSpPr/>
          <p:nvPr userDrawn="1"/>
        </p:nvGrpSpPr>
        <p:grpSpPr bwMode="gray">
          <a:xfrm>
            <a:off x="1631429" y="2378044"/>
            <a:ext cx="662232" cy="166848"/>
            <a:chOff x="2444506" y="3670918"/>
            <a:chExt cx="416641" cy="104972"/>
          </a:xfrm>
          <a:solidFill>
            <a:schemeClr val="tx1">
              <a:lumMod val="85000"/>
              <a:lumOff val="15000"/>
            </a:schemeClr>
          </a:solidFill>
        </p:grpSpPr>
        <p:sp>
          <p:nvSpPr>
            <p:cNvPr id="45" name="Freeform 12">
              <a:extLst>
                <a:ext uri="{FF2B5EF4-FFF2-40B4-BE49-F238E27FC236}">
                  <a16:creationId xmlns:a16="http://schemas.microsoft.com/office/drawing/2014/main" xmlns="" id="{A627BAD2-8D69-4928-B16D-595E55F96BC6}"/>
                </a:ext>
              </a:extLst>
            </p:cNvPr>
            <p:cNvSpPr>
              <a:spLocks noChangeAspect="1"/>
            </p:cNvSpPr>
            <p:nvPr/>
          </p:nvSpPr>
          <p:spPr bwMode="gray">
            <a:xfrm>
              <a:off x="2560525" y="3671306"/>
              <a:ext cx="128510" cy="104427"/>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xmlns="" id="{0162444D-2A2A-46E3-9507-C0CB7E7AA354}"/>
                </a:ext>
              </a:extLst>
            </p:cNvPr>
            <p:cNvGrpSpPr>
              <a:grpSpLocks noChangeAspect="1"/>
            </p:cNvGrpSpPr>
            <p:nvPr/>
          </p:nvGrpSpPr>
          <p:grpSpPr bwMode="gray">
            <a:xfrm>
              <a:off x="2756386" y="3671305"/>
              <a:ext cx="104761" cy="103529"/>
              <a:chOff x="3331" y="1656"/>
              <a:chExt cx="1020" cy="1008"/>
            </a:xfrm>
            <a:grpFill/>
          </p:grpSpPr>
          <p:sp>
            <p:nvSpPr>
              <p:cNvPr id="48" name="Freeform 6">
                <a:extLst>
                  <a:ext uri="{FF2B5EF4-FFF2-40B4-BE49-F238E27FC236}">
                    <a16:creationId xmlns:a16="http://schemas.microsoft.com/office/drawing/2014/main" xmlns=""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xmlns=""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xmlns="" id="{9B2BAAC6-7CCD-4529-8455-659FC8953183}"/>
                </a:ext>
              </a:extLst>
            </p:cNvPr>
            <p:cNvSpPr>
              <a:spLocks/>
            </p:cNvSpPr>
            <p:nvPr/>
          </p:nvSpPr>
          <p:spPr bwMode="gray">
            <a:xfrm>
              <a:off x="2444506" y="3670918"/>
              <a:ext cx="48669" cy="104972"/>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26" name="Freeform 5">
            <a:extLst>
              <a:ext uri="{FF2B5EF4-FFF2-40B4-BE49-F238E27FC236}">
                <a16:creationId xmlns:a16="http://schemas.microsoft.com/office/drawing/2014/main" xmlns="" id="{9AE80950-E40D-4560-B328-E8273E5BF344}"/>
              </a:ext>
            </a:extLst>
          </p:cNvPr>
          <p:cNvSpPr>
            <a:spLocks noEditPoints="1"/>
          </p:cNvSpPr>
          <p:nvPr userDrawn="1"/>
        </p:nvSpPr>
        <p:spPr bwMode="gray">
          <a:xfrm>
            <a:off x="485449" y="474662"/>
            <a:ext cx="1319582" cy="241866"/>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15" name="TextBox 14">
            <a:extLst>
              <a:ext uri="{FF2B5EF4-FFF2-40B4-BE49-F238E27FC236}">
                <a16:creationId xmlns:a16="http://schemas.microsoft.com/office/drawing/2014/main" xmlns="" id="{AD3C36F5-9C2E-4267-B9D8-9CBB3C38A90F}"/>
              </a:ext>
            </a:extLst>
          </p:cNvPr>
          <p:cNvSpPr txBox="1"/>
          <p:nvPr userDrawn="1"/>
        </p:nvSpPr>
        <p:spPr bwMode="gray">
          <a:xfrm>
            <a:off x="494974" y="4086843"/>
            <a:ext cx="3456432" cy="1683538"/>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Microsoft Sans Serif" panose="020B0604020202020204" pitchFamily="34" charset="0"/>
                <a:ea typeface="+mn-ea"/>
                <a:cs typeface="+mn-cs"/>
              </a:rPr>
              <a:t>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Microsoft Sans Serif" panose="020B0604020202020204" pitchFamily="34" charset="0"/>
                <a:ea typeface="+mn-ea"/>
                <a:cs typeface="+mn-cs"/>
              </a:rPr>
              <a:t>©2018 Qualcomm Technologies, Inc. and/or its affiliated companies. All Rights Reserved.</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Microsoft Sans Serif" panose="020B0604020202020204" pitchFamily="34" charset="0"/>
                <a:ea typeface="+mn-ea"/>
                <a:cs typeface="+mn-cs"/>
              </a:rPr>
              <a:t>Qualcomm is a trademark of Qualcomm Incorporated, registered in the United States and other countries. Other products and brand names may be trademarks or registered trademarks of their respective owners.</a:t>
            </a:r>
          </a:p>
        </p:txBody>
      </p:sp>
      <p:sp>
        <p:nvSpPr>
          <p:cNvPr id="16" name="TextBox 15">
            <a:extLst>
              <a:ext uri="{FF2B5EF4-FFF2-40B4-BE49-F238E27FC236}">
                <a16:creationId xmlns:a16="http://schemas.microsoft.com/office/drawing/2014/main" xmlns="" id="{97EA16B3-77C2-4F46-A9F1-67927CB1CB7C}"/>
              </a:ext>
            </a:extLst>
          </p:cNvPr>
          <p:cNvSpPr txBox="1"/>
          <p:nvPr userDrawn="1"/>
        </p:nvSpPr>
        <p:spPr bwMode="gray">
          <a:xfrm>
            <a:off x="4054476" y="4086843"/>
            <a:ext cx="3950208" cy="216219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Qualcomm’s licensing business, QTL, and the vast majority of its patent portfolio. Qualcomm Technologies, Inc., a wholly-owned subsidiary of Qualcomm Incorporated, operates, along with its subsidiaries, substantially all of Qualcomm’s engineering, research and development functions, and substantially all of its product and services businesses, including its semiconductor business, QCT.</a:t>
            </a:r>
          </a:p>
        </p:txBody>
      </p:sp>
    </p:spTree>
    <p:extLst>
      <p:ext uri="{BB962C8B-B14F-4D97-AF65-F5344CB8AC3E}">
        <p14:creationId xmlns:p14="http://schemas.microsoft.com/office/powerpoint/2010/main" val="4246950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userDrawn="1">
  <p:cSld name="1_Cutaway 1/4 Left Green">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2DB42174-1A3D-4E93-A2B6-481349C97762}"/>
              </a:ext>
            </a:extLst>
          </p:cNvPr>
          <p:cNvSpPr/>
          <p:nvPr userDrawn="1"/>
        </p:nvSpPr>
        <p:spPr bwMode="gray">
          <a:xfrm>
            <a:off x="1" y="0"/>
            <a:ext cx="3706306"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10" name="Rectangle: Single Corner Rounded 6">
            <a:extLst>
              <a:ext uri="{FF2B5EF4-FFF2-40B4-BE49-F238E27FC236}">
                <a16:creationId xmlns:a16="http://schemas.microsoft.com/office/drawing/2014/main" xmlns=""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12" name="Text Placeholder 3">
            <a:extLst>
              <a:ext uri="{FF2B5EF4-FFF2-40B4-BE49-F238E27FC236}">
                <a16:creationId xmlns:a16="http://schemas.microsoft.com/office/drawing/2014/main" xmlns="" id="{4B8DA94D-4ADC-4A5B-8902-A406820A58B6}"/>
              </a:ext>
            </a:extLst>
          </p:cNvPr>
          <p:cNvSpPr>
            <a:spLocks noGrp="1"/>
          </p:cNvSpPr>
          <p:nvPr>
            <p:ph type="body" sz="quarter" idx="10"/>
          </p:nvPr>
        </p:nvSpPr>
        <p:spPr bwMode="white">
          <a:xfrm>
            <a:off x="493713" y="2673350"/>
            <a:ext cx="2606675" cy="3383280"/>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itle 46">
            <a:extLst>
              <a:ext uri="{FF2B5EF4-FFF2-40B4-BE49-F238E27FC236}">
                <a16:creationId xmlns:a16="http://schemas.microsoft.com/office/drawing/2014/main" xmlns="" id="{19FB8D88-FE4D-4206-9EF0-2E40E5A22C52}"/>
              </a:ext>
            </a:extLst>
          </p:cNvPr>
          <p:cNvSpPr>
            <a:spLocks noGrp="1"/>
          </p:cNvSpPr>
          <p:nvPr>
            <p:ph type="title"/>
          </p:nvPr>
        </p:nvSpPr>
        <p:spPr bwMode="gray">
          <a:xfrm>
            <a:off x="495300" y="487930"/>
            <a:ext cx="2605088" cy="1301247"/>
          </a:xfrm>
        </p:spPr>
        <p:txBody>
          <a:bodyPr/>
          <a:lstStyle>
            <a:lvl1pPr>
              <a:lnSpc>
                <a:spcPct val="89000"/>
              </a:lnSpc>
              <a:defRPr sz="2800">
                <a:solidFill>
                  <a:schemeClr val="bg1"/>
                </a:solidFill>
              </a:defRPr>
            </a:lvl1pPr>
          </a:lstStyle>
          <a:p>
            <a:r>
              <a:rPr lang="en-US"/>
              <a:t>Click to edit Master title style</a:t>
            </a:r>
            <a:endParaRPr lang="en-US" dirty="0"/>
          </a:p>
        </p:txBody>
      </p:sp>
      <p:sp>
        <p:nvSpPr>
          <p:cNvPr id="14" name="Subtitle">
            <a:extLst>
              <a:ext uri="{FF2B5EF4-FFF2-40B4-BE49-F238E27FC236}">
                <a16:creationId xmlns:a16="http://schemas.microsoft.com/office/drawing/2014/main" xmlns="" id="{7B8D4663-B6E0-4AD4-8563-711289FF2DB0}"/>
              </a:ext>
            </a:extLst>
          </p:cNvPr>
          <p:cNvSpPr>
            <a:spLocks noGrp="1"/>
          </p:cNvSpPr>
          <p:nvPr>
            <p:ph type="subTitle" idx="1"/>
          </p:nvPr>
        </p:nvSpPr>
        <p:spPr bwMode="white">
          <a:xfrm>
            <a:off x="495300" y="1869281"/>
            <a:ext cx="2607469" cy="192964"/>
          </a:xfrm>
        </p:spPr>
        <p:txBody>
          <a:bodyPr/>
          <a:lstStyle>
            <a:lvl1pPr marL="0" indent="0" algn="l">
              <a:lnSpc>
                <a:spcPct val="83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6" name="TextBox 15">
            <a:extLst>
              <a:ext uri="{FF2B5EF4-FFF2-40B4-BE49-F238E27FC236}">
                <a16:creationId xmlns:a16="http://schemas.microsoft.com/office/drawing/2014/main" xmlns="" id="{ADFADF0C-8129-47D4-B9BC-8C2985E2CB88}"/>
              </a:ext>
            </a:extLst>
          </p:cNvPr>
          <p:cNvSpPr txBox="1"/>
          <p:nvPr userDrawn="1"/>
        </p:nvSpPr>
        <p:spPr>
          <a:xfrm>
            <a:off x="7152962" y="6532197"/>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
        <p:nvSpPr>
          <p:cNvPr id="19" name="Text Placeholder 2">
            <a:extLst>
              <a:ext uri="{FF2B5EF4-FFF2-40B4-BE49-F238E27FC236}">
                <a16:creationId xmlns:a16="http://schemas.microsoft.com/office/drawing/2014/main" xmlns="" id="{A741ACED-D577-4397-986C-8AA62728C638}"/>
              </a:ext>
            </a:extLst>
          </p:cNvPr>
          <p:cNvSpPr>
            <a:spLocks noGrp="1"/>
          </p:cNvSpPr>
          <p:nvPr>
            <p:ph type="body" sz="quarter" idx="11" hasCustomPrompt="1"/>
          </p:nvPr>
        </p:nvSpPr>
        <p:spPr>
          <a:xfrm>
            <a:off x="3968750" y="6502915"/>
            <a:ext cx="2890838" cy="148153"/>
          </a:xfrm>
        </p:spPr>
        <p:txBody>
          <a:bodyPr anchor="b"/>
          <a:lstStyle>
            <a:lvl1pPr marL="0" indent="0">
              <a:buNone/>
              <a:defRPr lang="en-US" sz="800" kern="1200" baseline="0" dirty="0" smtClean="0">
                <a:solidFill>
                  <a:schemeClr val="tx1">
                    <a:lumMod val="50000"/>
                    <a:lumOff val="50000"/>
                  </a:schemeClr>
                </a:solidFill>
                <a:latin typeface="+mn-lt"/>
                <a:ea typeface="+mn-ea"/>
                <a:cs typeface="+mn-cs"/>
              </a:defRPr>
            </a:lvl1pPr>
            <a:lvl2pPr>
              <a:defRPr lang="en-US" sz="800" kern="1200" baseline="0" dirty="0" smtClean="0">
                <a:solidFill>
                  <a:schemeClr val="tx1">
                    <a:lumMod val="50000"/>
                    <a:lumOff val="50000"/>
                  </a:schemeClr>
                </a:solidFill>
                <a:latin typeface="+mn-lt"/>
                <a:ea typeface="+mn-ea"/>
                <a:cs typeface="+mn-cs"/>
              </a:defRPr>
            </a:lvl2pPr>
            <a:lvl3pPr>
              <a:defRPr lang="en-US" sz="800" kern="1200" baseline="0" dirty="0" smtClean="0">
                <a:solidFill>
                  <a:schemeClr val="tx1">
                    <a:lumMod val="50000"/>
                    <a:lumOff val="50000"/>
                  </a:schemeClr>
                </a:solidFill>
                <a:latin typeface="+mn-lt"/>
                <a:ea typeface="+mn-ea"/>
                <a:cs typeface="+mn-cs"/>
              </a:defRPr>
            </a:lvl3pPr>
            <a:lvl4pPr>
              <a:defRPr lang="en-US" sz="800" kern="1200" baseline="0" dirty="0" smtClean="0">
                <a:solidFill>
                  <a:schemeClr val="tx1">
                    <a:lumMod val="50000"/>
                    <a:lumOff val="50000"/>
                  </a:schemeClr>
                </a:solidFill>
                <a:latin typeface="+mn-lt"/>
                <a:ea typeface="+mn-ea"/>
                <a:cs typeface="+mn-cs"/>
              </a:defRPr>
            </a:lvl4pPr>
            <a:lvl5pPr>
              <a:defRPr lang="en-US" sz="800" kern="1200" baseline="0" dirty="0">
                <a:solidFill>
                  <a:schemeClr val="tx1">
                    <a:lumMod val="50000"/>
                    <a:lumOff val="50000"/>
                  </a:schemeClr>
                </a:solidFill>
                <a:latin typeface="+mn-lt"/>
                <a:ea typeface="+mn-ea"/>
                <a:cs typeface="+mn-cs"/>
              </a:defRPr>
            </a:lvl5pPr>
          </a:lstStyle>
          <a:p>
            <a:pPr lvl="0"/>
            <a:r>
              <a:rPr lang="en-US" dirty="0"/>
              <a:t>Source sample text</a:t>
            </a:r>
          </a:p>
        </p:txBody>
      </p:sp>
    </p:spTree>
    <p:extLst>
      <p:ext uri="{BB962C8B-B14F-4D97-AF65-F5344CB8AC3E}">
        <p14:creationId xmlns:p14="http://schemas.microsoft.com/office/powerpoint/2010/main" val="6005442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userDrawn="1">
  <p:cSld name="1_title slide with no content">
    <p:spTree>
      <p:nvGrpSpPr>
        <p:cNvPr id="1" name=""/>
        <p:cNvGrpSpPr/>
        <p:nvPr/>
      </p:nvGrpSpPr>
      <p:grpSpPr>
        <a:xfrm>
          <a:off x="0" y="0"/>
          <a:ext cx="0" cy="0"/>
          <a:chOff x="0" y="0"/>
          <a:chExt cx="0" cy="0"/>
        </a:xfrm>
      </p:grpSpPr>
      <p:cxnSp>
        <p:nvCxnSpPr>
          <p:cNvPr id="13" name="Straight Connector 12"/>
          <p:cNvCxnSpPr/>
          <p:nvPr userDrawn="1"/>
        </p:nvCxnSpPr>
        <p:spPr>
          <a:xfrm>
            <a:off x="370364" y="504825"/>
            <a:ext cx="11451270" cy="0"/>
          </a:xfrm>
          <a:prstGeom prst="line">
            <a:avLst/>
          </a:prstGeom>
          <a:ln w="47625">
            <a:gradFill flip="none" rotWithShape="1">
              <a:gsLst>
                <a:gs pos="100000">
                  <a:srgbClr val="004274"/>
                </a:gs>
                <a:gs pos="0">
                  <a:srgbClr val="008E95"/>
                </a:gs>
              </a:gsLst>
              <a:lin ang="10800000" scaled="1"/>
              <a:tileRect/>
            </a:gradFill>
          </a:ln>
        </p:spPr>
        <p:style>
          <a:lnRef idx="1">
            <a:schemeClr val="accent1"/>
          </a:lnRef>
          <a:fillRef idx="0">
            <a:schemeClr val="accent1"/>
          </a:fillRef>
          <a:effectRef idx="0">
            <a:schemeClr val="accent1"/>
          </a:effectRef>
          <a:fontRef idx="minor">
            <a:schemeClr val="tx1"/>
          </a:fontRef>
        </p:style>
      </p:cxnSp>
      <p:sp>
        <p:nvSpPr>
          <p:cNvPr id="6" name="Title Placeholder 1"/>
          <p:cNvSpPr>
            <a:spLocks noGrp="1"/>
          </p:cNvSpPr>
          <p:nvPr>
            <p:ph type="title"/>
          </p:nvPr>
        </p:nvSpPr>
        <p:spPr>
          <a:xfrm>
            <a:off x="283538" y="729852"/>
            <a:ext cx="11432977" cy="521361"/>
          </a:xfrm>
          <a:prstGeom prst="rect">
            <a:avLst/>
          </a:prstGeom>
        </p:spPr>
        <p:txBody>
          <a:bodyPr vert="horz" wrap="square" lIns="91440" tIns="45720" rIns="91440" bIns="45720" rtlCol="0" anchor="ctr">
            <a:spAutoFit/>
          </a:bodyPr>
          <a:lstStyle>
            <a:lvl1pPr>
              <a:defRPr>
                <a:latin typeface="Qualcomm Office Regular" pitchFamily="34" charset="0"/>
              </a:defRPr>
            </a:lvl1pPr>
          </a:lstStyle>
          <a:p>
            <a:r>
              <a:rPr lang="en-US" dirty="0"/>
              <a:t>Click to edit Master title style</a:t>
            </a:r>
          </a:p>
        </p:txBody>
      </p:sp>
      <p:sp>
        <p:nvSpPr>
          <p:cNvPr id="4" name="TextBox 3"/>
          <p:cNvSpPr txBox="1"/>
          <p:nvPr userDrawn="1"/>
        </p:nvSpPr>
        <p:spPr bwMode="gray">
          <a:xfrm>
            <a:off x="231414" y="6519100"/>
            <a:ext cx="3598397" cy="246221"/>
          </a:xfrm>
          <a:prstGeom prst="rect">
            <a:avLst/>
          </a:prstGeom>
          <a:noFill/>
        </p:spPr>
        <p:txBody>
          <a:bodyPr wrap="none" rtlCol="0" anchor="b" anchorCtr="0">
            <a:spAutoFit/>
          </a:bodyPr>
          <a:lstStyle/>
          <a:p>
            <a:r>
              <a:rPr lang="en-US" sz="1000" dirty="0">
                <a:solidFill>
                  <a:schemeClr val="tx1">
                    <a:lumMod val="75000"/>
                    <a:lumOff val="25000"/>
                  </a:schemeClr>
                </a:solidFill>
                <a:latin typeface="Calibri" panose="020F0502020204030204" pitchFamily="34" charset="0"/>
                <a:cs typeface="Arial" pitchFamily="34" charset="0"/>
              </a:rPr>
              <a:t>Qualcomm Technologies, Inc. Confidential – For Internal Use Only</a:t>
            </a:r>
          </a:p>
        </p:txBody>
      </p:sp>
    </p:spTree>
    <p:extLst>
      <p:ext uri="{BB962C8B-B14F-4D97-AF65-F5344CB8AC3E}">
        <p14:creationId xmlns:p14="http://schemas.microsoft.com/office/powerpoint/2010/main" val="12172221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userDrawn="1">
  <p:cSld name="Shelf Gun Metal">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xmlns="" id="{4377029C-3353-4ACD-947C-766B21BA6603}"/>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xmlns="" id="{9C54434D-FA64-4658-9BFD-21AB34B4189F}"/>
                </a:ext>
              </a:extLst>
            </p:cNvPr>
            <p:cNvSpPr/>
            <p:nvPr userDrawn="1"/>
          </p:nvSpPr>
          <p:spPr bwMode="gray">
            <a:xfrm>
              <a:off x="-1855" y="5312733"/>
              <a:ext cx="12195710" cy="1545260"/>
            </a:xfrm>
            <a:prstGeom prst="rect">
              <a:avLst/>
            </a:prstGeom>
            <a:solidFill>
              <a:schemeClr val="accent5"/>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xmlns=""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75000">
                  <a:srgbClr val="384458"/>
                </a:gs>
                <a:gs pos="0">
                  <a:schemeClr val="accent5">
                    <a:alpha val="0"/>
                  </a:schemeClr>
                </a:gs>
                <a:gs pos="100000">
                  <a:schemeClr val="accent5">
                    <a:lumMod val="4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xmlns="" id="{99CF0DFE-6BBE-4459-92F2-E7476695A890}"/>
              </a:ext>
            </a:extLst>
          </p:cNvPr>
          <p:cNvSpPr>
            <a:spLocks noGrp="1"/>
          </p:cNvSpPr>
          <p:nvPr>
            <p:ph type="body" sz="quarter" idx="15"/>
          </p:nvPr>
        </p:nvSpPr>
        <p:spPr bwMode="gray">
          <a:xfrm>
            <a:off x="495299" y="5607050"/>
            <a:ext cx="11186159"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Edit Master text styles</a:t>
            </a:r>
          </a:p>
        </p:txBody>
      </p:sp>
      <p:sp>
        <p:nvSpPr>
          <p:cNvPr id="11" name="Footer Placeholder 4">
            <a:extLst>
              <a:ext uri="{FF2B5EF4-FFF2-40B4-BE49-F238E27FC236}">
                <a16:creationId xmlns:a16="http://schemas.microsoft.com/office/drawing/2014/main" xmlns=""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r>
              <a:rPr lang="en-US"/>
              <a:t>Source sample text</a:t>
            </a:r>
            <a:endParaRPr lang="en-US" dirty="0"/>
          </a:p>
        </p:txBody>
      </p:sp>
      <p:sp>
        <p:nvSpPr>
          <p:cNvPr id="12" name="TextBox 11">
            <a:extLst>
              <a:ext uri="{FF2B5EF4-FFF2-40B4-BE49-F238E27FC236}">
                <a16:creationId xmlns:a16="http://schemas.microsoft.com/office/drawing/2014/main" xmlns="" id="{5B138D84-381C-4F04-90C0-74D8D751D69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xmlns="" id="{BD0318B4-6B51-4F6A-94BE-C72B04D42563}"/>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xmlns="" id="{87440954-896A-4F1B-AEBA-4E4DBC73ED90}"/>
              </a:ext>
            </a:extLst>
          </p:cNvPr>
          <p:cNvSpPr>
            <a:spLocks noGrp="1"/>
          </p:cNvSpPr>
          <p:nvPr>
            <p:ph sz="quarter" idx="14"/>
          </p:nvPr>
        </p:nvSpPr>
        <p:spPr>
          <a:xfrm>
            <a:off x="495300" y="1719072"/>
            <a:ext cx="11187112" cy="307965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xmlns="" id="{123382FB-35E4-4970-94A3-EDD49E681D64}"/>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TextBox 12">
            <a:extLst>
              <a:ext uri="{FF2B5EF4-FFF2-40B4-BE49-F238E27FC236}">
                <a16:creationId xmlns:a16="http://schemas.microsoft.com/office/drawing/2014/main" xmlns="" id="{D0C87DFB-D80F-448E-8452-ADC9779CC50D}"/>
              </a:ext>
            </a:extLst>
          </p:cNvPr>
          <p:cNvSpPr txBox="1"/>
          <p:nvPr userDrawn="1"/>
        </p:nvSpPr>
        <p:spPr>
          <a:xfrm>
            <a:off x="7589275" y="5121564"/>
            <a:ext cx="4188646" cy="121636"/>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marL="0" lvl="0" algn="l" defTabSz="914400" rtl="0" eaLnBrk="1" latinLnBrk="0" hangingPunct="1">
              <a:lnSpc>
                <a:spcPct val="107000"/>
              </a:lnSpc>
            </a:pPr>
            <a:r>
              <a:rPr lang="en-US" sz="800" kern="1200" baseline="0" dirty="0">
                <a:solidFill>
                  <a:schemeClr val="accent5">
                    <a:lumMod val="60000"/>
                    <a:lumOff val="40000"/>
                  </a:schemeClr>
                </a:solidFill>
                <a:latin typeface="+mn-lt"/>
                <a:ea typeface="+mn-ea"/>
                <a:cs typeface="+mn-cs"/>
              </a:rPr>
              <a:t>Confidential and Proprietary — Qualcomm Technologies, Inc. and/or its affiliated companies.</a:t>
            </a:r>
          </a:p>
        </p:txBody>
      </p:sp>
    </p:spTree>
    <p:extLst>
      <p:ext uri="{BB962C8B-B14F-4D97-AF65-F5344CB8AC3E}">
        <p14:creationId xmlns:p14="http://schemas.microsoft.com/office/powerpoint/2010/main" val="501255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9.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ACD7297-D482-4F5B-BD74-6F60730363C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3D93007E-EB50-4E87-8CC4-1CF2CB2DA5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6D67EB90-2614-409B-91EB-72492CF787E9}"/>
              </a:ext>
            </a:extLst>
          </p:cNvPr>
          <p:cNvSpPr>
            <a:spLocks noGrp="1"/>
          </p:cNvSpPr>
          <p:nvPr>
            <p:ph type="dt" sz="half" idx="10"/>
          </p:nvPr>
        </p:nvSpPr>
        <p:spPr/>
        <p:txBody>
          <a:bodyPr/>
          <a:lstStyle/>
          <a:p>
            <a:fld id="{5B3946DB-5C63-46F9-A3A0-618DEFB2E0AF}" type="datetimeFigureOut">
              <a:rPr lang="en-US" smtClean="0"/>
              <a:t>9/18/2020</a:t>
            </a:fld>
            <a:endParaRPr lang="en-US"/>
          </a:p>
        </p:txBody>
      </p:sp>
      <p:sp>
        <p:nvSpPr>
          <p:cNvPr id="5" name="Footer Placeholder 4">
            <a:extLst>
              <a:ext uri="{FF2B5EF4-FFF2-40B4-BE49-F238E27FC236}">
                <a16:creationId xmlns:a16="http://schemas.microsoft.com/office/drawing/2014/main" xmlns="" id="{123113BB-B7CE-4B8D-A355-39284D5C8A5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81F7B180-7C2C-47A3-B85C-A21FACB085B6}"/>
              </a:ext>
            </a:extLst>
          </p:cNvPr>
          <p:cNvSpPr>
            <a:spLocks noGrp="1"/>
          </p:cNvSpPr>
          <p:nvPr>
            <p:ph type="sldNum" sz="quarter" idx="12"/>
          </p:nvPr>
        </p:nvSpPr>
        <p:spPr/>
        <p:txBody>
          <a:bodyPr/>
          <a:lstStyle/>
          <a:p>
            <a:fld id="{6B1A457C-CFF3-4C20-A708-D54306BCCEF7}" type="slidenum">
              <a:rPr lang="en-US" smtClean="0"/>
              <a:t>‹#›</a:t>
            </a:fld>
            <a:endParaRPr lang="en-US"/>
          </a:p>
        </p:txBody>
      </p:sp>
    </p:spTree>
    <p:extLst>
      <p:ext uri="{BB962C8B-B14F-4D97-AF65-F5344CB8AC3E}">
        <p14:creationId xmlns:p14="http://schemas.microsoft.com/office/powerpoint/2010/main" val="4259609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solidFill>
              </a:defRPr>
            </a:lvl1pPr>
          </a:lstStyle>
          <a:p>
            <a:r>
              <a:rPr lang="en-US" dirty="0"/>
              <a:t>Click to edit Master title style</a:t>
            </a:r>
          </a:p>
        </p:txBody>
      </p:sp>
      <p:sp>
        <p:nvSpPr>
          <p:cNvPr id="5" name="Subtitle">
            <a:extLst>
              <a:ext uri="{FF2B5EF4-FFF2-40B4-BE49-F238E27FC236}">
                <a16:creationId xmlns:a16="http://schemas.microsoft.com/office/drawing/2014/main" xmlns="" id="{27286BD7-4573-4AC0-A2EA-73702314CA0C}"/>
              </a:ext>
            </a:extLst>
          </p:cNvPr>
          <p:cNvSpPr>
            <a:spLocks noGrp="1"/>
          </p:cNvSpPr>
          <p:nvPr>
            <p:ph type="subTitle" idx="1"/>
          </p:nvPr>
        </p:nvSpPr>
        <p:spPr>
          <a:xfrm>
            <a:off x="479793" y="1132232"/>
            <a:ext cx="11202619" cy="431657"/>
          </a:xfrm>
        </p:spPr>
        <p:txBody>
          <a:bodyPr/>
          <a:lstStyle>
            <a:lvl1pPr marL="0" indent="0" algn="l">
              <a:lnSpc>
                <a:spcPct val="83000"/>
              </a:lnSpc>
              <a:spcBef>
                <a:spcPts val="1800"/>
              </a:spcBef>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7" name="TextBox 6">
            <a:extLst>
              <a:ext uri="{FF2B5EF4-FFF2-40B4-BE49-F238E27FC236}">
                <a16:creationId xmlns:a16="http://schemas.microsoft.com/office/drawing/2014/main" xmlns="" id="{3AFB8B18-A7FE-4847-B639-267614D6FCEE}"/>
              </a:ext>
            </a:extLst>
          </p:cNvPr>
          <p:cNvSpPr txBox="1"/>
          <p:nvPr userDrawn="1"/>
        </p:nvSpPr>
        <p:spPr>
          <a:xfrm>
            <a:off x="7185132" y="653065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1463011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Content Placeholder 5"/>
          <p:cNvSpPr>
            <a:spLocks noGrp="1"/>
          </p:cNvSpPr>
          <p:nvPr>
            <p:ph sz="quarter" idx="11"/>
          </p:nvPr>
        </p:nvSpPr>
        <p:spPr>
          <a:xfrm>
            <a:off x="285754" y="1189042"/>
            <a:ext cx="11662833" cy="5289549"/>
          </a:xfrm>
          <a:prstGeom prst="rect">
            <a:avLst/>
          </a:prstGeom>
        </p:spPr>
        <p:txBody>
          <a:bodyPr>
            <a:normAutofit/>
          </a:bodyPr>
          <a:lstStyle>
            <a:lvl1pPr>
              <a:defRPr sz="1600">
                <a:solidFill>
                  <a:schemeClr val="tx1">
                    <a:lumMod val="75000"/>
                    <a:lumOff val="25000"/>
                  </a:schemeClr>
                </a:solidFill>
              </a:defRPr>
            </a:lvl1pPr>
            <a:lvl2pPr>
              <a:defRPr sz="1400">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3"/>
          <p:cNvSpPr>
            <a:spLocks noGrp="1"/>
          </p:cNvSpPr>
          <p:nvPr>
            <p:ph type="title"/>
          </p:nvPr>
        </p:nvSpPr>
        <p:spPr/>
        <p:txBody>
          <a:bodyPr/>
          <a:lstStyle/>
          <a:p>
            <a:r>
              <a:rPr lang="en-US" dirty="0"/>
              <a:t>Click to edit Master title style</a:t>
            </a:r>
          </a:p>
        </p:txBody>
      </p:sp>
    </p:spTree>
    <p:extLst>
      <p:ext uri="{BB962C8B-B14F-4D97-AF65-F5344CB8AC3E}">
        <p14:creationId xmlns:p14="http://schemas.microsoft.com/office/powerpoint/2010/main" val="2150605277"/>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Title with Subtitle and Content">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a:xfrm>
            <a:off x="285752" y="936557"/>
            <a:ext cx="11652208" cy="414574"/>
          </a:xfrm>
          <a:prstGeom prst="rect">
            <a:avLst/>
          </a:prstGeom>
        </p:spPr>
        <p:txBody>
          <a:bodyPr lIns="0" tIns="0" rIns="0" bIns="0" anchor="b">
            <a:noAutofit/>
          </a:bodyPr>
          <a:lstStyle>
            <a:lvl1pPr>
              <a:buFontTx/>
              <a:buNone/>
              <a:defRPr sz="1800" b="0">
                <a:solidFill>
                  <a:srgbClr val="1E39AD"/>
                </a:solidFill>
              </a:defRPr>
            </a:lvl1pPr>
          </a:lstStyle>
          <a:p>
            <a:pPr lvl="0"/>
            <a:r>
              <a:rPr lang="en-US" dirty="0"/>
              <a:t>Click to edit Master text styles</a:t>
            </a:r>
          </a:p>
        </p:txBody>
      </p:sp>
      <p:sp>
        <p:nvSpPr>
          <p:cNvPr id="7" name="Content Placeholder 5"/>
          <p:cNvSpPr>
            <a:spLocks noGrp="1"/>
          </p:cNvSpPr>
          <p:nvPr>
            <p:ph sz="quarter" idx="11"/>
          </p:nvPr>
        </p:nvSpPr>
        <p:spPr>
          <a:xfrm>
            <a:off x="285754" y="1624084"/>
            <a:ext cx="11662833" cy="4854504"/>
          </a:xfrm>
          <a:prstGeom prst="rect">
            <a:avLst/>
          </a:prstGeom>
        </p:spPr>
        <p:txBody>
          <a:bodyPr>
            <a:normAutofit/>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Title 2"/>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073080251"/>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789968151"/>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Side-by-Side 30/70">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53" y="1189042"/>
            <a:ext cx="3808931" cy="5289549"/>
          </a:xfrm>
          <a:prstGeom prst="rect">
            <a:avLst/>
          </a:prstGeom>
        </p:spPr>
        <p:txBody>
          <a:bodyPr>
            <a:normAutofit/>
          </a:bodyPr>
          <a:lstStyle>
            <a:lvl1pPr>
              <a:spcAft>
                <a:spcPts val="0"/>
              </a:spcAft>
              <a:defRPr sz="1500">
                <a:solidFill>
                  <a:schemeClr val="tx1">
                    <a:lumMod val="75000"/>
                    <a:lumOff val="25000"/>
                  </a:schemeClr>
                </a:solidFill>
              </a:defRPr>
            </a:lvl1pPr>
            <a:lvl2pPr>
              <a:spcBef>
                <a:spcPts val="300"/>
              </a:spcBef>
              <a:spcAft>
                <a:spcPts val="0"/>
              </a:spcAft>
              <a:defRPr sz="1200">
                <a:solidFill>
                  <a:schemeClr val="tx1">
                    <a:lumMod val="75000"/>
                    <a:lumOff val="25000"/>
                  </a:schemeClr>
                </a:solidFill>
              </a:defRPr>
            </a:lvl2pPr>
            <a:lvl3pPr>
              <a:spcBef>
                <a:spcPts val="225"/>
              </a:spcBef>
              <a:spcAft>
                <a:spcPts val="0"/>
              </a:spcAft>
              <a:defRPr sz="1050">
                <a:solidFill>
                  <a:schemeClr val="tx1">
                    <a:lumMod val="75000"/>
                    <a:lumOff val="25000"/>
                  </a:schemeClr>
                </a:solidFill>
              </a:defRPr>
            </a:lvl3pPr>
            <a:lvl4pPr>
              <a:spcBef>
                <a:spcPts val="225"/>
              </a:spcBef>
              <a:spcAft>
                <a:spcPts val="0"/>
              </a:spcAft>
              <a:defRPr sz="900">
                <a:solidFill>
                  <a:schemeClr val="tx1">
                    <a:lumMod val="75000"/>
                    <a:lumOff val="25000"/>
                  </a:schemeClr>
                </a:solidFill>
              </a:defRPr>
            </a:lvl4pPr>
            <a:lvl5pPr>
              <a:spcBef>
                <a:spcPts val="225"/>
              </a:spcBef>
              <a:spcAft>
                <a:spcPts val="0"/>
              </a:spcAft>
              <a:defRPr sz="825">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ontent Placeholder 2"/>
          <p:cNvSpPr>
            <a:spLocks noGrp="1"/>
          </p:cNvSpPr>
          <p:nvPr>
            <p:ph idx="14"/>
          </p:nvPr>
        </p:nvSpPr>
        <p:spPr>
          <a:xfrm>
            <a:off x="4252586" y="1189038"/>
            <a:ext cx="7666380" cy="5289550"/>
          </a:xfrm>
          <a:prstGeom prst="rect">
            <a:avLst/>
          </a:prstGeom>
        </p:spPr>
        <p:txBody>
          <a:bodyPr>
            <a:normAutofit/>
          </a:bodyPr>
          <a:lstStyle>
            <a:lvl1pPr>
              <a:spcAft>
                <a:spcPts val="0"/>
              </a:spcAft>
              <a:defRPr sz="1500">
                <a:solidFill>
                  <a:schemeClr val="tx1">
                    <a:lumMod val="75000"/>
                    <a:lumOff val="25000"/>
                  </a:schemeClr>
                </a:solidFill>
              </a:defRPr>
            </a:lvl1pPr>
            <a:lvl2pPr>
              <a:spcBef>
                <a:spcPts val="300"/>
              </a:spcBef>
              <a:spcAft>
                <a:spcPts val="0"/>
              </a:spcAft>
              <a:defRPr sz="1200">
                <a:solidFill>
                  <a:schemeClr val="tx1">
                    <a:lumMod val="75000"/>
                    <a:lumOff val="25000"/>
                  </a:schemeClr>
                </a:solidFill>
              </a:defRPr>
            </a:lvl2pPr>
            <a:lvl3pPr>
              <a:spcBef>
                <a:spcPts val="225"/>
              </a:spcBef>
              <a:spcAft>
                <a:spcPts val="0"/>
              </a:spcAft>
              <a:defRPr sz="1050">
                <a:solidFill>
                  <a:schemeClr val="tx1">
                    <a:lumMod val="75000"/>
                    <a:lumOff val="25000"/>
                  </a:schemeClr>
                </a:solidFill>
              </a:defRPr>
            </a:lvl3pPr>
            <a:lvl4pPr>
              <a:spcBef>
                <a:spcPts val="225"/>
              </a:spcBef>
              <a:spcAft>
                <a:spcPts val="0"/>
              </a:spcAft>
              <a:defRPr sz="900">
                <a:solidFill>
                  <a:schemeClr val="tx1">
                    <a:lumMod val="75000"/>
                    <a:lumOff val="25000"/>
                  </a:schemeClr>
                </a:solidFill>
              </a:defRPr>
            </a:lvl4pPr>
            <a:lvl5pPr>
              <a:spcBef>
                <a:spcPts val="225"/>
              </a:spcBef>
              <a:spcAft>
                <a:spcPts val="0"/>
              </a:spcAft>
              <a:defRPr sz="825">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11888788"/>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Side-by-Side 50/50">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53" y="1189039"/>
            <a:ext cx="5732219" cy="5289550"/>
          </a:xfrm>
          <a:prstGeom prst="rect">
            <a:avLst/>
          </a:prstGeom>
        </p:spPr>
        <p:txBody>
          <a:bodyPr>
            <a:normAutofit/>
          </a:bodyPr>
          <a:lstStyle>
            <a:lvl1pPr>
              <a:spcAft>
                <a:spcPts val="0"/>
              </a:spcAft>
              <a:defRPr sz="1500">
                <a:solidFill>
                  <a:schemeClr val="tx1">
                    <a:lumMod val="75000"/>
                    <a:lumOff val="25000"/>
                  </a:schemeClr>
                </a:solidFill>
              </a:defRPr>
            </a:lvl1pPr>
            <a:lvl2pPr>
              <a:spcBef>
                <a:spcPts val="300"/>
              </a:spcBef>
              <a:spcAft>
                <a:spcPts val="0"/>
              </a:spcAft>
              <a:defRPr sz="1200">
                <a:solidFill>
                  <a:schemeClr val="tx1">
                    <a:lumMod val="75000"/>
                    <a:lumOff val="25000"/>
                  </a:schemeClr>
                </a:solidFill>
              </a:defRPr>
            </a:lvl2pPr>
            <a:lvl3pPr>
              <a:spcBef>
                <a:spcPts val="225"/>
              </a:spcBef>
              <a:spcAft>
                <a:spcPts val="0"/>
              </a:spcAft>
              <a:defRPr sz="1050">
                <a:solidFill>
                  <a:schemeClr val="tx1">
                    <a:lumMod val="75000"/>
                    <a:lumOff val="25000"/>
                  </a:schemeClr>
                </a:solidFill>
              </a:defRPr>
            </a:lvl3pPr>
            <a:lvl4pPr>
              <a:spcBef>
                <a:spcPts val="225"/>
              </a:spcBef>
              <a:spcAft>
                <a:spcPts val="0"/>
              </a:spcAft>
              <a:defRPr sz="900">
                <a:solidFill>
                  <a:schemeClr val="tx1">
                    <a:lumMod val="75000"/>
                    <a:lumOff val="25000"/>
                  </a:schemeClr>
                </a:solidFill>
              </a:defRPr>
            </a:lvl4pPr>
            <a:lvl5pPr>
              <a:spcBef>
                <a:spcPts val="225"/>
              </a:spcBef>
              <a:spcAft>
                <a:spcPts val="0"/>
              </a:spcAft>
              <a:defRPr sz="825">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ontent Placeholder 2"/>
          <p:cNvSpPr>
            <a:spLocks noGrp="1"/>
          </p:cNvSpPr>
          <p:nvPr>
            <p:ph idx="14"/>
          </p:nvPr>
        </p:nvSpPr>
        <p:spPr>
          <a:xfrm>
            <a:off x="6158589" y="1189042"/>
            <a:ext cx="5781531" cy="5289549"/>
          </a:xfrm>
          <a:prstGeom prst="rect">
            <a:avLst/>
          </a:prstGeom>
        </p:spPr>
        <p:txBody>
          <a:bodyPr>
            <a:normAutofit/>
          </a:bodyPr>
          <a:lstStyle>
            <a:lvl1pPr>
              <a:spcAft>
                <a:spcPts val="0"/>
              </a:spcAft>
              <a:defRPr sz="1500">
                <a:solidFill>
                  <a:schemeClr val="tx1">
                    <a:lumMod val="75000"/>
                    <a:lumOff val="25000"/>
                  </a:schemeClr>
                </a:solidFill>
              </a:defRPr>
            </a:lvl1pPr>
            <a:lvl2pPr>
              <a:spcBef>
                <a:spcPts val="225"/>
              </a:spcBef>
              <a:spcAft>
                <a:spcPts val="0"/>
              </a:spcAft>
              <a:defRPr sz="1200">
                <a:solidFill>
                  <a:schemeClr val="tx1">
                    <a:lumMod val="75000"/>
                    <a:lumOff val="25000"/>
                  </a:schemeClr>
                </a:solidFill>
              </a:defRPr>
            </a:lvl2pPr>
            <a:lvl3pPr>
              <a:spcBef>
                <a:spcPts val="225"/>
              </a:spcBef>
              <a:spcAft>
                <a:spcPts val="0"/>
              </a:spcAft>
              <a:defRPr sz="1050">
                <a:solidFill>
                  <a:schemeClr val="tx1">
                    <a:lumMod val="75000"/>
                    <a:lumOff val="25000"/>
                  </a:schemeClr>
                </a:solidFill>
              </a:defRPr>
            </a:lvl3pPr>
            <a:lvl4pPr>
              <a:spcBef>
                <a:spcPts val="225"/>
              </a:spcBef>
              <a:spcAft>
                <a:spcPts val="0"/>
              </a:spcAft>
              <a:defRPr sz="900">
                <a:solidFill>
                  <a:schemeClr val="tx1">
                    <a:lumMod val="75000"/>
                    <a:lumOff val="25000"/>
                  </a:schemeClr>
                </a:solidFill>
              </a:defRPr>
            </a:lvl4pPr>
            <a:lvl5pPr>
              <a:spcBef>
                <a:spcPts val="225"/>
              </a:spcBef>
              <a:spcAft>
                <a:spcPts val="0"/>
              </a:spcAft>
              <a:defRPr sz="825">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355612842"/>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Side-by-Side 70/30">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52" y="1189038"/>
            <a:ext cx="8092592" cy="5289550"/>
          </a:xfrm>
          <a:prstGeom prst="rect">
            <a:avLst/>
          </a:prstGeom>
        </p:spPr>
        <p:txBody>
          <a:bodyPr>
            <a:normAutofit/>
          </a:bodyPr>
          <a:lstStyle>
            <a:lvl1pPr>
              <a:spcAft>
                <a:spcPts val="225"/>
              </a:spcAft>
              <a:defRPr sz="1500">
                <a:solidFill>
                  <a:schemeClr val="tx1">
                    <a:lumMod val="75000"/>
                    <a:lumOff val="25000"/>
                  </a:schemeClr>
                </a:solidFill>
              </a:defRPr>
            </a:lvl1pPr>
            <a:lvl2pPr>
              <a:spcBef>
                <a:spcPts val="0"/>
              </a:spcBef>
              <a:spcAft>
                <a:spcPts val="225"/>
              </a:spcAft>
              <a:defRPr sz="1200">
                <a:solidFill>
                  <a:schemeClr val="tx1">
                    <a:lumMod val="75000"/>
                    <a:lumOff val="25000"/>
                  </a:schemeClr>
                </a:solidFill>
              </a:defRPr>
            </a:lvl2pPr>
            <a:lvl3pPr>
              <a:spcBef>
                <a:spcPts val="0"/>
              </a:spcBef>
              <a:spcAft>
                <a:spcPts val="113"/>
              </a:spcAft>
              <a:defRPr sz="1050">
                <a:solidFill>
                  <a:schemeClr val="tx1">
                    <a:lumMod val="75000"/>
                    <a:lumOff val="25000"/>
                  </a:schemeClr>
                </a:solidFill>
              </a:defRPr>
            </a:lvl3pPr>
            <a:lvl4pPr>
              <a:spcBef>
                <a:spcPts val="0"/>
              </a:spcBef>
              <a:spcAft>
                <a:spcPts val="113"/>
              </a:spcAft>
              <a:defRPr sz="900">
                <a:solidFill>
                  <a:schemeClr val="tx1">
                    <a:lumMod val="75000"/>
                    <a:lumOff val="25000"/>
                  </a:schemeClr>
                </a:solidFill>
              </a:defRPr>
            </a:lvl4pPr>
            <a:lvl5pPr>
              <a:spcBef>
                <a:spcPts val="0"/>
              </a:spcBef>
              <a:spcAft>
                <a:spcPts val="113"/>
              </a:spcAft>
              <a:defRPr sz="825">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ontent Placeholder 2"/>
          <p:cNvSpPr>
            <a:spLocks noGrp="1"/>
          </p:cNvSpPr>
          <p:nvPr>
            <p:ph idx="14"/>
          </p:nvPr>
        </p:nvSpPr>
        <p:spPr>
          <a:xfrm>
            <a:off x="8514437" y="1189038"/>
            <a:ext cx="3425680" cy="5289550"/>
          </a:xfrm>
          <a:prstGeom prst="rect">
            <a:avLst/>
          </a:prstGeom>
        </p:spPr>
        <p:txBody>
          <a:bodyPr>
            <a:normAutofit/>
          </a:bodyPr>
          <a:lstStyle>
            <a:lvl1pPr>
              <a:spcAft>
                <a:spcPts val="225"/>
              </a:spcAft>
              <a:defRPr sz="1500">
                <a:solidFill>
                  <a:schemeClr val="tx1">
                    <a:lumMod val="75000"/>
                    <a:lumOff val="25000"/>
                  </a:schemeClr>
                </a:solidFill>
              </a:defRPr>
            </a:lvl1pPr>
            <a:lvl2pPr>
              <a:spcBef>
                <a:spcPts val="0"/>
              </a:spcBef>
              <a:spcAft>
                <a:spcPts val="225"/>
              </a:spcAft>
              <a:defRPr sz="1200">
                <a:solidFill>
                  <a:schemeClr val="tx1">
                    <a:lumMod val="75000"/>
                    <a:lumOff val="25000"/>
                  </a:schemeClr>
                </a:solidFill>
              </a:defRPr>
            </a:lvl2pPr>
            <a:lvl3pPr>
              <a:spcBef>
                <a:spcPts val="0"/>
              </a:spcBef>
              <a:spcAft>
                <a:spcPts val="113"/>
              </a:spcAft>
              <a:defRPr sz="1050">
                <a:solidFill>
                  <a:schemeClr val="tx1">
                    <a:lumMod val="75000"/>
                    <a:lumOff val="25000"/>
                  </a:schemeClr>
                </a:solidFill>
              </a:defRPr>
            </a:lvl3pPr>
            <a:lvl4pPr>
              <a:spcBef>
                <a:spcPts val="0"/>
              </a:spcBef>
              <a:spcAft>
                <a:spcPts val="113"/>
              </a:spcAft>
              <a:defRPr sz="900">
                <a:solidFill>
                  <a:schemeClr val="tx1">
                    <a:lumMod val="75000"/>
                    <a:lumOff val="25000"/>
                  </a:schemeClr>
                </a:solidFill>
              </a:defRPr>
            </a:lvl4pPr>
            <a:lvl5pPr>
              <a:spcBef>
                <a:spcPts val="0"/>
              </a:spcBef>
              <a:spcAft>
                <a:spcPts val="113"/>
              </a:spcAft>
              <a:defRPr sz="825">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itle 5"/>
          <p:cNvSpPr>
            <a:spLocks noGrp="1"/>
          </p:cNvSpPr>
          <p:nvPr>
            <p:ph type="title"/>
          </p:nvPr>
        </p:nvSpPr>
        <p:spPr>
          <a:xfrm>
            <a:off x="285752" y="383649"/>
            <a:ext cx="11654365" cy="694529"/>
          </a:xfrm>
        </p:spPr>
        <p:txBody>
          <a:bodyPr/>
          <a:lstStyle/>
          <a:p>
            <a:r>
              <a:rPr lang="en-US"/>
              <a:t>Click to edit Master title style</a:t>
            </a:r>
          </a:p>
        </p:txBody>
      </p:sp>
    </p:spTree>
    <p:extLst>
      <p:ext uri="{BB962C8B-B14F-4D97-AF65-F5344CB8AC3E}">
        <p14:creationId xmlns:p14="http://schemas.microsoft.com/office/powerpoint/2010/main" val="4196135022"/>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Stacked 30/70">
    <p:spTree>
      <p:nvGrpSpPr>
        <p:cNvPr id="1" name=""/>
        <p:cNvGrpSpPr/>
        <p:nvPr/>
      </p:nvGrpSpPr>
      <p:grpSpPr>
        <a:xfrm>
          <a:off x="0" y="0"/>
          <a:ext cx="0" cy="0"/>
          <a:chOff x="0" y="0"/>
          <a:chExt cx="0" cy="0"/>
        </a:xfrm>
      </p:grpSpPr>
      <p:sp>
        <p:nvSpPr>
          <p:cNvPr id="11" name="Content Placeholder 10"/>
          <p:cNvSpPr>
            <a:spLocks noGrp="1"/>
          </p:cNvSpPr>
          <p:nvPr>
            <p:ph sz="quarter" idx="11"/>
          </p:nvPr>
        </p:nvSpPr>
        <p:spPr>
          <a:xfrm>
            <a:off x="292100" y="1189038"/>
            <a:ext cx="11654365" cy="1468472"/>
          </a:xfrm>
          <a:prstGeom prst="rect">
            <a:avLst/>
          </a:prstGeom>
        </p:spPr>
        <p:txBody>
          <a:bodyPr>
            <a:normAutofit/>
          </a:bodyPr>
          <a:lstStyle>
            <a:lvl1pPr marL="257175" indent="-257175">
              <a:buSzPct val="100000"/>
              <a:buFont typeface="Arial" panose="020B0604020202020204" pitchFamily="34" charset="0"/>
              <a:buChar cha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2"/>
          <p:cNvSpPr>
            <a:spLocks noGrp="1"/>
          </p:cNvSpPr>
          <p:nvPr>
            <p:ph sz="quarter" idx="12"/>
          </p:nvPr>
        </p:nvSpPr>
        <p:spPr>
          <a:xfrm>
            <a:off x="285752" y="2743205"/>
            <a:ext cx="11654365" cy="3735405"/>
          </a:xfrm>
          <a:prstGeom prst="rect">
            <a:avLst/>
          </a:prstGeom>
        </p:spPr>
        <p:txBody>
          <a:bodyPr>
            <a:normAutofit/>
          </a:bodyPr>
          <a:lstStyle>
            <a:lvl1pPr marL="257175" indent="-257175">
              <a:buSzPct val="100000"/>
              <a:buFont typeface="Arial" panose="020B0604020202020204" pitchFamily="34" charset="0"/>
              <a:buChar cha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76842115"/>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Stacked 50/50">
    <p:spTree>
      <p:nvGrpSpPr>
        <p:cNvPr id="1" name=""/>
        <p:cNvGrpSpPr/>
        <p:nvPr/>
      </p:nvGrpSpPr>
      <p:grpSpPr>
        <a:xfrm>
          <a:off x="0" y="0"/>
          <a:ext cx="0" cy="0"/>
          <a:chOff x="0" y="0"/>
          <a:chExt cx="0" cy="0"/>
        </a:xfrm>
      </p:grpSpPr>
      <p:sp>
        <p:nvSpPr>
          <p:cNvPr id="11" name="Content Placeholder 10"/>
          <p:cNvSpPr>
            <a:spLocks noGrp="1"/>
          </p:cNvSpPr>
          <p:nvPr>
            <p:ph sz="quarter" idx="11"/>
          </p:nvPr>
        </p:nvSpPr>
        <p:spPr>
          <a:xfrm>
            <a:off x="285752" y="1189040"/>
            <a:ext cx="11654365" cy="2625510"/>
          </a:xfrm>
          <a:prstGeom prst="rect">
            <a:avLst/>
          </a:prstGeom>
        </p:spPr>
        <p:txBody>
          <a:bodyPr>
            <a:normAutofit/>
          </a:bodyPr>
          <a:lstStyle>
            <a:lvl1pPr marL="257175" indent="-257175">
              <a:buSzPct val="100000"/>
              <a:buFont typeface="Arial" panose="020B0604020202020204" pitchFamily="34" charset="0"/>
              <a:buChar char="•"/>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2"/>
          <p:cNvSpPr>
            <a:spLocks noGrp="1"/>
          </p:cNvSpPr>
          <p:nvPr>
            <p:ph sz="quarter" idx="12"/>
          </p:nvPr>
        </p:nvSpPr>
        <p:spPr>
          <a:xfrm>
            <a:off x="285752" y="3815484"/>
            <a:ext cx="11654365" cy="2663113"/>
          </a:xfrm>
          <a:prstGeom prst="rect">
            <a:avLst/>
          </a:prstGeom>
        </p:spPr>
        <p:txBody>
          <a:bodyPr>
            <a:normAutofit/>
          </a:bodyPr>
          <a:lstStyle>
            <a:lvl1pPr marL="257175" indent="-257175">
              <a:buSzPct val="100000"/>
              <a:buFont typeface="Arial" panose="020B0604020202020204" pitchFamily="34" charset="0"/>
              <a:buChar char="•"/>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4"/>
          <p:cNvSpPr>
            <a:spLocks noGrp="1"/>
          </p:cNvSpPr>
          <p:nvPr>
            <p:ph type="title"/>
          </p:nvPr>
        </p:nvSpPr>
        <p:spPr/>
        <p:txBody>
          <a:bodyPr/>
          <a:lstStyle/>
          <a:p>
            <a:r>
              <a:rPr lang="en-US" dirty="0"/>
              <a:t>Click to edit Master title style</a:t>
            </a:r>
          </a:p>
        </p:txBody>
      </p:sp>
    </p:spTree>
    <p:extLst>
      <p:ext uri="{BB962C8B-B14F-4D97-AF65-F5344CB8AC3E}">
        <p14:creationId xmlns:p14="http://schemas.microsoft.com/office/powerpoint/2010/main" val="2983008699"/>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Stacked 70/30">
    <p:spTree>
      <p:nvGrpSpPr>
        <p:cNvPr id="1" name=""/>
        <p:cNvGrpSpPr/>
        <p:nvPr/>
      </p:nvGrpSpPr>
      <p:grpSpPr>
        <a:xfrm>
          <a:off x="0" y="0"/>
          <a:ext cx="0" cy="0"/>
          <a:chOff x="0" y="0"/>
          <a:chExt cx="0" cy="0"/>
        </a:xfrm>
      </p:grpSpPr>
      <p:sp>
        <p:nvSpPr>
          <p:cNvPr id="11" name="Content Placeholder 10"/>
          <p:cNvSpPr>
            <a:spLocks noGrp="1"/>
          </p:cNvSpPr>
          <p:nvPr>
            <p:ph sz="quarter" idx="11"/>
          </p:nvPr>
        </p:nvSpPr>
        <p:spPr>
          <a:xfrm>
            <a:off x="292100" y="1189038"/>
            <a:ext cx="11654365" cy="3519440"/>
          </a:xfrm>
          <a:prstGeom prst="rect">
            <a:avLst/>
          </a:prstGeom>
        </p:spPr>
        <p:txBody>
          <a:bodyPr>
            <a:normAutofit/>
          </a:bodyPr>
          <a:lstStyle>
            <a:lvl1pPr marL="257175" indent="-257175">
              <a:buSzPct val="100000"/>
              <a:buFont typeface="Arial" panose="020B0604020202020204" pitchFamily="34" charset="0"/>
              <a:buChar char="•"/>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2"/>
          <p:cNvSpPr>
            <a:spLocks noGrp="1"/>
          </p:cNvSpPr>
          <p:nvPr>
            <p:ph sz="quarter" idx="12"/>
          </p:nvPr>
        </p:nvSpPr>
        <p:spPr>
          <a:xfrm>
            <a:off x="285792" y="4790364"/>
            <a:ext cx="11654367" cy="1688242"/>
          </a:xfrm>
          <a:prstGeom prst="rect">
            <a:avLst/>
          </a:prstGeom>
        </p:spPr>
        <p:txBody>
          <a:bodyPr>
            <a:normAutofit/>
          </a:bodyPr>
          <a:lstStyle>
            <a:lvl1pPr marL="257175" indent="-257175">
              <a:buSzPct val="100000"/>
              <a:buFont typeface="Arial" panose="020B0604020202020204" pitchFamily="34" charset="0"/>
              <a:buChar char="•"/>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277238576"/>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5" name="Content Placeholder 2"/>
          <p:cNvSpPr>
            <a:spLocks noGrp="1"/>
          </p:cNvSpPr>
          <p:nvPr>
            <p:ph idx="11"/>
          </p:nvPr>
        </p:nvSpPr>
        <p:spPr>
          <a:xfrm>
            <a:off x="285774" y="1610441"/>
            <a:ext cx="5692375" cy="4868169"/>
          </a:xfrm>
          <a:prstGeom prst="rect">
            <a:avLst/>
          </a:prstGeom>
        </p:spPr>
        <p:txBody>
          <a:bodyPr>
            <a:normAutofit/>
          </a:bodyPr>
          <a:lstStyle>
            <a:lvl1pPr>
              <a:spcAft>
                <a:spcPts val="225"/>
              </a:spcAft>
              <a:defRPr sz="1500">
                <a:solidFill>
                  <a:schemeClr val="tx1">
                    <a:lumMod val="65000"/>
                    <a:lumOff val="35000"/>
                  </a:schemeClr>
                </a:solidFill>
              </a:defRPr>
            </a:lvl1pPr>
            <a:lvl2pPr>
              <a:spcBef>
                <a:spcPts val="0"/>
              </a:spcBef>
              <a:spcAft>
                <a:spcPts val="225"/>
              </a:spcAft>
              <a:defRPr sz="1200">
                <a:solidFill>
                  <a:schemeClr val="tx1">
                    <a:lumMod val="65000"/>
                    <a:lumOff val="35000"/>
                  </a:schemeClr>
                </a:solidFill>
              </a:defRPr>
            </a:lvl2pPr>
            <a:lvl3pPr>
              <a:spcBef>
                <a:spcPts val="0"/>
              </a:spcBef>
              <a:spcAft>
                <a:spcPts val="113"/>
              </a:spcAft>
              <a:defRPr sz="1050">
                <a:solidFill>
                  <a:schemeClr val="tx1">
                    <a:lumMod val="65000"/>
                    <a:lumOff val="35000"/>
                  </a:schemeClr>
                </a:solidFill>
              </a:defRPr>
            </a:lvl3pPr>
            <a:lvl4pPr>
              <a:spcBef>
                <a:spcPts val="0"/>
              </a:spcBef>
              <a:spcAft>
                <a:spcPts val="113"/>
              </a:spcAft>
              <a:defRPr sz="900">
                <a:solidFill>
                  <a:schemeClr val="tx1">
                    <a:lumMod val="65000"/>
                    <a:lumOff val="35000"/>
                  </a:schemeClr>
                </a:solidFill>
              </a:defRPr>
            </a:lvl4pPr>
            <a:lvl5pPr>
              <a:spcBef>
                <a:spcPts val="0"/>
              </a:spcBef>
              <a:spcAft>
                <a:spcPts val="113"/>
              </a:spcAft>
              <a:defRPr sz="825">
                <a:solidFill>
                  <a:schemeClr val="tx1">
                    <a:lumMod val="65000"/>
                    <a:lumOff val="3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2"/>
          <p:cNvSpPr>
            <a:spLocks noGrp="1"/>
          </p:cNvSpPr>
          <p:nvPr>
            <p:ph idx="12"/>
          </p:nvPr>
        </p:nvSpPr>
        <p:spPr>
          <a:xfrm>
            <a:off x="6250678" y="1596791"/>
            <a:ext cx="5689465" cy="4881817"/>
          </a:xfrm>
          <a:prstGeom prst="rect">
            <a:avLst/>
          </a:prstGeom>
        </p:spPr>
        <p:txBody>
          <a:bodyPr>
            <a:normAutofit/>
          </a:bodyPr>
          <a:lstStyle>
            <a:lvl1pPr>
              <a:spcAft>
                <a:spcPts val="225"/>
              </a:spcAft>
              <a:defRPr sz="1500">
                <a:solidFill>
                  <a:schemeClr val="tx1">
                    <a:lumMod val="65000"/>
                    <a:lumOff val="35000"/>
                  </a:schemeClr>
                </a:solidFill>
              </a:defRPr>
            </a:lvl1pPr>
            <a:lvl2pPr>
              <a:spcBef>
                <a:spcPts val="0"/>
              </a:spcBef>
              <a:spcAft>
                <a:spcPts val="225"/>
              </a:spcAft>
              <a:defRPr sz="1200">
                <a:solidFill>
                  <a:schemeClr val="tx1">
                    <a:lumMod val="65000"/>
                    <a:lumOff val="35000"/>
                  </a:schemeClr>
                </a:solidFill>
              </a:defRPr>
            </a:lvl2pPr>
            <a:lvl3pPr>
              <a:spcBef>
                <a:spcPts val="0"/>
              </a:spcBef>
              <a:spcAft>
                <a:spcPts val="113"/>
              </a:spcAft>
              <a:defRPr sz="1050">
                <a:solidFill>
                  <a:schemeClr val="tx1">
                    <a:lumMod val="65000"/>
                    <a:lumOff val="35000"/>
                  </a:schemeClr>
                </a:solidFill>
              </a:defRPr>
            </a:lvl3pPr>
            <a:lvl4pPr>
              <a:spcBef>
                <a:spcPts val="0"/>
              </a:spcBef>
              <a:spcAft>
                <a:spcPts val="113"/>
              </a:spcAft>
              <a:defRPr sz="900">
                <a:solidFill>
                  <a:schemeClr val="tx1">
                    <a:lumMod val="65000"/>
                    <a:lumOff val="35000"/>
                  </a:schemeClr>
                </a:solidFill>
              </a:defRPr>
            </a:lvl4pPr>
            <a:lvl5pPr>
              <a:spcBef>
                <a:spcPts val="0"/>
              </a:spcBef>
              <a:spcAft>
                <a:spcPts val="113"/>
              </a:spcAft>
              <a:defRPr sz="825">
                <a:solidFill>
                  <a:schemeClr val="tx1">
                    <a:lumMod val="65000"/>
                    <a:lumOff val="3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7"/>
          <p:cNvSpPr>
            <a:spLocks noGrp="1"/>
          </p:cNvSpPr>
          <p:nvPr>
            <p:ph type="body" sz="quarter" idx="13"/>
          </p:nvPr>
        </p:nvSpPr>
        <p:spPr>
          <a:xfrm>
            <a:off x="292104" y="1189038"/>
            <a:ext cx="5692377" cy="378664"/>
          </a:xfrm>
          <a:prstGeom prst="rect">
            <a:avLst/>
          </a:prstGeom>
        </p:spPr>
        <p:txBody>
          <a:bodyPr anchor="ctr" anchorCtr="0">
            <a:normAutofit/>
          </a:bodyPr>
          <a:lstStyle>
            <a:lvl1pPr marL="0" indent="0">
              <a:buFontTx/>
              <a:buNone/>
              <a:defRPr sz="1500" b="0">
                <a:solidFill>
                  <a:srgbClr val="1E39AD"/>
                </a:solidFill>
              </a:defRPr>
            </a:lvl1pPr>
          </a:lstStyle>
          <a:p>
            <a:pPr lvl="0"/>
            <a:r>
              <a:rPr lang="en-US" dirty="0"/>
              <a:t>Click to edit Master text styles</a:t>
            </a:r>
          </a:p>
        </p:txBody>
      </p:sp>
      <p:sp>
        <p:nvSpPr>
          <p:cNvPr id="9" name="Text Placeholder 7"/>
          <p:cNvSpPr>
            <a:spLocks noGrp="1"/>
          </p:cNvSpPr>
          <p:nvPr>
            <p:ph type="body" sz="quarter" idx="14"/>
          </p:nvPr>
        </p:nvSpPr>
        <p:spPr>
          <a:xfrm>
            <a:off x="6250555" y="1189038"/>
            <a:ext cx="5685332" cy="373060"/>
          </a:xfrm>
          <a:prstGeom prst="rect">
            <a:avLst/>
          </a:prstGeom>
        </p:spPr>
        <p:txBody>
          <a:bodyPr anchor="ctr" anchorCtr="0">
            <a:normAutofit/>
          </a:bodyPr>
          <a:lstStyle>
            <a:lvl1pPr marL="0" indent="0">
              <a:buFontTx/>
              <a:buNone/>
              <a:defRPr sz="1500" b="0">
                <a:solidFill>
                  <a:srgbClr val="1E39AD"/>
                </a:solidFill>
              </a:defRPr>
            </a:lvl1pPr>
          </a:lstStyle>
          <a:p>
            <a:pPr lvl="0"/>
            <a:r>
              <a:rPr lang="en-US" dirty="0"/>
              <a:t>Click to edit Master text styles</a:t>
            </a:r>
          </a:p>
        </p:txBody>
      </p:sp>
      <p:sp>
        <p:nvSpPr>
          <p:cNvPr id="7" name="Title 5"/>
          <p:cNvSpPr>
            <a:spLocks noGrp="1"/>
          </p:cNvSpPr>
          <p:nvPr>
            <p:ph type="title"/>
          </p:nvPr>
        </p:nvSpPr>
        <p:spPr>
          <a:xfrm>
            <a:off x="285752" y="383649"/>
            <a:ext cx="11654365" cy="694529"/>
          </a:xfrm>
        </p:spPr>
        <p:txBody>
          <a:bodyPr/>
          <a:lstStyle/>
          <a:p>
            <a:r>
              <a:rPr lang="en-US"/>
              <a:t>Click to edit Master title style</a:t>
            </a:r>
          </a:p>
        </p:txBody>
      </p:sp>
    </p:spTree>
    <p:extLst>
      <p:ext uri="{BB962C8B-B14F-4D97-AF65-F5344CB8AC3E}">
        <p14:creationId xmlns:p14="http://schemas.microsoft.com/office/powerpoint/2010/main" val="4293487940"/>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99371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Copyright">
    <p:spTree>
      <p:nvGrpSpPr>
        <p:cNvPr id="1" name=""/>
        <p:cNvGrpSpPr/>
        <p:nvPr/>
      </p:nvGrpSpPr>
      <p:grpSpPr>
        <a:xfrm>
          <a:off x="0" y="0"/>
          <a:ext cx="0" cy="0"/>
          <a:chOff x="0" y="0"/>
          <a:chExt cx="0" cy="0"/>
        </a:xfrm>
      </p:grpSpPr>
      <p:sp>
        <p:nvSpPr>
          <p:cNvPr id="6" name="TextBox 5" descr="MstrSldCR_LegalLegendsTextbox"/>
          <p:cNvSpPr txBox="1"/>
          <p:nvPr userDrawn="1"/>
        </p:nvSpPr>
        <p:spPr>
          <a:xfrm>
            <a:off x="602675" y="484497"/>
            <a:ext cx="10972800" cy="5792478"/>
          </a:xfrm>
          <a:prstGeom prst="rect">
            <a:avLst/>
          </a:prstGeom>
          <a:noFill/>
        </p:spPr>
        <p:txBody>
          <a:bodyPr wrap="square" lIns="0" tIns="0" rIns="0" bIns="0" rtlCol="0" anchor="b">
            <a:noAutofit/>
          </a:bodyPr>
          <a:lstStyle/>
          <a:p>
            <a:pPr marL="0" marR="0" lvl="0" indent="0" algn="l" defTabSz="764381" rtl="0" eaLnBrk="0" fontAlgn="base" latinLnBrk="0" hangingPunct="0">
              <a:lnSpc>
                <a:spcPct val="100000"/>
              </a:lnSpc>
              <a:spcBef>
                <a:spcPts val="0"/>
              </a:spcBef>
              <a:spcAft>
                <a:spcPts val="450"/>
              </a:spcAft>
              <a:buClrTx/>
              <a:buSzTx/>
              <a:buFontTx/>
              <a:buNone/>
              <a:tabLst/>
              <a:defRPr/>
            </a:pPr>
            <a:r>
              <a:rPr lang="en-US" sz="675" b="0" u="none" dirty="0">
                <a:solidFill>
                  <a:srgbClr val="565656"/>
                </a:solidFill>
              </a:rPr>
              <a:t>		Qualcomm is a trademark of Qualcomm Incorporated, registered in the United States and other countries. Other product and brand names may be trademarks or registered trademarks of their respective owners. </a:t>
            </a:r>
          </a:p>
          <a:p>
            <a:pPr marL="0" marR="0" lvl="0" indent="0" algn="l" defTabSz="764381" rtl="0" eaLnBrk="0" fontAlgn="base" latinLnBrk="0" hangingPunct="0">
              <a:lnSpc>
                <a:spcPct val="100000"/>
              </a:lnSpc>
              <a:spcBef>
                <a:spcPts val="0"/>
              </a:spcBef>
              <a:spcAft>
                <a:spcPts val="450"/>
              </a:spcAft>
              <a:buClrTx/>
              <a:buSzTx/>
              <a:buFontTx/>
              <a:buNone/>
              <a:tabLst/>
              <a:defRPr/>
            </a:pPr>
            <a:r>
              <a:rPr lang="en-US" sz="675" b="0" u="none" dirty="0">
                <a:solidFill>
                  <a:srgbClr val="565656"/>
                </a:solidFill>
              </a:rPr>
              <a:t>		This technical data may be subject to U.S. and international export, re-export, or transfer (“export”) laws. Diversion contrary to U.S. and international law is strictly prohibited.</a:t>
            </a:r>
          </a:p>
          <a:p>
            <a:pPr marL="0" marR="0" lvl="0" indent="0" algn="ctr" defTabSz="764381" rtl="0" eaLnBrk="0" fontAlgn="base" latinLnBrk="0" hangingPunct="0">
              <a:lnSpc>
                <a:spcPct val="100000"/>
              </a:lnSpc>
              <a:spcBef>
                <a:spcPts val="0"/>
              </a:spcBef>
              <a:spcAft>
                <a:spcPts val="450"/>
              </a:spcAft>
              <a:buClrTx/>
              <a:buSzTx/>
              <a:buFontTx/>
              <a:buNone/>
              <a:tabLst/>
              <a:defRPr/>
            </a:pPr>
            <a:r>
              <a:rPr lang="en-US" sz="675" b="0" u="none" dirty="0">
                <a:solidFill>
                  <a:srgbClr val="565656"/>
                </a:solidFill>
              </a:rPr>
              <a:t>Qualcomm Incorporated</a:t>
            </a:r>
            <a:br>
              <a:rPr lang="en-US" sz="675" b="0" u="none" dirty="0">
                <a:solidFill>
                  <a:srgbClr val="565656"/>
                </a:solidFill>
              </a:rPr>
            </a:br>
            <a:r>
              <a:rPr lang="en-US" sz="675" b="0" u="none" dirty="0">
                <a:solidFill>
                  <a:srgbClr val="565656"/>
                </a:solidFill>
              </a:rPr>
              <a:t>5775 Morehouse Drive</a:t>
            </a:r>
            <a:br>
              <a:rPr lang="en-US" sz="675" b="0" u="none" dirty="0">
                <a:solidFill>
                  <a:srgbClr val="565656"/>
                </a:solidFill>
              </a:rPr>
            </a:br>
            <a:r>
              <a:rPr lang="en-US" sz="675" b="0" u="none" dirty="0">
                <a:solidFill>
                  <a:srgbClr val="565656"/>
                </a:solidFill>
              </a:rPr>
              <a:t>San Diego, CA 92121</a:t>
            </a:r>
            <a:br>
              <a:rPr lang="en-US" sz="675" b="0" u="none" dirty="0">
                <a:solidFill>
                  <a:srgbClr val="565656"/>
                </a:solidFill>
              </a:rPr>
            </a:br>
            <a:r>
              <a:rPr lang="en-US" sz="675" b="0" u="none" dirty="0">
                <a:solidFill>
                  <a:srgbClr val="565656"/>
                </a:solidFill>
              </a:rPr>
              <a:t>U.S.A.</a:t>
            </a:r>
          </a:p>
          <a:p>
            <a:pPr marL="0" marR="0" lvl="0" indent="0" algn="ctr" defTabSz="764381" rtl="0" eaLnBrk="0" fontAlgn="base" latinLnBrk="0" hangingPunct="0">
              <a:lnSpc>
                <a:spcPct val="100000"/>
              </a:lnSpc>
              <a:spcBef>
                <a:spcPts val="0"/>
              </a:spcBef>
              <a:spcAft>
                <a:spcPts val="450"/>
              </a:spcAft>
              <a:buClrTx/>
              <a:buSzTx/>
              <a:buFontTx/>
              <a:buNone/>
              <a:tabLst/>
              <a:defRPr/>
            </a:pPr>
            <a:r>
              <a:rPr lang="en-US" sz="675" b="0" u="none" dirty="0">
                <a:solidFill>
                  <a:srgbClr val="565656"/>
                </a:solidFill>
              </a:rPr>
              <a:t>© 2018 Qualcomm Technologies, Inc. and/or its affiliated companies. All rights reserved.</a:t>
            </a:r>
          </a:p>
          <a:p>
            <a:pPr marL="0" marR="0" lvl="0" indent="0" algn="ctr" defTabSz="764381" rtl="0" eaLnBrk="0" fontAlgn="base" latinLnBrk="0" hangingPunct="0">
              <a:lnSpc>
                <a:spcPct val="100000"/>
              </a:lnSpc>
              <a:spcBef>
                <a:spcPts val="0"/>
              </a:spcBef>
              <a:spcAft>
                <a:spcPts val="450"/>
              </a:spcAft>
              <a:buClrTx/>
              <a:buSzTx/>
              <a:buFontTx/>
              <a:buNone/>
              <a:tabLst/>
              <a:defRPr/>
            </a:pPr>
            <a:r>
              <a:rPr lang="en-US" sz="675" b="0" u="none" dirty="0">
                <a:solidFill>
                  <a:srgbClr val="565656"/>
                </a:solidFill>
              </a:rPr>
              <a:t>     </a:t>
            </a:r>
          </a:p>
        </p:txBody>
      </p:sp>
    </p:spTree>
    <p:extLst>
      <p:ext uri="{BB962C8B-B14F-4D97-AF65-F5344CB8AC3E}">
        <p14:creationId xmlns:p14="http://schemas.microsoft.com/office/powerpoint/2010/main" val="2563445583"/>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Revision History">
    <p:spTree>
      <p:nvGrpSpPr>
        <p:cNvPr id="1" name=""/>
        <p:cNvGrpSpPr/>
        <p:nvPr/>
      </p:nvGrpSpPr>
      <p:grpSpPr>
        <a:xfrm>
          <a:off x="0" y="0"/>
          <a:ext cx="0" cy="0"/>
          <a:chOff x="0" y="0"/>
          <a:chExt cx="0" cy="0"/>
        </a:xfrm>
      </p:grpSpPr>
      <p:sp>
        <p:nvSpPr>
          <p:cNvPr id="3" name="Table Placeholder 2"/>
          <p:cNvSpPr>
            <a:spLocks noGrp="1"/>
          </p:cNvSpPr>
          <p:nvPr>
            <p:ph type="tbl" sz="quarter" idx="10"/>
          </p:nvPr>
        </p:nvSpPr>
        <p:spPr>
          <a:xfrm>
            <a:off x="285792" y="1282715"/>
            <a:ext cx="11654367" cy="508000"/>
          </a:xfrm>
          <a:prstGeom prst="rect">
            <a:avLst/>
          </a:prstGeom>
        </p:spPr>
        <p:txBody>
          <a:bodyPr/>
          <a:lstStyle/>
          <a:p>
            <a:r>
              <a:rPr lang="en-US" dirty="0"/>
              <a:t>Click icon to add table</a:t>
            </a:r>
          </a:p>
        </p:txBody>
      </p:sp>
      <p:sp>
        <p:nvSpPr>
          <p:cNvPr id="4" name="Title 3"/>
          <p:cNvSpPr>
            <a:spLocks noGrp="1"/>
          </p:cNvSpPr>
          <p:nvPr>
            <p:ph type="title"/>
          </p:nvPr>
        </p:nvSpPr>
        <p:spPr/>
        <p:txBody>
          <a:bodyPr/>
          <a:lstStyle/>
          <a:p>
            <a:r>
              <a:rPr lang="en-US" dirty="0"/>
              <a:t>Click to edit Master title style</a:t>
            </a:r>
          </a:p>
        </p:txBody>
      </p:sp>
    </p:spTree>
    <p:extLst>
      <p:ext uri="{BB962C8B-B14F-4D97-AF65-F5344CB8AC3E}">
        <p14:creationId xmlns:p14="http://schemas.microsoft.com/office/powerpoint/2010/main" val="1210891672"/>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19" name="Rectangle 18"/>
          <p:cNvSpPr/>
          <p:nvPr userDrawn="1"/>
        </p:nvSpPr>
        <p:spPr>
          <a:xfrm>
            <a:off x="695032" y="0"/>
            <a:ext cx="4321853"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685800" rtl="0" eaLnBrk="1" latinLnBrk="0" hangingPunct="1"/>
            <a:endParaRPr lang="en-US" sz="1350" kern="1200" dirty="0">
              <a:solidFill>
                <a:schemeClr val="lt1"/>
              </a:solidFill>
              <a:latin typeface="+mn-lt"/>
              <a:ea typeface="+mn-ea"/>
              <a:cs typeface="+mn-cs"/>
            </a:endParaRPr>
          </a:p>
        </p:txBody>
      </p:sp>
      <p:sp>
        <p:nvSpPr>
          <p:cNvPr id="3" name="Subtitle 2"/>
          <p:cNvSpPr>
            <a:spLocks noGrp="1"/>
          </p:cNvSpPr>
          <p:nvPr userDrawn="1">
            <p:ph type="subTitle" idx="1" hasCustomPrompt="1"/>
          </p:nvPr>
        </p:nvSpPr>
        <p:spPr>
          <a:xfrm>
            <a:off x="695033" y="1189041"/>
            <a:ext cx="11242927" cy="5283745"/>
          </a:xfrm>
          <a:prstGeom prst="rect">
            <a:avLst/>
          </a:prstGeom>
        </p:spPr>
        <p:txBody>
          <a:bodyPr lIns="0" tIns="0" rIns="0" bIns="0" numCol="1" spcCol="457200">
            <a:normAutofit/>
          </a:bodyPr>
          <a:lstStyle>
            <a:lvl1pPr marL="128588" indent="-128588" algn="l">
              <a:buNone/>
              <a:tabLst>
                <a:tab pos="7775575" algn="r"/>
              </a:tabLst>
              <a:defRPr sz="1200" baseline="0">
                <a:solidFill>
                  <a:schemeClr val="tx1">
                    <a:lumMod val="65000"/>
                    <a:lumOff val="35000"/>
                  </a:schemeClr>
                </a:solidFill>
                <a:latin typeface="Arial" pitchFamily="34" charset="0"/>
                <a:cs typeface="Arial" pitchFamily="34" charset="0"/>
              </a:defRPr>
            </a:lvl1pPr>
            <a:lvl2pPr marL="342900" indent="-128588" algn="l">
              <a:buNone/>
              <a:tabLst>
                <a:tab pos="7775575" algn="r"/>
              </a:tabLst>
              <a:defRPr sz="1050" baseline="0">
                <a:solidFill>
                  <a:schemeClr val="tx1">
                    <a:lumMod val="65000"/>
                    <a:lumOff val="35000"/>
                  </a:schemeClr>
                </a:solidFill>
                <a:latin typeface="Arial" pitchFamily="34" charset="0"/>
                <a:cs typeface="Arial" pitchFamily="34" charset="0"/>
              </a:defRPr>
            </a:lvl2pPr>
            <a:lvl3pPr marL="601266" indent="-173831" algn="l">
              <a:buNone/>
              <a:tabLst>
                <a:tab pos="7775575" algn="r"/>
              </a:tabLst>
              <a:defRPr lang="en-US" sz="788" kern="1200" baseline="0" dirty="0" smtClean="0">
                <a:solidFill>
                  <a:schemeClr val="tx1">
                    <a:lumMod val="65000"/>
                    <a:lumOff val="35000"/>
                  </a:schemeClr>
                </a:solidFill>
                <a:latin typeface="Arial" pitchFamily="34" charset="0"/>
                <a:ea typeface="+mn-ea"/>
                <a:cs typeface="Arial" pitchFamily="34" charset="0"/>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dirty="0"/>
              <a:t>Click “Update all” on the ribbon to automatically generate a list slide titles with hyperlinked slide numbers. </a:t>
            </a:r>
          </a:p>
          <a:p>
            <a:pPr lvl="1"/>
            <a:r>
              <a:rPr lang="en-US" dirty="0"/>
              <a:t>Second level</a:t>
            </a:r>
          </a:p>
          <a:p>
            <a:pPr lvl="2"/>
            <a:r>
              <a:rPr lang="en-US" dirty="0"/>
              <a:t>Third level</a:t>
            </a:r>
          </a:p>
        </p:txBody>
      </p:sp>
      <p:sp>
        <p:nvSpPr>
          <p:cNvPr id="5" name="TextBox 4"/>
          <p:cNvSpPr txBox="1"/>
          <p:nvPr userDrawn="1"/>
        </p:nvSpPr>
        <p:spPr>
          <a:xfrm>
            <a:off x="285754" y="519349"/>
            <a:ext cx="1062791" cy="369332"/>
          </a:xfrm>
          <a:prstGeom prst="rect">
            <a:avLst/>
          </a:prstGeom>
          <a:noFill/>
        </p:spPr>
        <p:txBody>
          <a:bodyPr wrap="none" lIns="0" tIns="0" rIns="0" bIns="0" rtlCol="0">
            <a:spAutoFit/>
          </a:bodyPr>
          <a:lstStyle/>
          <a:p>
            <a:r>
              <a:rPr lang="en-US" sz="2400" b="0" kern="1200" dirty="0">
                <a:solidFill>
                  <a:schemeClr val="tx1">
                    <a:lumMod val="65000"/>
                    <a:lumOff val="35000"/>
                  </a:schemeClr>
                </a:solidFill>
                <a:latin typeface="Arial" pitchFamily="34" charset="0"/>
                <a:ea typeface="+mj-ea"/>
                <a:cs typeface="Arial" pitchFamily="34" charset="0"/>
              </a:rPr>
              <a:t>Agenda</a:t>
            </a:r>
          </a:p>
        </p:txBody>
      </p:sp>
    </p:spTree>
    <p:extLst>
      <p:ext uri="{BB962C8B-B14F-4D97-AF65-F5344CB8AC3E}">
        <p14:creationId xmlns:p14="http://schemas.microsoft.com/office/powerpoint/2010/main" val="2822166100"/>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Lst>
      </p:bldP>
    </p:bldLst>
  </p:timing>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98893005"/>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sldLayout>
</file>

<file path=ppt/slideLayouts/slideLayout74.xml><?xml version="1.0" encoding="utf-8"?>
<p:sldLayout xmlns:a="http://schemas.openxmlformats.org/drawingml/2006/main" xmlns:r="http://schemas.openxmlformats.org/officeDocument/2006/relationships" xmlns:p="http://schemas.openxmlformats.org/presentationml/2006/main" userDrawn="1">
  <p:cSld name="6_title slide with no content">
    <p:spTree>
      <p:nvGrpSpPr>
        <p:cNvPr id="1" name=""/>
        <p:cNvGrpSpPr/>
        <p:nvPr/>
      </p:nvGrpSpPr>
      <p:grpSpPr>
        <a:xfrm>
          <a:off x="0" y="0"/>
          <a:ext cx="0" cy="0"/>
          <a:chOff x="0" y="0"/>
          <a:chExt cx="0" cy="0"/>
        </a:xfrm>
      </p:grpSpPr>
      <p:cxnSp>
        <p:nvCxnSpPr>
          <p:cNvPr id="13" name="Straight Connector 12"/>
          <p:cNvCxnSpPr/>
          <p:nvPr userDrawn="1"/>
        </p:nvCxnSpPr>
        <p:spPr>
          <a:xfrm>
            <a:off x="370364" y="504825"/>
            <a:ext cx="11451270" cy="0"/>
          </a:xfrm>
          <a:prstGeom prst="line">
            <a:avLst/>
          </a:prstGeom>
          <a:ln w="47625">
            <a:gradFill flip="none" rotWithShape="1">
              <a:gsLst>
                <a:gs pos="100000">
                  <a:srgbClr val="004274"/>
                </a:gs>
                <a:gs pos="0">
                  <a:srgbClr val="008E95"/>
                </a:gs>
              </a:gsLst>
              <a:lin ang="10800000" scaled="1"/>
              <a:tileRect/>
            </a:gradFill>
          </a:ln>
        </p:spPr>
        <p:style>
          <a:lnRef idx="1">
            <a:schemeClr val="accent1"/>
          </a:lnRef>
          <a:fillRef idx="0">
            <a:schemeClr val="accent1"/>
          </a:fillRef>
          <a:effectRef idx="0">
            <a:schemeClr val="accent1"/>
          </a:effectRef>
          <a:fontRef idx="minor">
            <a:schemeClr val="tx1"/>
          </a:fontRef>
        </p:style>
      </p:cxnSp>
      <p:sp>
        <p:nvSpPr>
          <p:cNvPr id="6" name="Title Placeholder 1"/>
          <p:cNvSpPr>
            <a:spLocks noGrp="1"/>
          </p:cNvSpPr>
          <p:nvPr>
            <p:ph type="title"/>
          </p:nvPr>
        </p:nvSpPr>
        <p:spPr>
          <a:xfrm>
            <a:off x="283538" y="736617"/>
            <a:ext cx="11432977" cy="507831"/>
          </a:xfrm>
          <a:prstGeom prst="rect">
            <a:avLst/>
          </a:prstGeom>
        </p:spPr>
        <p:txBody>
          <a:bodyPr vert="horz" wrap="square" lIns="91440" tIns="45720" rIns="91440" bIns="45720" rtlCol="0" anchor="ctr">
            <a:spAutoFit/>
          </a:bodyPr>
          <a:lstStyle>
            <a:lvl1pPr>
              <a:defRPr>
                <a:latin typeface="Qualcomm Office Regular" pitchFamily="34" charset="0"/>
              </a:defRPr>
            </a:lvl1pPr>
          </a:lstStyle>
          <a:p>
            <a:r>
              <a:rPr lang="en-US"/>
              <a:t>Click to edit Master title style</a:t>
            </a:r>
            <a:endParaRPr lang="en-US" dirty="0"/>
          </a:p>
        </p:txBody>
      </p:sp>
      <p:sp>
        <p:nvSpPr>
          <p:cNvPr id="9" name="Text Placeholder 2"/>
          <p:cNvSpPr>
            <a:spLocks noGrp="1"/>
          </p:cNvSpPr>
          <p:nvPr>
            <p:ph type="body" idx="13"/>
          </p:nvPr>
        </p:nvSpPr>
        <p:spPr>
          <a:xfrm>
            <a:off x="283538" y="1426465"/>
            <a:ext cx="11432977" cy="350865"/>
          </a:xfrm>
        </p:spPr>
        <p:txBody>
          <a:bodyPr tIns="0" bIns="0" anchor="t"/>
          <a:lstStyle>
            <a:lvl1pPr marL="0" indent="0">
              <a:buNone/>
              <a:defRPr sz="2400" b="0">
                <a:solidFill>
                  <a:schemeClr val="bg2"/>
                </a:solidFill>
                <a:latin typeface="Qualcomm Office Regular"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1" name="Oval 10"/>
          <p:cNvSpPr>
            <a:spLocks noChangeAspect="1"/>
          </p:cNvSpPr>
          <p:nvPr userDrawn="1"/>
        </p:nvSpPr>
        <p:spPr bwMode="auto">
          <a:xfrm>
            <a:off x="98626" y="6382435"/>
            <a:ext cx="365855" cy="365760"/>
          </a:xfrm>
          <a:prstGeom prst="ellipse">
            <a:avLst/>
          </a:prstGeom>
          <a:solidFill>
            <a:schemeClr val="bg1">
              <a:lumMod val="75000"/>
            </a:schemeClr>
          </a:solidFill>
          <a:ln w="19050">
            <a:no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400" dirty="0">
              <a:solidFill>
                <a:srgbClr val="008D95"/>
              </a:solidFill>
              <a:latin typeface="+mj-lt"/>
            </a:endParaRPr>
          </a:p>
        </p:txBody>
      </p:sp>
      <p:sp>
        <p:nvSpPr>
          <p:cNvPr id="12" name="TextBox 11"/>
          <p:cNvSpPr txBox="1"/>
          <p:nvPr userDrawn="1"/>
        </p:nvSpPr>
        <p:spPr>
          <a:xfrm>
            <a:off x="133238" y="6482217"/>
            <a:ext cx="296632" cy="166199"/>
          </a:xfrm>
          <a:prstGeom prst="rect">
            <a:avLst/>
          </a:prstGeom>
          <a:noFill/>
          <a:ln>
            <a:noFill/>
          </a:ln>
        </p:spPr>
        <p:txBody>
          <a:bodyPr wrap="none" lIns="0" tIns="0" rIns="0" bIns="0" rtlCol="0">
            <a:spAutoFit/>
          </a:bodyPr>
          <a:lstStyle/>
          <a:p>
            <a:pPr algn="ctr">
              <a:lnSpc>
                <a:spcPct val="90000"/>
              </a:lnSpc>
              <a:spcAft>
                <a:spcPts val="300"/>
              </a:spcAft>
            </a:pPr>
            <a:r>
              <a:rPr lang="en-US" sz="1200" dirty="0">
                <a:solidFill>
                  <a:schemeClr val="bg1"/>
                </a:solidFill>
                <a:latin typeface="+mj-lt"/>
              </a:rPr>
              <a:t>IP</a:t>
            </a:r>
            <a:r>
              <a:rPr lang="en-US" sz="1200" dirty="0">
                <a:solidFill>
                  <a:schemeClr val="bg1"/>
                </a:solidFill>
                <a:latin typeface="Qualcomm Office Light" panose="020B0303030202060203" pitchFamily="34" charset="0"/>
              </a:rPr>
              <a:t>|</a:t>
            </a:r>
            <a:r>
              <a:rPr lang="en-US" sz="1200" dirty="0">
                <a:solidFill>
                  <a:schemeClr val="bg1"/>
                </a:solidFill>
                <a:latin typeface="+mj-lt"/>
              </a:rPr>
              <a:t>IQ</a:t>
            </a:r>
          </a:p>
        </p:txBody>
      </p:sp>
      <p:sp>
        <p:nvSpPr>
          <p:cNvPr id="14" name="TextBox 13"/>
          <p:cNvSpPr txBox="1"/>
          <p:nvPr userDrawn="1"/>
        </p:nvSpPr>
        <p:spPr>
          <a:xfrm>
            <a:off x="10056591" y="94120"/>
            <a:ext cx="1765044" cy="304699"/>
          </a:xfrm>
          <a:prstGeom prst="rect">
            <a:avLst/>
          </a:prstGeom>
          <a:noFill/>
        </p:spPr>
        <p:txBody>
          <a:bodyPr wrap="square" lIns="0" tIns="0" rIns="0" bIns="0" rtlCol="0" anchor="ctr">
            <a:spAutoFit/>
          </a:bodyPr>
          <a:lstStyle/>
          <a:p>
            <a:pPr algn="r">
              <a:lnSpc>
                <a:spcPct val="90000"/>
              </a:lnSpc>
              <a:spcAft>
                <a:spcPts val="300"/>
              </a:spcAft>
            </a:pPr>
            <a:r>
              <a:rPr lang="en-US" sz="2200" dirty="0">
                <a:solidFill>
                  <a:schemeClr val="bg1">
                    <a:lumMod val="75000"/>
                  </a:schemeClr>
                </a:solidFill>
                <a:latin typeface="+mj-lt"/>
              </a:rPr>
              <a:t>IP Department</a:t>
            </a:r>
          </a:p>
        </p:txBody>
      </p:sp>
      <p:sp>
        <p:nvSpPr>
          <p:cNvPr id="15" name="TextBox 14">
            <a:extLst>
              <a:ext uri="{FF2B5EF4-FFF2-40B4-BE49-F238E27FC236}">
                <a16:creationId xmlns:a16="http://schemas.microsoft.com/office/drawing/2014/main" xmlns="" id="{8AC9F453-4024-463A-BCA1-4E94278887B3}"/>
              </a:ext>
            </a:extLst>
          </p:cNvPr>
          <p:cNvSpPr txBox="1"/>
          <p:nvPr userDrawn="1"/>
        </p:nvSpPr>
        <p:spPr>
          <a:xfrm>
            <a:off x="3370757" y="6530266"/>
            <a:ext cx="5468440" cy="230832"/>
          </a:xfrm>
          <a:prstGeom prst="rect">
            <a:avLst/>
          </a:prstGeom>
          <a:noFill/>
        </p:spPr>
        <p:txBody>
          <a:bodyPr wrap="square" rtlCol="0">
            <a:spAutoFit/>
          </a:bodyPr>
          <a:lstStyle/>
          <a:p>
            <a:pPr marL="0" marR="0" indent="0" algn="ctr" defTabSz="685800" rtl="0" eaLnBrk="1" fontAlgn="auto" latinLnBrk="0" hangingPunct="1">
              <a:lnSpc>
                <a:spcPct val="90000"/>
              </a:lnSpc>
              <a:spcBef>
                <a:spcPts val="0"/>
              </a:spcBef>
              <a:spcAft>
                <a:spcPts val="300"/>
              </a:spcAft>
              <a:buClrTx/>
              <a:buSzTx/>
              <a:buFontTx/>
              <a:buNone/>
              <a:tabLst/>
              <a:defRPr/>
            </a:pPr>
            <a:r>
              <a:rPr lang="en-US" sz="1000" kern="1200" dirty="0">
                <a:solidFill>
                  <a:schemeClr val="bg1">
                    <a:lumMod val="75000"/>
                  </a:schemeClr>
                </a:solidFill>
                <a:latin typeface="+mn-lt"/>
                <a:ea typeface="+mn-ea"/>
                <a:cs typeface="+mn-cs"/>
              </a:rPr>
              <a:t>Confidential and Proprietary- Qualcomm  Incorporated/Attorney Client Privileged., Attorney Work Product</a:t>
            </a:r>
          </a:p>
        </p:txBody>
      </p:sp>
      <p:sp>
        <p:nvSpPr>
          <p:cNvPr id="10" name="TextBox 9">
            <a:extLst>
              <a:ext uri="{FF2B5EF4-FFF2-40B4-BE49-F238E27FC236}">
                <a16:creationId xmlns:a16="http://schemas.microsoft.com/office/drawing/2014/main" xmlns="" id="{AC0E27D7-08DA-475C-B827-933C52943837}"/>
              </a:ext>
            </a:extLst>
          </p:cNvPr>
          <p:cNvSpPr txBox="1"/>
          <p:nvPr userDrawn="1"/>
        </p:nvSpPr>
        <p:spPr>
          <a:xfrm>
            <a:off x="3784710" y="42040"/>
            <a:ext cx="2501903" cy="341632"/>
          </a:xfrm>
          <a:prstGeom prst="rect">
            <a:avLst/>
          </a:prstGeom>
          <a:noFill/>
        </p:spPr>
        <p:txBody>
          <a:bodyPr wrap="none" rtlCol="0">
            <a:spAutoFit/>
          </a:bodyPr>
          <a:lstStyle/>
          <a:p>
            <a:pPr>
              <a:lnSpc>
                <a:spcPct val="90000"/>
              </a:lnSpc>
              <a:spcAft>
                <a:spcPts val="300"/>
              </a:spcAft>
            </a:pPr>
            <a:r>
              <a:rPr lang="en-US" sz="1800" dirty="0">
                <a:solidFill>
                  <a:schemeClr val="bg1">
                    <a:lumMod val="75000"/>
                  </a:schemeClr>
                </a:solidFill>
              </a:rPr>
              <a:t>--Restricted Distribution-</a:t>
            </a:r>
            <a:r>
              <a:rPr lang="en-US" sz="1800" baseline="0" dirty="0">
                <a:solidFill>
                  <a:schemeClr val="bg1">
                    <a:lumMod val="75000"/>
                  </a:schemeClr>
                </a:solidFill>
              </a:rPr>
              <a:t>-</a:t>
            </a:r>
            <a:endParaRPr lang="en-US" sz="1800" dirty="0">
              <a:solidFill>
                <a:schemeClr val="bg1">
                  <a:lumMod val="75000"/>
                </a:schemeClr>
              </a:solidFill>
            </a:endParaRPr>
          </a:p>
        </p:txBody>
      </p:sp>
    </p:spTree>
    <p:extLst>
      <p:ext uri="{BB962C8B-B14F-4D97-AF65-F5344CB8AC3E}">
        <p14:creationId xmlns:p14="http://schemas.microsoft.com/office/powerpoint/2010/main" val="23271000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5.xml><?xml version="1.0" encoding="utf-8"?>
<p:sldLayout xmlns:a="http://schemas.openxmlformats.org/drawingml/2006/main" xmlns:r="http://schemas.openxmlformats.org/officeDocument/2006/relationships" xmlns:p="http://schemas.openxmlformats.org/presentationml/2006/main" userDrawn="1">
  <p:cSld name="7_title slide with no content">
    <p:spTree>
      <p:nvGrpSpPr>
        <p:cNvPr id="1" name=""/>
        <p:cNvGrpSpPr/>
        <p:nvPr/>
      </p:nvGrpSpPr>
      <p:grpSpPr>
        <a:xfrm>
          <a:off x="0" y="0"/>
          <a:ext cx="0" cy="0"/>
          <a:chOff x="0" y="0"/>
          <a:chExt cx="0" cy="0"/>
        </a:xfrm>
      </p:grpSpPr>
      <p:cxnSp>
        <p:nvCxnSpPr>
          <p:cNvPr id="13" name="Straight Connector 12"/>
          <p:cNvCxnSpPr/>
          <p:nvPr userDrawn="1"/>
        </p:nvCxnSpPr>
        <p:spPr>
          <a:xfrm>
            <a:off x="370364" y="504825"/>
            <a:ext cx="11451270" cy="0"/>
          </a:xfrm>
          <a:prstGeom prst="line">
            <a:avLst/>
          </a:prstGeom>
          <a:ln w="47625">
            <a:gradFill flip="none" rotWithShape="1">
              <a:gsLst>
                <a:gs pos="100000">
                  <a:srgbClr val="004274"/>
                </a:gs>
                <a:gs pos="0">
                  <a:srgbClr val="008E95"/>
                </a:gs>
              </a:gsLst>
              <a:lin ang="10800000" scaled="1"/>
              <a:tileRect/>
            </a:gradFill>
          </a:ln>
        </p:spPr>
        <p:style>
          <a:lnRef idx="1">
            <a:schemeClr val="accent1"/>
          </a:lnRef>
          <a:fillRef idx="0">
            <a:schemeClr val="accent1"/>
          </a:fillRef>
          <a:effectRef idx="0">
            <a:schemeClr val="accent1"/>
          </a:effectRef>
          <a:fontRef idx="minor">
            <a:schemeClr val="tx1"/>
          </a:fontRef>
        </p:style>
      </p:cxnSp>
      <p:sp>
        <p:nvSpPr>
          <p:cNvPr id="6" name="Title Placeholder 1"/>
          <p:cNvSpPr>
            <a:spLocks noGrp="1"/>
          </p:cNvSpPr>
          <p:nvPr>
            <p:ph type="title"/>
          </p:nvPr>
        </p:nvSpPr>
        <p:spPr>
          <a:xfrm>
            <a:off x="283538" y="736617"/>
            <a:ext cx="11432977" cy="507831"/>
          </a:xfrm>
          <a:prstGeom prst="rect">
            <a:avLst/>
          </a:prstGeom>
        </p:spPr>
        <p:txBody>
          <a:bodyPr vert="horz" wrap="square" lIns="91440" tIns="45720" rIns="91440" bIns="45720" rtlCol="0" anchor="ctr">
            <a:spAutoFit/>
          </a:bodyPr>
          <a:lstStyle>
            <a:lvl1pPr>
              <a:defRPr>
                <a:latin typeface="Qualcomm Office Regular" pitchFamily="34" charset="0"/>
              </a:defRPr>
            </a:lvl1pPr>
          </a:lstStyle>
          <a:p>
            <a:r>
              <a:rPr lang="en-US"/>
              <a:t>Click to edit Master title style</a:t>
            </a:r>
            <a:endParaRPr lang="en-US" dirty="0"/>
          </a:p>
        </p:txBody>
      </p:sp>
      <p:sp>
        <p:nvSpPr>
          <p:cNvPr id="9" name="Text Placeholder 2"/>
          <p:cNvSpPr>
            <a:spLocks noGrp="1"/>
          </p:cNvSpPr>
          <p:nvPr>
            <p:ph type="body" idx="13"/>
          </p:nvPr>
        </p:nvSpPr>
        <p:spPr>
          <a:xfrm>
            <a:off x="283538" y="1426465"/>
            <a:ext cx="11432977" cy="350865"/>
          </a:xfrm>
        </p:spPr>
        <p:txBody>
          <a:bodyPr tIns="0" bIns="0" anchor="t"/>
          <a:lstStyle>
            <a:lvl1pPr marL="0" indent="0">
              <a:buNone/>
              <a:defRPr sz="2400" b="0">
                <a:solidFill>
                  <a:schemeClr val="bg2"/>
                </a:solidFill>
                <a:latin typeface="Qualcomm Office Regular"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1" name="Oval 10"/>
          <p:cNvSpPr>
            <a:spLocks noChangeAspect="1"/>
          </p:cNvSpPr>
          <p:nvPr userDrawn="1"/>
        </p:nvSpPr>
        <p:spPr bwMode="auto">
          <a:xfrm>
            <a:off x="98626" y="6382435"/>
            <a:ext cx="365855" cy="365760"/>
          </a:xfrm>
          <a:prstGeom prst="ellipse">
            <a:avLst/>
          </a:prstGeom>
          <a:solidFill>
            <a:schemeClr val="bg1">
              <a:lumMod val="75000"/>
            </a:schemeClr>
          </a:solidFill>
          <a:ln w="19050">
            <a:no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400" dirty="0">
              <a:solidFill>
                <a:srgbClr val="008D95"/>
              </a:solidFill>
              <a:latin typeface="+mj-lt"/>
            </a:endParaRPr>
          </a:p>
        </p:txBody>
      </p:sp>
      <p:sp>
        <p:nvSpPr>
          <p:cNvPr id="12" name="TextBox 11"/>
          <p:cNvSpPr txBox="1"/>
          <p:nvPr userDrawn="1"/>
        </p:nvSpPr>
        <p:spPr>
          <a:xfrm>
            <a:off x="133238" y="6482217"/>
            <a:ext cx="296632" cy="166199"/>
          </a:xfrm>
          <a:prstGeom prst="rect">
            <a:avLst/>
          </a:prstGeom>
          <a:noFill/>
          <a:ln>
            <a:noFill/>
          </a:ln>
        </p:spPr>
        <p:txBody>
          <a:bodyPr wrap="none" lIns="0" tIns="0" rIns="0" bIns="0" rtlCol="0">
            <a:spAutoFit/>
          </a:bodyPr>
          <a:lstStyle/>
          <a:p>
            <a:pPr algn="ctr">
              <a:lnSpc>
                <a:spcPct val="90000"/>
              </a:lnSpc>
              <a:spcAft>
                <a:spcPts val="300"/>
              </a:spcAft>
            </a:pPr>
            <a:r>
              <a:rPr lang="en-US" sz="1200" dirty="0">
                <a:solidFill>
                  <a:schemeClr val="bg1"/>
                </a:solidFill>
                <a:latin typeface="+mj-lt"/>
              </a:rPr>
              <a:t>IP</a:t>
            </a:r>
            <a:r>
              <a:rPr lang="en-US" sz="1200" dirty="0">
                <a:solidFill>
                  <a:schemeClr val="bg1"/>
                </a:solidFill>
                <a:latin typeface="Qualcomm Office Light" panose="020B0303030202060203" pitchFamily="34" charset="0"/>
              </a:rPr>
              <a:t>|</a:t>
            </a:r>
            <a:r>
              <a:rPr lang="en-US" sz="1200" dirty="0">
                <a:solidFill>
                  <a:schemeClr val="bg1"/>
                </a:solidFill>
                <a:latin typeface="+mj-lt"/>
              </a:rPr>
              <a:t>IQ</a:t>
            </a:r>
          </a:p>
        </p:txBody>
      </p:sp>
      <p:sp>
        <p:nvSpPr>
          <p:cNvPr id="14" name="TextBox 13"/>
          <p:cNvSpPr txBox="1"/>
          <p:nvPr userDrawn="1"/>
        </p:nvSpPr>
        <p:spPr>
          <a:xfrm>
            <a:off x="10056591" y="94120"/>
            <a:ext cx="1765044" cy="304699"/>
          </a:xfrm>
          <a:prstGeom prst="rect">
            <a:avLst/>
          </a:prstGeom>
          <a:noFill/>
        </p:spPr>
        <p:txBody>
          <a:bodyPr wrap="square" lIns="0" tIns="0" rIns="0" bIns="0" rtlCol="0" anchor="ctr">
            <a:spAutoFit/>
          </a:bodyPr>
          <a:lstStyle/>
          <a:p>
            <a:pPr algn="r">
              <a:lnSpc>
                <a:spcPct val="90000"/>
              </a:lnSpc>
              <a:spcAft>
                <a:spcPts val="300"/>
              </a:spcAft>
            </a:pPr>
            <a:r>
              <a:rPr lang="en-US" sz="2200" dirty="0">
                <a:solidFill>
                  <a:schemeClr val="bg1">
                    <a:lumMod val="75000"/>
                  </a:schemeClr>
                </a:solidFill>
                <a:latin typeface="+mj-lt"/>
              </a:rPr>
              <a:t>IP Department</a:t>
            </a:r>
          </a:p>
        </p:txBody>
      </p:sp>
      <p:sp>
        <p:nvSpPr>
          <p:cNvPr id="15" name="TextBox 14">
            <a:extLst>
              <a:ext uri="{FF2B5EF4-FFF2-40B4-BE49-F238E27FC236}">
                <a16:creationId xmlns:a16="http://schemas.microsoft.com/office/drawing/2014/main" xmlns="" id="{8AC9F453-4024-463A-BCA1-4E94278887B3}"/>
              </a:ext>
            </a:extLst>
          </p:cNvPr>
          <p:cNvSpPr txBox="1"/>
          <p:nvPr userDrawn="1"/>
        </p:nvSpPr>
        <p:spPr>
          <a:xfrm>
            <a:off x="3370757" y="6530266"/>
            <a:ext cx="5468440" cy="230832"/>
          </a:xfrm>
          <a:prstGeom prst="rect">
            <a:avLst/>
          </a:prstGeom>
          <a:noFill/>
        </p:spPr>
        <p:txBody>
          <a:bodyPr wrap="square" rtlCol="0">
            <a:spAutoFit/>
          </a:bodyPr>
          <a:lstStyle/>
          <a:p>
            <a:pPr marL="0" marR="0" indent="0" algn="ctr" defTabSz="685800" rtl="0" eaLnBrk="1" fontAlgn="auto" latinLnBrk="0" hangingPunct="1">
              <a:lnSpc>
                <a:spcPct val="90000"/>
              </a:lnSpc>
              <a:spcBef>
                <a:spcPts val="0"/>
              </a:spcBef>
              <a:spcAft>
                <a:spcPts val="300"/>
              </a:spcAft>
              <a:buClrTx/>
              <a:buSzTx/>
              <a:buFontTx/>
              <a:buNone/>
              <a:tabLst/>
              <a:defRPr/>
            </a:pPr>
            <a:r>
              <a:rPr lang="en-US" sz="1000" kern="1200" dirty="0">
                <a:solidFill>
                  <a:schemeClr val="bg1">
                    <a:lumMod val="75000"/>
                  </a:schemeClr>
                </a:solidFill>
                <a:latin typeface="+mn-lt"/>
                <a:ea typeface="+mn-ea"/>
                <a:cs typeface="+mn-cs"/>
              </a:rPr>
              <a:t>Confidential and Proprietary- Qualcomm  Incorporated/Attorney Client Privileged., Attorney Work Product</a:t>
            </a:r>
          </a:p>
        </p:txBody>
      </p:sp>
      <p:sp>
        <p:nvSpPr>
          <p:cNvPr id="16" name="Content Placeholder 2">
            <a:extLst>
              <a:ext uri="{FF2B5EF4-FFF2-40B4-BE49-F238E27FC236}">
                <a16:creationId xmlns:a16="http://schemas.microsoft.com/office/drawing/2014/main" xmlns="" id="{2BD9A0F1-5610-4518-81D3-8C34B65F9473}"/>
              </a:ext>
            </a:extLst>
          </p:cNvPr>
          <p:cNvSpPr>
            <a:spLocks noGrp="1"/>
          </p:cNvSpPr>
          <p:nvPr>
            <p:ph idx="1"/>
          </p:nvPr>
        </p:nvSpPr>
        <p:spPr>
          <a:xfrm>
            <a:off x="289060" y="1931780"/>
            <a:ext cx="11427455" cy="4450655"/>
          </a:xfrm>
        </p:spPr>
        <p:txBody>
          <a:bodyPr/>
          <a:lstStyle>
            <a:lvl1pPr>
              <a:defRPr/>
            </a:lvl1pPr>
            <a:lvl2pPr>
              <a:defRPr/>
            </a:lvl2pPr>
            <a:lvl3pPr>
              <a:defRPr/>
            </a:lvl3pPr>
            <a:lvl4pPr>
              <a:defRPr lang="en-US" sz="1600" kern="1200" baseline="0" dirty="0">
                <a:solidFill>
                  <a:prstClr val="black">
                    <a:lumMod val="75000"/>
                    <a:lumOff val="25000"/>
                  </a:prstClr>
                </a:solidFill>
                <a:latin typeface="Qualcomm Office Regular" pitchFamily="34" charset="0"/>
                <a:ea typeface="+mn-ea"/>
                <a:cs typeface="Arial" pitchFamily="34" charset="0"/>
              </a:defRPr>
            </a:lvl4pPr>
            <a:lvl5pPr marL="1200150" indent="-260604">
              <a:buFont typeface="Qualcomm Regular" pitchFamily="34" charset="0"/>
              <a:buChar char="−"/>
              <a:defRPr/>
            </a:lvl5pPr>
            <a:lvl6pPr marL="1628775" indent="0">
              <a:buNone/>
              <a:defRPr sz="1200"/>
            </a:lvl6pPr>
          </a:lstStyle>
          <a:p>
            <a:pPr lvl="0"/>
            <a:r>
              <a:rPr lang="en-US"/>
              <a:t>Click to edit Master text styles</a:t>
            </a:r>
          </a:p>
          <a:p>
            <a:pPr lvl="1"/>
            <a:r>
              <a:rPr lang="en-US"/>
              <a:t>Second level</a:t>
            </a:r>
          </a:p>
          <a:p>
            <a:pPr lvl="2"/>
            <a:r>
              <a:rPr lang="en-US"/>
              <a:t>Third level</a:t>
            </a:r>
          </a:p>
          <a:p>
            <a:pPr lvl="3"/>
            <a:r>
              <a:rPr lang="en-US"/>
              <a:t>Fourth level</a:t>
            </a:r>
          </a:p>
        </p:txBody>
      </p:sp>
      <p:sp>
        <p:nvSpPr>
          <p:cNvPr id="10" name="TextBox 9">
            <a:extLst>
              <a:ext uri="{FF2B5EF4-FFF2-40B4-BE49-F238E27FC236}">
                <a16:creationId xmlns:a16="http://schemas.microsoft.com/office/drawing/2014/main" xmlns="" id="{DFACDF0A-343D-4827-8E5A-C432EF1C5A69}"/>
              </a:ext>
            </a:extLst>
          </p:cNvPr>
          <p:cNvSpPr txBox="1"/>
          <p:nvPr userDrawn="1"/>
        </p:nvSpPr>
        <p:spPr>
          <a:xfrm>
            <a:off x="3784710" y="42040"/>
            <a:ext cx="2501903" cy="341632"/>
          </a:xfrm>
          <a:prstGeom prst="rect">
            <a:avLst/>
          </a:prstGeom>
          <a:noFill/>
        </p:spPr>
        <p:txBody>
          <a:bodyPr wrap="none" rtlCol="0">
            <a:spAutoFit/>
          </a:bodyPr>
          <a:lstStyle/>
          <a:p>
            <a:pPr>
              <a:lnSpc>
                <a:spcPct val="90000"/>
              </a:lnSpc>
              <a:spcAft>
                <a:spcPts val="300"/>
              </a:spcAft>
            </a:pPr>
            <a:r>
              <a:rPr lang="en-US" sz="1800" dirty="0">
                <a:solidFill>
                  <a:schemeClr val="bg1">
                    <a:lumMod val="75000"/>
                  </a:schemeClr>
                </a:solidFill>
              </a:rPr>
              <a:t>--Restricted Distribution-</a:t>
            </a:r>
            <a:r>
              <a:rPr lang="en-US" sz="1800" baseline="0" dirty="0">
                <a:solidFill>
                  <a:schemeClr val="bg1">
                    <a:lumMod val="75000"/>
                  </a:schemeClr>
                </a:solidFill>
              </a:rPr>
              <a:t>-</a:t>
            </a:r>
            <a:endParaRPr lang="en-US" sz="1800" dirty="0">
              <a:solidFill>
                <a:schemeClr val="bg1">
                  <a:lumMod val="75000"/>
                </a:schemeClr>
              </a:solidFill>
            </a:endParaRPr>
          </a:p>
        </p:txBody>
      </p:sp>
    </p:spTree>
    <p:extLst>
      <p:ext uri="{BB962C8B-B14F-4D97-AF65-F5344CB8AC3E}">
        <p14:creationId xmlns:p14="http://schemas.microsoft.com/office/powerpoint/2010/main" val="20275917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Click to edit Master title style</a:t>
            </a:r>
          </a:p>
        </p:txBody>
      </p:sp>
      <p:sp>
        <p:nvSpPr>
          <p:cNvPr id="6" name="Content Placeholder 5"/>
          <p:cNvSpPr>
            <a:spLocks noGrp="1"/>
          </p:cNvSpPr>
          <p:nvPr>
            <p:ph sz="quarter" idx="12"/>
          </p:nvPr>
        </p:nvSpPr>
        <p:spPr>
          <a:xfrm>
            <a:off x="475488" y="1709928"/>
            <a:ext cx="11210544" cy="4636008"/>
          </a:xfrm>
        </p:spPr>
        <p:txBody>
          <a:bodyPr/>
          <a:lstStyle>
            <a:lvl5pP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ubtitle">
            <a:extLst>
              <a:ext uri="{FF2B5EF4-FFF2-40B4-BE49-F238E27FC236}">
                <a16:creationId xmlns:a16="http://schemas.microsoft.com/office/drawing/2014/main" xmlns="" id="{A19E94CA-F00B-4A8B-A6EB-3E6BCE6D18AF}"/>
              </a:ext>
            </a:extLst>
          </p:cNvPr>
          <p:cNvSpPr>
            <a:spLocks noGrp="1"/>
          </p:cNvSpPr>
          <p:nvPr>
            <p:ph type="subTitle" idx="1"/>
          </p:nvPr>
        </p:nvSpPr>
        <p:spPr>
          <a:xfrm>
            <a:off x="479793" y="1132232"/>
            <a:ext cx="11202619" cy="431657"/>
          </a:xfrm>
        </p:spPr>
        <p:txBody>
          <a:bodyPr/>
          <a:lstStyle>
            <a:lvl1pPr marL="0" indent="0" algn="l">
              <a:lnSpc>
                <a:spcPct val="83000"/>
              </a:lnSpc>
              <a:spcBef>
                <a:spcPts val="1800"/>
              </a:spcBef>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7362925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472174" y="575560"/>
            <a:ext cx="11210238" cy="429028"/>
          </a:xfrm>
        </p:spPr>
        <p:txBody>
          <a:bodyPr/>
          <a:lstStyle/>
          <a:p>
            <a:r>
              <a:rPr lang="en-US"/>
              <a:t>Click to edit Master title style</a:t>
            </a:r>
            <a:endParaRPr lang="en-US" dirty="0"/>
          </a:p>
        </p:txBody>
      </p:sp>
      <p:sp>
        <p:nvSpPr>
          <p:cNvPr id="11" name="Content Placeholder 10"/>
          <p:cNvSpPr>
            <a:spLocks noGrp="1"/>
          </p:cNvSpPr>
          <p:nvPr>
            <p:ph sz="quarter" idx="14"/>
          </p:nvPr>
        </p:nvSpPr>
        <p:spPr>
          <a:xfrm>
            <a:off x="475488" y="1709928"/>
            <a:ext cx="5486400" cy="463600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5" hasCustomPrompt="1"/>
          </p:nvPr>
        </p:nvSpPr>
        <p:spPr>
          <a:xfrm>
            <a:off x="6190488" y="1709928"/>
            <a:ext cx="5486400" cy="4636008"/>
          </a:xfrm>
        </p:spPr>
        <p:txBody>
          <a:bodyPr/>
          <a:lstStyle>
            <a:lvl5pPr>
              <a:defRPr/>
            </a:lvl5pPr>
            <a:lvl6pPr>
              <a:buNone/>
              <a:defRPr/>
            </a:lvl6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2" name="Straight Connector 11">
            <a:extLst>
              <a:ext uri="{FF2B5EF4-FFF2-40B4-BE49-F238E27FC236}">
                <a16:creationId xmlns:a16="http://schemas.microsoft.com/office/drawing/2014/main" xmlns="" id="{1A1AEB50-14EB-42D4-9C56-805170785215}"/>
              </a:ext>
            </a:extLst>
          </p:cNvPr>
          <p:cNvCxnSpPr/>
          <p:nvPr userDrawn="1"/>
        </p:nvCxnSpPr>
        <p:spPr>
          <a:xfrm>
            <a:off x="6040487" y="1771651"/>
            <a:ext cx="0" cy="4636008"/>
          </a:xfrm>
          <a:prstGeom prst="line">
            <a:avLst/>
          </a:prstGeom>
          <a:ln w="12700" cap="rnd">
            <a:solidFill>
              <a:schemeClr val="bg1">
                <a:lumMod val="65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sp>
        <p:nvSpPr>
          <p:cNvPr id="8" name="Subtitle">
            <a:extLst>
              <a:ext uri="{FF2B5EF4-FFF2-40B4-BE49-F238E27FC236}">
                <a16:creationId xmlns:a16="http://schemas.microsoft.com/office/drawing/2014/main" xmlns="" id="{6685F069-2146-43D9-9D93-8743DAA3BAF6}"/>
              </a:ext>
            </a:extLst>
          </p:cNvPr>
          <p:cNvSpPr>
            <a:spLocks noGrp="1"/>
          </p:cNvSpPr>
          <p:nvPr>
            <p:ph type="subTitle" idx="1"/>
          </p:nvPr>
        </p:nvSpPr>
        <p:spPr>
          <a:xfrm>
            <a:off x="479793" y="1132232"/>
            <a:ext cx="11202619" cy="431657"/>
          </a:xfrm>
        </p:spPr>
        <p:txBody>
          <a:bodyPr/>
          <a:lstStyle>
            <a:lvl1pPr marL="0" indent="0" algn="l">
              <a:lnSpc>
                <a:spcPct val="83000"/>
              </a:lnSpc>
              <a:spcBef>
                <a:spcPts val="1800"/>
              </a:spcBef>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0" name="Footer Placeholder 4">
            <a:extLst>
              <a:ext uri="{FF2B5EF4-FFF2-40B4-BE49-F238E27FC236}">
                <a16:creationId xmlns:a16="http://schemas.microsoft.com/office/drawing/2014/main" xmlns="" id="{8E56FFB8-9276-4D42-BEB3-073CF1C18C15}"/>
              </a:ext>
            </a:extLst>
          </p:cNvPr>
          <p:cNvSpPr>
            <a:spLocks noGrp="1"/>
          </p:cNvSpPr>
          <p:nvPr>
            <p:ph type="ftr" sz="quarter" idx="3"/>
          </p:nvPr>
        </p:nvSpPr>
        <p:spPr>
          <a:xfrm>
            <a:off x="494189" y="6484545"/>
            <a:ext cx="10223342" cy="189801"/>
          </a:xfrm>
          <a:prstGeom prst="rect">
            <a:avLst/>
          </a:prstGeom>
        </p:spPr>
        <p:txBody>
          <a:bodyPr vert="horz" wrap="square" lIns="0" tIns="0" rIns="0" bIns="0" rtlCol="0" anchor="b">
            <a:noAutofit/>
          </a:bodyPr>
          <a:lstStyle>
            <a:lvl1pPr algn="l">
              <a:lnSpc>
                <a:spcPct val="107000"/>
              </a:lnSpc>
              <a:defRPr sz="800">
                <a:solidFill>
                  <a:schemeClr val="tx1">
                    <a:lumMod val="50000"/>
                    <a:lumOff val="50000"/>
                  </a:schemeClr>
                </a:solidFill>
              </a:defRPr>
            </a:lvl1pPr>
          </a:lstStyle>
          <a:p>
            <a:endParaRPr lang="en-US" dirty="0"/>
          </a:p>
        </p:txBody>
      </p:sp>
      <p:sp>
        <p:nvSpPr>
          <p:cNvPr id="9" name="TextBox 8">
            <a:extLst>
              <a:ext uri="{FF2B5EF4-FFF2-40B4-BE49-F238E27FC236}">
                <a16:creationId xmlns:a16="http://schemas.microsoft.com/office/drawing/2014/main" xmlns="" id="{C9A6AF3D-73E4-49E3-8095-ED8C92DB0D35}"/>
              </a:ext>
            </a:extLst>
          </p:cNvPr>
          <p:cNvSpPr txBox="1"/>
          <p:nvPr userDrawn="1"/>
        </p:nvSpPr>
        <p:spPr>
          <a:xfrm>
            <a:off x="7185132" y="653065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16671817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5" Type="http://schemas.openxmlformats.org/officeDocument/2006/relationships/slideLayout" Target="../slideLayouts/slideLayout5.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67.xml"/><Relationship Id="rId13" Type="http://schemas.openxmlformats.org/officeDocument/2006/relationships/slideLayout" Target="../slideLayouts/slideLayout72.xml"/><Relationship Id="rId18" Type="http://schemas.openxmlformats.org/officeDocument/2006/relationships/image" Target="../media/image3.png"/><Relationship Id="rId3" Type="http://schemas.openxmlformats.org/officeDocument/2006/relationships/slideLayout" Target="../slideLayouts/slideLayout62.xml"/><Relationship Id="rId7" Type="http://schemas.openxmlformats.org/officeDocument/2006/relationships/slideLayout" Target="../slideLayouts/slideLayout66.xml"/><Relationship Id="rId12" Type="http://schemas.openxmlformats.org/officeDocument/2006/relationships/slideLayout" Target="../slideLayouts/slideLayout71.xml"/><Relationship Id="rId17" Type="http://schemas.openxmlformats.org/officeDocument/2006/relationships/theme" Target="../theme/theme2.xml"/><Relationship Id="rId2" Type="http://schemas.openxmlformats.org/officeDocument/2006/relationships/slideLayout" Target="../slideLayouts/slideLayout61.xml"/><Relationship Id="rId16" Type="http://schemas.openxmlformats.org/officeDocument/2006/relationships/slideLayout" Target="../slideLayouts/slideLayout75.xml"/><Relationship Id="rId1" Type="http://schemas.openxmlformats.org/officeDocument/2006/relationships/slideLayout" Target="../slideLayouts/slideLayout60.xml"/><Relationship Id="rId6" Type="http://schemas.openxmlformats.org/officeDocument/2006/relationships/slideLayout" Target="../slideLayouts/slideLayout65.xml"/><Relationship Id="rId11" Type="http://schemas.openxmlformats.org/officeDocument/2006/relationships/slideLayout" Target="../slideLayouts/slideLayout70.xml"/><Relationship Id="rId5" Type="http://schemas.openxmlformats.org/officeDocument/2006/relationships/slideLayout" Target="../slideLayouts/slideLayout64.xml"/><Relationship Id="rId15" Type="http://schemas.openxmlformats.org/officeDocument/2006/relationships/slideLayout" Target="../slideLayouts/slideLayout74.xml"/><Relationship Id="rId10" Type="http://schemas.openxmlformats.org/officeDocument/2006/relationships/slideLayout" Target="../slideLayouts/slideLayout69.xml"/><Relationship Id="rId4" Type="http://schemas.openxmlformats.org/officeDocument/2006/relationships/slideLayout" Target="../slideLayouts/slideLayout63.xml"/><Relationship Id="rId9" Type="http://schemas.openxmlformats.org/officeDocument/2006/relationships/slideLayout" Target="../slideLayouts/slideLayout68.xml"/><Relationship Id="rId14" Type="http://schemas.openxmlformats.org/officeDocument/2006/relationships/slideLayout" Target="../slideLayouts/slideLayout7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2173" y="575576"/>
            <a:ext cx="11210239" cy="429028"/>
          </a:xfrm>
          <a:prstGeom prst="rect">
            <a:avLst/>
          </a:prstGeom>
        </p:spPr>
        <p:txBody>
          <a:bodyPr vert="horz" wrap="square" lIns="0" tIns="0" rIns="0" bIns="0" rtlCol="0" anchor="b">
            <a:noAutofit/>
          </a:bodyPr>
          <a:lstStyle/>
          <a:p>
            <a:r>
              <a:rPr lang="en-US" dirty="0"/>
              <a:t>Click to edit Master title style</a:t>
            </a:r>
          </a:p>
        </p:txBody>
      </p:sp>
      <p:sp>
        <p:nvSpPr>
          <p:cNvPr id="6" name="TextBox 5"/>
          <p:cNvSpPr txBox="1"/>
          <p:nvPr userDrawn="1"/>
        </p:nvSpPr>
        <p:spPr>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tx1">
                    <a:lumMod val="50000"/>
                    <a:lumOff val="50000"/>
                  </a:schemeClr>
                </a:solidFill>
                <a:latin typeface="+mn-lt"/>
                <a:ea typeface="+mn-ea"/>
                <a:cs typeface="+mn-cs"/>
              </a:rPr>
              <a:pPr marL="0" lvl="0" algn="r" defTabSz="914400" rtl="0" eaLnBrk="1" latinLnBrk="0" hangingPunct="1">
                <a:lnSpc>
                  <a:spcPct val="125000"/>
                </a:lnSpc>
              </a:pPr>
              <a:t>‹#›</a:t>
            </a:fld>
            <a:endParaRPr lang="en-US" sz="800" kern="1200" dirty="0">
              <a:solidFill>
                <a:schemeClr val="tx1">
                  <a:lumMod val="50000"/>
                  <a:lumOff val="50000"/>
                </a:schemeClr>
              </a:solidFill>
              <a:latin typeface="+mn-lt"/>
              <a:ea typeface="+mn-ea"/>
              <a:cs typeface="+mn-cs"/>
            </a:endParaRPr>
          </a:p>
        </p:txBody>
      </p:sp>
      <p:sp>
        <p:nvSpPr>
          <p:cNvPr id="12" name="Text Placeholder 11"/>
          <p:cNvSpPr>
            <a:spLocks noGrp="1"/>
          </p:cNvSpPr>
          <p:nvPr>
            <p:ph type="body" idx="1"/>
          </p:nvPr>
        </p:nvSpPr>
        <p:spPr>
          <a:xfrm>
            <a:off x="475488" y="1709928"/>
            <a:ext cx="11210544" cy="4636008"/>
          </a:xfrm>
          <a:prstGeom prst="rect">
            <a:avLst/>
          </a:prstGeom>
        </p:spPr>
        <p:txBody>
          <a:bodyPr vert="horz" lIns="0" tIns="0" rIns="0" bIns="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Tree>
    <p:extLst>
      <p:ext uri="{BB962C8B-B14F-4D97-AF65-F5344CB8AC3E}">
        <p14:creationId xmlns:p14="http://schemas.microsoft.com/office/powerpoint/2010/main" val="3690409294"/>
      </p:ext>
    </p:extLst>
  </p:cSld>
  <p:clrMap bg1="lt1" tx1="dk1" bg2="lt2" tx2="dk2" accent1="accent1" accent2="accent2" accent3="accent3" accent4="accent4" accent5="accent5" accent6="accent6" hlink="hlink" folHlink="folHlink"/>
  <p:sldLayoutIdLst>
    <p:sldLayoutId id="2147483649" r:id="rId1"/>
    <p:sldLayoutId id="2147484159" r:id="rId2"/>
    <p:sldLayoutId id="2147483651" r:id="rId3"/>
    <p:sldLayoutId id="2147483731" r:id="rId4"/>
    <p:sldLayoutId id="2147483732" r:id="rId5"/>
    <p:sldLayoutId id="2147483654" r:id="rId6"/>
    <p:sldLayoutId id="2147483678" r:id="rId7"/>
    <p:sldLayoutId id="2147483650" r:id="rId8"/>
    <p:sldLayoutId id="2147483652" r:id="rId9"/>
    <p:sldLayoutId id="2147483660" r:id="rId10"/>
    <p:sldLayoutId id="2147483998" r:id="rId11"/>
    <p:sldLayoutId id="2147484001" r:id="rId12"/>
    <p:sldLayoutId id="2147484005" r:id="rId13"/>
    <p:sldLayoutId id="2147484040" r:id="rId14"/>
    <p:sldLayoutId id="2147484160" r:id="rId15"/>
    <p:sldLayoutId id="2147483653" r:id="rId16"/>
    <p:sldLayoutId id="2147484161" r:id="rId17"/>
    <p:sldLayoutId id="2147483655" r:id="rId18"/>
    <p:sldLayoutId id="2147483656" r:id="rId19"/>
    <p:sldLayoutId id="2147483657" r:id="rId20"/>
    <p:sldLayoutId id="2147483658" r:id="rId21"/>
    <p:sldLayoutId id="2147483659" r:id="rId22"/>
    <p:sldLayoutId id="2147484162" r:id="rId23"/>
    <p:sldLayoutId id="2147483661" r:id="rId24"/>
    <p:sldLayoutId id="2147483662" r:id="rId25"/>
    <p:sldLayoutId id="2147483663" r:id="rId26"/>
    <p:sldLayoutId id="2147483962" r:id="rId27"/>
    <p:sldLayoutId id="2147483966" r:id="rId28"/>
    <p:sldLayoutId id="2147483971" r:id="rId29"/>
    <p:sldLayoutId id="2147483976" r:id="rId30"/>
    <p:sldLayoutId id="2147483981" r:id="rId31"/>
    <p:sldLayoutId id="2147483985" r:id="rId32"/>
    <p:sldLayoutId id="2147483990" r:id="rId33"/>
    <p:sldLayoutId id="2147484013" r:id="rId34"/>
    <p:sldLayoutId id="2147484021" r:id="rId35"/>
    <p:sldLayoutId id="2147484032" r:id="rId36"/>
    <p:sldLayoutId id="2147484060" r:id="rId37"/>
    <p:sldLayoutId id="2147484065" r:id="rId38"/>
    <p:sldLayoutId id="2147484074" r:id="rId39"/>
    <p:sldLayoutId id="2147484084" r:id="rId40"/>
    <p:sldLayoutId id="2147484099" r:id="rId41"/>
    <p:sldLayoutId id="2147484128" r:id="rId42"/>
    <p:sldLayoutId id="2147484132" r:id="rId43"/>
    <p:sldLayoutId id="2147484137" r:id="rId44"/>
    <p:sldLayoutId id="2147484141" r:id="rId45"/>
    <p:sldLayoutId id="2147483677" r:id="rId46"/>
    <p:sldLayoutId id="2147483691" r:id="rId47"/>
    <p:sldLayoutId id="2147483693" r:id="rId48"/>
    <p:sldLayoutId id="2147483675" r:id="rId49"/>
    <p:sldLayoutId id="2147483777" r:id="rId50"/>
    <p:sldLayoutId id="2147483728" r:id="rId51"/>
    <p:sldLayoutId id="2147483729" r:id="rId52"/>
    <p:sldLayoutId id="2147484147" r:id="rId53"/>
    <p:sldLayoutId id="2147483934" r:id="rId54"/>
    <p:sldLayoutId id="2147484153" r:id="rId55"/>
    <p:sldLayoutId id="2147484158" r:id="rId56"/>
    <p:sldLayoutId id="2147484164" r:id="rId57"/>
    <p:sldLayoutId id="2147484186" r:id="rId58"/>
    <p:sldLayoutId id="2147484189" r:id="rId59"/>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82000"/>
        </a:lnSpc>
        <a:spcBef>
          <a:spcPct val="0"/>
        </a:spcBef>
        <a:buNone/>
        <a:defRPr sz="3200" kern="1200" baseline="0">
          <a:solidFill>
            <a:schemeClr val="accent1"/>
          </a:solidFill>
          <a:latin typeface="+mj-lt"/>
          <a:ea typeface="+mj-ea"/>
          <a:cs typeface="+mj-cs"/>
        </a:defRPr>
      </a:lvl1pPr>
    </p:titleStyle>
    <p:bodyStyle>
      <a:lvl1pPr marL="173736" indent="-173736" algn="l" defTabSz="914400" rtl="0" eaLnBrk="1" latinLnBrk="0" hangingPunct="1">
        <a:lnSpc>
          <a:spcPct val="107000"/>
        </a:lnSpc>
        <a:spcBef>
          <a:spcPts val="1200"/>
        </a:spcBef>
        <a:buClr>
          <a:srgbClr val="3253DC"/>
        </a:buClr>
        <a:buFont typeface="Arial" panose="020B0604020202020204" pitchFamily="34" charset="0"/>
        <a:buChar char="•"/>
        <a:defRPr sz="2400" kern="1200" baseline="0">
          <a:solidFill>
            <a:schemeClr val="accent1"/>
          </a:solidFill>
          <a:latin typeface="+mn-lt"/>
          <a:ea typeface="+mn-ea"/>
          <a:cs typeface="+mn-cs"/>
        </a:defRPr>
      </a:lvl1pPr>
      <a:lvl2pPr marL="338328" indent="-174625" algn="l" defTabSz="914400" rtl="0" eaLnBrk="1" latinLnBrk="0" hangingPunct="1">
        <a:lnSpc>
          <a:spcPct val="107000"/>
        </a:lnSpc>
        <a:spcBef>
          <a:spcPts val="0"/>
        </a:spcBef>
        <a:buClr>
          <a:schemeClr val="tx1">
            <a:lumMod val="85000"/>
            <a:lumOff val="15000"/>
          </a:schemeClr>
        </a:buClr>
        <a:buFont typeface="Microsoft Sans Serif" panose="020B0604020202020204" pitchFamily="34" charset="0"/>
        <a:buChar char="◦"/>
        <a:defRPr sz="2000" kern="1200" baseline="0">
          <a:solidFill>
            <a:schemeClr val="tx1">
              <a:lumMod val="85000"/>
              <a:lumOff val="15000"/>
            </a:schemeClr>
          </a:solidFill>
          <a:latin typeface="+mn-lt"/>
          <a:ea typeface="+mn-ea"/>
          <a:cs typeface="+mn-cs"/>
        </a:defRPr>
      </a:lvl2pPr>
      <a:lvl3pPr marL="509588" indent="-161925" algn="l" defTabSz="914400" rtl="0" eaLnBrk="1" latinLnBrk="0" hangingPunct="1">
        <a:lnSpc>
          <a:spcPct val="100000"/>
        </a:lnSpc>
        <a:spcBef>
          <a:spcPts val="0"/>
        </a:spcBef>
        <a:buClr>
          <a:schemeClr val="tx1">
            <a:lumMod val="85000"/>
            <a:lumOff val="15000"/>
          </a:schemeClr>
        </a:buClr>
        <a:buFont typeface="Microsoft Sans Serif" panose="020B0604020202020204" pitchFamily="34" charset="0"/>
        <a:buChar char="•"/>
        <a:defRPr lang="en-US" sz="1800" kern="1200" dirty="0" smtClean="0">
          <a:solidFill>
            <a:schemeClr val="tx1">
              <a:lumMod val="85000"/>
              <a:lumOff val="15000"/>
            </a:schemeClr>
          </a:solidFill>
          <a:latin typeface="+mn-lt"/>
          <a:ea typeface="+mn-ea"/>
          <a:cs typeface="+mn-cs"/>
        </a:defRPr>
      </a:lvl3pPr>
      <a:lvl4pPr marL="685800" indent="-173736" algn="l" defTabSz="914400" rtl="0" eaLnBrk="1" latinLnBrk="0" hangingPunct="1">
        <a:lnSpc>
          <a:spcPct val="100000"/>
        </a:lnSpc>
        <a:spcBef>
          <a:spcPts val="0"/>
        </a:spcBef>
        <a:buClr>
          <a:schemeClr val="tx1">
            <a:lumMod val="85000"/>
            <a:lumOff val="15000"/>
          </a:schemeClr>
        </a:buClr>
        <a:buFont typeface="Microsoft Sans Serif" panose="020B0604020202020204" pitchFamily="34" charset="0"/>
        <a:buChar char="◦"/>
        <a:defRPr sz="1600" kern="1200">
          <a:solidFill>
            <a:schemeClr val="tx1">
              <a:lumMod val="85000"/>
              <a:lumOff val="15000"/>
            </a:schemeClr>
          </a:solidFill>
          <a:latin typeface="+mn-lt"/>
          <a:ea typeface="+mn-ea"/>
          <a:cs typeface="+mn-cs"/>
        </a:defRPr>
      </a:lvl4pPr>
      <a:lvl5pPr marL="0" indent="0" algn="l" defTabSz="914400" rtl="0" eaLnBrk="1" latinLnBrk="0" hangingPunct="1">
        <a:lnSpc>
          <a:spcPct val="98000"/>
        </a:lnSpc>
        <a:spcBef>
          <a:spcPts val="1800"/>
        </a:spcBef>
        <a:buClr>
          <a:srgbClr val="595959"/>
        </a:buClr>
        <a:buFont typeface="Microsoft Sans Serif" panose="020B0604020202020204" pitchFamily="34" charset="0"/>
        <a:buChar char="​"/>
        <a:tabLst/>
        <a:defRPr sz="2800" kern="1200" baseline="0">
          <a:solidFill>
            <a:schemeClr val="tx1">
              <a:lumMod val="85000"/>
              <a:lumOff val="15000"/>
            </a:schemeClr>
          </a:solidFill>
          <a:latin typeface="+mn-lt"/>
          <a:ea typeface="+mn-ea"/>
          <a:cs typeface="+mn-cs"/>
        </a:defRPr>
      </a:lvl5pPr>
      <a:lvl6pPr marL="0" indent="0" algn="l" defTabSz="914400" rtl="0" eaLnBrk="1" latinLnBrk="0" hangingPunct="1">
        <a:lnSpc>
          <a:spcPct val="94000"/>
        </a:lnSpc>
        <a:spcBef>
          <a:spcPts val="0"/>
        </a:spcBef>
        <a:buFont typeface="Microsoft Sans Serif" panose="020B0604020202020204" pitchFamily="34" charset="0"/>
        <a:buChar char="​"/>
        <a:defRPr sz="2400" kern="1200">
          <a:solidFill>
            <a:schemeClr val="tx1">
              <a:lumMod val="85000"/>
              <a:lumOff val="15000"/>
            </a:schemeClr>
          </a:solidFill>
          <a:latin typeface="+mn-lt"/>
          <a:ea typeface="+mn-ea"/>
          <a:cs typeface="+mn-cs"/>
        </a:defRPr>
      </a:lvl6pPr>
      <a:lvl7pPr marL="0" indent="0" algn="l" defTabSz="914400" rtl="0" eaLnBrk="1" latinLnBrk="0" hangingPunct="1">
        <a:lnSpc>
          <a:spcPct val="107000"/>
        </a:lnSpc>
        <a:spcBef>
          <a:spcPts val="1200"/>
        </a:spcBef>
        <a:buFont typeface="Microsoft Sans Serif" panose="020B0604020202020204" pitchFamily="34" charset="0"/>
        <a:buChar char="​"/>
        <a:defRPr sz="2100" kern="1200" baseline="0">
          <a:solidFill>
            <a:schemeClr val="tx1">
              <a:lumMod val="85000"/>
              <a:lumOff val="15000"/>
            </a:schemeClr>
          </a:solidFill>
          <a:latin typeface="+mn-lt"/>
          <a:ea typeface="+mn-ea"/>
          <a:cs typeface="+mn-cs"/>
        </a:defRPr>
      </a:lvl7pPr>
      <a:lvl8pPr marL="0" indent="0" algn="l" defTabSz="914400" rtl="0" eaLnBrk="1" latinLnBrk="0" hangingPunct="1">
        <a:lnSpc>
          <a:spcPct val="86000"/>
        </a:lnSpc>
        <a:spcBef>
          <a:spcPts val="1800"/>
        </a:spcBef>
        <a:buSzPct val="100000"/>
        <a:buFont typeface="Microsoft Sans Serif" panose="020B0604020202020204" pitchFamily="34" charset="0"/>
        <a:buChar char="​"/>
        <a:defRPr lang="en-US" sz="5500" kern="1200" baseline="0" dirty="0" smtClean="0">
          <a:solidFill>
            <a:schemeClr val="tx1">
              <a:lumMod val="85000"/>
              <a:lumOff val="15000"/>
            </a:schemeClr>
          </a:solidFill>
          <a:latin typeface="+mn-lt"/>
          <a:ea typeface="+mn-ea"/>
          <a:cs typeface="+mn-cs"/>
        </a:defRPr>
      </a:lvl8pPr>
      <a:lvl9pPr marL="0" indent="0" algn="l" defTabSz="914400" rtl="0" eaLnBrk="1" latinLnBrk="0" hangingPunct="1">
        <a:lnSpc>
          <a:spcPct val="84000"/>
        </a:lnSpc>
        <a:spcBef>
          <a:spcPts val="1800"/>
        </a:spcBef>
        <a:buFont typeface="Microsoft Sans Serif" panose="020B0604020202020204" pitchFamily="34" charset="0"/>
        <a:buChar char="​"/>
        <a:defRPr sz="6800" kern="1200" baseline="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003" userDrawn="1">
          <p15:clr>
            <a:srgbClr val="F26B43"/>
          </p15:clr>
        </p15:guide>
        <p15:guide id="2" pos="309" userDrawn="1">
          <p15:clr>
            <a:srgbClr val="F26B43"/>
          </p15:clr>
        </p15:guide>
        <p15:guide id="3" orient="horz" pos="1075" userDrawn="1">
          <p15:clr>
            <a:srgbClr val="F26B43"/>
          </p15:clr>
        </p15:guide>
        <p15:guide id="4" orient="horz" pos="314" userDrawn="1">
          <p15:clr>
            <a:srgbClr val="F26B43"/>
          </p15:clr>
        </p15:guide>
        <p15:guide id="6" pos="7359" userDrawn="1">
          <p15:clr>
            <a:srgbClr val="F26B43"/>
          </p15:clr>
        </p15:guide>
        <p15:guide id="7" orient="horz" pos="4181" userDrawn="1">
          <p15:clr>
            <a:srgbClr val="F26B43"/>
          </p15:clr>
        </p15:guide>
        <p15:guide id="8" orient="horz" pos="571" userDrawn="1">
          <p15:clr>
            <a:srgbClr val="F26B43"/>
          </p15:clr>
        </p15:guide>
        <p15:guide id="9" pos="3312"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5752" y="383649"/>
            <a:ext cx="11654365" cy="694529"/>
          </a:xfrm>
          <a:prstGeom prst="rect">
            <a:avLst/>
          </a:prstGeom>
        </p:spPr>
        <p:txBody>
          <a:bodyPr vert="horz" lIns="0" tIns="0" rIns="0" bIns="0" rtlCol="0" anchor="ctr" anchorCtr="0">
            <a:normAutofit/>
          </a:bodyPr>
          <a:lstStyle/>
          <a:p>
            <a:r>
              <a:rPr lang="en-US" dirty="0"/>
              <a:t>Click to edit Master title style</a:t>
            </a:r>
          </a:p>
        </p:txBody>
      </p:sp>
      <p:sp>
        <p:nvSpPr>
          <p:cNvPr id="8" name="TextBox 7" descr="DsgnMstr_FooterTextbox"/>
          <p:cNvSpPr txBox="1"/>
          <p:nvPr userDrawn="1"/>
        </p:nvSpPr>
        <p:spPr>
          <a:xfrm>
            <a:off x="281610" y="6476004"/>
            <a:ext cx="11658508" cy="265037"/>
          </a:xfrm>
          <a:prstGeom prst="rect">
            <a:avLst/>
          </a:prstGeom>
          <a:noFill/>
        </p:spPr>
        <p:txBody>
          <a:bodyPr wrap="square" lIns="0" tIns="0" rIns="0" bIns="0" rtlCol="0" anchor="ctr" anchorCtr="0">
            <a:noAutofit/>
          </a:bodyPr>
          <a:lstStyle/>
          <a:p>
            <a:pPr marL="0" indent="0" algn="l">
              <a:tabLst>
                <a:tab pos="5029200" algn="ctr"/>
                <a:tab pos="9601200" algn="r"/>
                <a:tab pos="10972800" algn="r"/>
              </a:tabLst>
            </a:pPr>
            <a:r>
              <a:rPr lang="en-US" sz="650" b="0" dirty="0">
                <a:solidFill>
                  <a:schemeClr val="bg1">
                    <a:lumMod val="50000"/>
                  </a:schemeClr>
                </a:solidFill>
                <a:latin typeface="+mn-lt"/>
              </a:rPr>
              <a:t>	MAY CONTAIN U.S. AND INTERNATIONAL EXPORT CONTROLLED INFORMATION	</a:t>
            </a:r>
            <a:fld id="{1D10D4CB-D620-443A-83C6-8EEE4F324FBD}" type="slidenum">
              <a:rPr lang="en-US" sz="650" b="0" smtClean="0">
                <a:solidFill>
                  <a:schemeClr val="bg1">
                    <a:lumMod val="50000"/>
                  </a:schemeClr>
                </a:solidFill>
                <a:latin typeface="+mn-lt"/>
              </a:rPr>
              <a:pPr marL="0" indent="0" algn="l">
                <a:tabLst>
                  <a:tab pos="5029200" algn="ctr"/>
                  <a:tab pos="9601200" algn="r"/>
                  <a:tab pos="10972800" algn="r"/>
                </a:tabLst>
              </a:pPr>
              <a:t>‹#›</a:t>
            </a:fld>
            <a:endParaRPr lang="en-US" sz="650" b="0" dirty="0">
              <a:solidFill>
                <a:schemeClr val="bg1">
                  <a:lumMod val="50000"/>
                </a:schemeClr>
              </a:solidFill>
              <a:latin typeface="+mn-lt"/>
            </a:endParaRPr>
          </a:p>
        </p:txBody>
      </p:sp>
      <p:sp>
        <p:nvSpPr>
          <p:cNvPr id="3" name="Text Placeholder 2"/>
          <p:cNvSpPr>
            <a:spLocks noGrp="1"/>
          </p:cNvSpPr>
          <p:nvPr>
            <p:ph type="body" idx="1"/>
          </p:nvPr>
        </p:nvSpPr>
        <p:spPr>
          <a:xfrm>
            <a:off x="281609" y="1189520"/>
            <a:ext cx="11658600" cy="52808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7" name="Straight Connector 6">
            <a:extLst>
              <a:ext uri="{FF2B5EF4-FFF2-40B4-BE49-F238E27FC236}">
                <a16:creationId xmlns:a16="http://schemas.microsoft.com/office/drawing/2014/main" xmlns="" id="{880A2934-70D1-4E3C-8834-C6CB0F17FCA8}"/>
              </a:ext>
            </a:extLst>
          </p:cNvPr>
          <p:cNvCxnSpPr/>
          <p:nvPr userDrawn="1"/>
        </p:nvCxnSpPr>
        <p:spPr>
          <a:xfrm>
            <a:off x="281609" y="287956"/>
            <a:ext cx="11650521" cy="0"/>
          </a:xfrm>
          <a:prstGeom prst="line">
            <a:avLst/>
          </a:prstGeom>
          <a:ln w="47625">
            <a:solidFill>
              <a:srgbClr val="7BA0FF"/>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xmlns="" id="{79E6840E-2CE7-4DDD-B4A0-0C71510B29E0}"/>
              </a:ext>
            </a:extLst>
          </p:cNvPr>
          <p:cNvPicPr>
            <a:picLocks noChangeAspect="1"/>
          </p:cNvPicPr>
          <p:nvPr userDrawn="1"/>
        </p:nvPicPr>
        <p:blipFill>
          <a:blip r:embed="rId18" cstate="email">
            <a:extLst>
              <a:ext uri="{28A0092B-C50C-407E-A947-70E740481C1C}">
                <a14:useLocalDpi xmlns:a14="http://schemas.microsoft.com/office/drawing/2010/main"/>
              </a:ext>
            </a:extLst>
          </a:blip>
          <a:stretch>
            <a:fillRect/>
          </a:stretch>
        </p:blipFill>
        <p:spPr>
          <a:xfrm>
            <a:off x="8777817" y="513953"/>
            <a:ext cx="3162300" cy="298560"/>
          </a:xfrm>
          <a:prstGeom prst="rect">
            <a:avLst/>
          </a:prstGeom>
        </p:spPr>
      </p:pic>
    </p:spTree>
    <p:extLst>
      <p:ext uri="{BB962C8B-B14F-4D97-AF65-F5344CB8AC3E}">
        <p14:creationId xmlns:p14="http://schemas.microsoft.com/office/powerpoint/2010/main" val="2117444677"/>
      </p:ext>
    </p:extLst>
  </p:cSld>
  <p:clrMap bg1="lt1" tx1="dk1" bg2="lt2" tx2="dk2" accent1="accent1" accent2="accent2" accent3="accent3" accent4="accent4" accent5="accent5" accent6="accent6" hlink="hlink" folHlink="folHlink"/>
  <p:sldLayoutIdLst>
    <p:sldLayoutId id="2147484166" r:id="rId1"/>
    <p:sldLayoutId id="2147484167" r:id="rId2"/>
    <p:sldLayoutId id="2147484168" r:id="rId3"/>
    <p:sldLayoutId id="2147484169" r:id="rId4"/>
    <p:sldLayoutId id="2147484170" r:id="rId5"/>
    <p:sldLayoutId id="2147484171" r:id="rId6"/>
    <p:sldLayoutId id="2147484172" r:id="rId7"/>
    <p:sldLayoutId id="2147484173" r:id="rId8"/>
    <p:sldLayoutId id="2147484174" r:id="rId9"/>
    <p:sldLayoutId id="2147484175" r:id="rId10"/>
    <p:sldLayoutId id="2147484176" r:id="rId11"/>
    <p:sldLayoutId id="2147484177" r:id="rId12"/>
    <p:sldLayoutId id="2147484178" r:id="rId13"/>
    <p:sldLayoutId id="2147484179" r:id="rId14"/>
    <p:sldLayoutId id="2147484180" r:id="rId15"/>
    <p:sldLayoutId id="2147484181" r:id="rId16"/>
  </p:sldLayoutIdLst>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hf sldNum="0" hdr="0" dt="0"/>
  <p:txStyles>
    <p:titleStyle>
      <a:lvl1pPr algn="l" defTabSz="685800" rtl="0" eaLnBrk="1" latinLnBrk="0" hangingPunct="1">
        <a:lnSpc>
          <a:spcPct val="80000"/>
        </a:lnSpc>
        <a:spcBef>
          <a:spcPct val="0"/>
        </a:spcBef>
        <a:buNone/>
        <a:defRPr sz="2400" b="0" kern="1200">
          <a:solidFill>
            <a:schemeClr val="tx1">
              <a:lumMod val="65000"/>
              <a:lumOff val="35000"/>
            </a:schemeClr>
          </a:solidFill>
          <a:latin typeface="Arial" pitchFamily="34" charset="0"/>
          <a:ea typeface="+mj-ea"/>
          <a:cs typeface="Arial" pitchFamily="34" charset="0"/>
        </a:defRPr>
      </a:lvl1pPr>
    </p:titleStyle>
    <p:bodyStyle>
      <a:lvl1pPr marL="257175" indent="-257175" algn="l" defTabSz="685800" rtl="0" eaLnBrk="1" latinLnBrk="0" hangingPunct="1">
        <a:lnSpc>
          <a:spcPct val="120000"/>
        </a:lnSpc>
        <a:spcBef>
          <a:spcPts val="450"/>
        </a:spcBef>
        <a:spcAft>
          <a:spcPts val="0"/>
        </a:spcAft>
        <a:buClr>
          <a:schemeClr val="accent2"/>
        </a:buClr>
        <a:buSzPct val="100000"/>
        <a:buFont typeface="Arial" pitchFamily="34" charset="0"/>
        <a:buChar char="•"/>
        <a:defRPr lang="en-US" sz="1600" b="0" kern="1200" dirty="0" smtClean="0">
          <a:solidFill>
            <a:schemeClr val="tx1">
              <a:lumMod val="75000"/>
              <a:lumOff val="25000"/>
            </a:schemeClr>
          </a:solidFill>
          <a:latin typeface="+mn-lt"/>
          <a:ea typeface="+mn-ea"/>
          <a:cs typeface="Arial" pitchFamily="34" charset="0"/>
        </a:defRPr>
      </a:lvl1pPr>
      <a:lvl2pPr marL="600075" indent="-257175" algn="l" defTabSz="685800" rtl="0" eaLnBrk="1" latinLnBrk="0" hangingPunct="1">
        <a:lnSpc>
          <a:spcPct val="120000"/>
        </a:lnSpc>
        <a:spcBef>
          <a:spcPts val="300"/>
        </a:spcBef>
        <a:spcAft>
          <a:spcPts val="0"/>
        </a:spcAft>
        <a:buClr>
          <a:schemeClr val="accent2"/>
        </a:buClr>
        <a:buSzPct val="110000"/>
        <a:buFont typeface="Arial" pitchFamily="34" charset="0"/>
        <a:buChar char="–"/>
        <a:defRPr lang="en-US" sz="1400" kern="1200" dirty="0" smtClean="0">
          <a:solidFill>
            <a:schemeClr val="tx1">
              <a:lumMod val="75000"/>
              <a:lumOff val="25000"/>
            </a:schemeClr>
          </a:solidFill>
          <a:latin typeface="Arial" pitchFamily="34" charset="0"/>
          <a:ea typeface="+mn-ea"/>
          <a:cs typeface="Arial" pitchFamily="34" charset="0"/>
        </a:defRPr>
      </a:lvl2pPr>
      <a:lvl3pPr marL="857250" indent="-214313" algn="l" defTabSz="685800" rtl="0" eaLnBrk="1" latinLnBrk="0" hangingPunct="1">
        <a:lnSpc>
          <a:spcPct val="120000"/>
        </a:lnSpc>
        <a:spcBef>
          <a:spcPts val="225"/>
        </a:spcBef>
        <a:spcAft>
          <a:spcPts val="0"/>
        </a:spcAft>
        <a:buClr>
          <a:schemeClr val="accent2"/>
        </a:buClr>
        <a:buFont typeface="Arial" pitchFamily="34" charset="0"/>
        <a:buChar char="–"/>
        <a:defRPr lang="en-US" sz="1400" kern="1200" dirty="0" smtClean="0">
          <a:solidFill>
            <a:schemeClr val="tx1">
              <a:lumMod val="75000"/>
              <a:lumOff val="25000"/>
            </a:schemeClr>
          </a:solidFill>
          <a:latin typeface="Arial" pitchFamily="34" charset="0"/>
          <a:ea typeface="+mn-ea"/>
          <a:cs typeface="Arial" pitchFamily="34" charset="0"/>
        </a:defRPr>
      </a:lvl3pPr>
      <a:lvl4pPr marL="1157288" indent="-257175" algn="l" defTabSz="685800" rtl="0" eaLnBrk="1" latinLnBrk="0" hangingPunct="1">
        <a:lnSpc>
          <a:spcPct val="120000"/>
        </a:lnSpc>
        <a:spcBef>
          <a:spcPts val="225"/>
        </a:spcBef>
        <a:spcAft>
          <a:spcPts val="225"/>
        </a:spcAft>
        <a:buClr>
          <a:schemeClr val="accent2"/>
        </a:buClr>
        <a:buFont typeface="Arial" pitchFamily="34" charset="0"/>
        <a:buChar char="–"/>
        <a:defRPr lang="en-US" sz="1100" kern="1200" dirty="0" smtClean="0">
          <a:solidFill>
            <a:schemeClr val="tx1">
              <a:lumMod val="75000"/>
              <a:lumOff val="25000"/>
            </a:schemeClr>
          </a:solidFill>
          <a:latin typeface="Arial" pitchFamily="34" charset="0"/>
          <a:ea typeface="+mn-ea"/>
          <a:cs typeface="Arial" pitchFamily="34" charset="0"/>
        </a:defRPr>
      </a:lvl4pPr>
      <a:lvl5pPr marL="1371600" indent="-171450" algn="l" defTabSz="685800" rtl="0" eaLnBrk="1" latinLnBrk="0" hangingPunct="1">
        <a:lnSpc>
          <a:spcPct val="120000"/>
        </a:lnSpc>
        <a:spcBef>
          <a:spcPts val="225"/>
        </a:spcBef>
        <a:spcAft>
          <a:spcPts val="225"/>
        </a:spcAft>
        <a:buClr>
          <a:schemeClr val="accent2"/>
        </a:buClr>
        <a:buFont typeface="Arial" pitchFamily="34" charset="0"/>
        <a:buChar char="–"/>
        <a:defRPr lang="en-US" sz="1000" kern="1200" dirty="0">
          <a:solidFill>
            <a:schemeClr val="tx1">
              <a:lumMod val="75000"/>
              <a:lumOff val="25000"/>
            </a:schemeClr>
          </a:solidFill>
          <a:latin typeface="Arial" pitchFamily="34" charset="0"/>
          <a:ea typeface="+mn-ea"/>
          <a:cs typeface="Arial" pitchFamily="34" charset="0"/>
        </a:defRPr>
      </a:lvl5pPr>
      <a:lvl6pPr marL="342900" indent="-342900" algn="l" defTabSz="685800" rtl="0" eaLnBrk="1" latinLnBrk="0" hangingPunct="1">
        <a:spcBef>
          <a:spcPct val="20000"/>
        </a:spcBef>
        <a:buClr>
          <a:schemeClr val="accent1"/>
        </a:buClr>
        <a:buFont typeface="+mj-lt"/>
        <a:buAutoNum type="arabicPeriod"/>
        <a:defRPr sz="1350" kern="1200">
          <a:solidFill>
            <a:schemeClr val="accent6">
              <a:lumMod val="75000"/>
            </a:schemeClr>
          </a:solidFill>
          <a:latin typeface="+mn-lt"/>
          <a:ea typeface="+mn-ea"/>
          <a:cs typeface="+mn-cs"/>
        </a:defRPr>
      </a:lvl6pPr>
      <a:lvl7pPr marL="600075" indent="-257175" algn="l" defTabSz="685800" rtl="0" eaLnBrk="1" latinLnBrk="0" hangingPunct="1">
        <a:spcBef>
          <a:spcPct val="20000"/>
        </a:spcBef>
        <a:buFont typeface="+mj-lt"/>
        <a:buAutoNum type="alphaUcPeriod"/>
        <a:defRPr sz="1200" kern="1200">
          <a:solidFill>
            <a:schemeClr val="accent6">
              <a:lumMod val="75000"/>
            </a:schemeClr>
          </a:solidFill>
          <a:latin typeface="+mn-lt"/>
          <a:ea typeface="+mn-ea"/>
          <a:cs typeface="+mn-cs"/>
        </a:defRPr>
      </a:lvl7pPr>
      <a:lvl8pPr marL="814388" indent="-214313" algn="l" defTabSz="685800" rtl="0" eaLnBrk="1" latinLnBrk="0" hangingPunct="1">
        <a:spcBef>
          <a:spcPct val="20000"/>
        </a:spcBef>
        <a:buFont typeface="+mj-lt"/>
        <a:buAutoNum type="romanLcPeriod"/>
        <a:defRPr sz="1050" kern="1200">
          <a:solidFill>
            <a:schemeClr val="accent6">
              <a:lumMod val="75000"/>
            </a:schemeClr>
          </a:solidFill>
          <a:latin typeface="+mn-lt"/>
          <a:ea typeface="+mn-ea"/>
          <a:cs typeface="+mn-cs"/>
        </a:defRPr>
      </a:lvl8pPr>
      <a:lvl9pPr marL="857250" indent="-171450" algn="l" defTabSz="685800" rtl="0" eaLnBrk="1" latinLnBrk="0" hangingPunct="1">
        <a:spcBef>
          <a:spcPct val="20000"/>
        </a:spcBef>
        <a:buClr>
          <a:schemeClr val="accent3"/>
        </a:buClr>
        <a:buFont typeface="Arial" pitchFamily="34" charset="0"/>
        <a:buChar char="•"/>
        <a:defRPr sz="1050" kern="1200">
          <a:solidFill>
            <a:schemeClr val="accent6">
              <a:lumMod val="7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Rectangle 109">
            <a:extLst>
              <a:ext uri="{FF2B5EF4-FFF2-40B4-BE49-F238E27FC236}">
                <a16:creationId xmlns:a16="http://schemas.microsoft.com/office/drawing/2014/main" xmlns="" id="{CDE4D03A-2626-4A54-AE13-923FF81FF57D}"/>
              </a:ext>
            </a:extLst>
          </p:cNvPr>
          <p:cNvSpPr/>
          <p:nvPr/>
        </p:nvSpPr>
        <p:spPr>
          <a:xfrm flipH="1" flipV="1">
            <a:off x="0" y="-5"/>
            <a:ext cx="12192000" cy="2371729"/>
          </a:xfrm>
          <a:prstGeom prst="rect">
            <a:avLst/>
          </a:prstGeom>
          <a:gradFill>
            <a:gsLst>
              <a:gs pos="80000">
                <a:srgbClr val="000001"/>
              </a:gs>
              <a:gs pos="0">
                <a:srgbClr val="000001">
                  <a:alpha val="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p>
            <a:pPr algn="l"/>
            <a:endParaRPr lang="en-US" sz="1200" dirty="0">
              <a:solidFill>
                <a:schemeClr val="bg1"/>
              </a:solidFill>
              <a:ea typeface="Nokia Pure Text Light" panose="020B0403020202020204" pitchFamily="34" charset="0"/>
            </a:endParaRPr>
          </a:p>
        </p:txBody>
      </p:sp>
      <p:sp>
        <p:nvSpPr>
          <p:cNvPr id="19" name="Title 2">
            <a:extLst>
              <a:ext uri="{FF2B5EF4-FFF2-40B4-BE49-F238E27FC236}">
                <a16:creationId xmlns:a16="http://schemas.microsoft.com/office/drawing/2014/main" xmlns="" id="{30E0F8B2-D0A5-694A-A53C-28C73E222718}"/>
              </a:ext>
            </a:extLst>
          </p:cNvPr>
          <p:cNvSpPr txBox="1">
            <a:spLocks/>
          </p:cNvSpPr>
          <p:nvPr/>
        </p:nvSpPr>
        <p:spPr bwMode="gray">
          <a:xfrm>
            <a:off x="530732" y="2222166"/>
            <a:ext cx="9513698" cy="1705006"/>
          </a:xfrm>
          <a:prstGeom prst="rect">
            <a:avLst/>
          </a:prstGeom>
        </p:spPr>
        <p:txBody>
          <a:bodyPr/>
          <a:lstStyle>
            <a:lvl1pPr algn="l" defTabSz="914455" rtl="0" eaLnBrk="1" latinLnBrk="0" hangingPunct="1">
              <a:lnSpc>
                <a:spcPct val="84000"/>
              </a:lnSpc>
              <a:spcBef>
                <a:spcPct val="0"/>
              </a:spcBef>
              <a:buNone/>
              <a:defRPr sz="3400" kern="1200" baseline="0">
                <a:solidFill>
                  <a:schemeClr val="tx2"/>
                </a:solidFill>
                <a:latin typeface="Microsoft Sans Serif" panose="020B0604020202020204" pitchFamily="34" charset="0"/>
                <a:ea typeface="+mj-ea"/>
                <a:cs typeface="+mj-cs"/>
              </a:defRPr>
            </a:lvl1pPr>
          </a:lstStyle>
          <a:p>
            <a:r>
              <a:rPr lang="en-US" dirty="0">
                <a:solidFill>
                  <a:schemeClr val="tx1"/>
                </a:solidFill>
              </a:rPr>
              <a:t>SP-200xxx</a:t>
            </a:r>
            <a:br>
              <a:rPr lang="en-US" dirty="0">
                <a:solidFill>
                  <a:schemeClr val="tx1"/>
                </a:solidFill>
              </a:rPr>
            </a:br>
            <a:endParaRPr lang="en-US" dirty="0">
              <a:solidFill>
                <a:schemeClr val="tx1"/>
              </a:solidFill>
            </a:endParaRPr>
          </a:p>
          <a:p>
            <a:r>
              <a:rPr lang="en-US" sz="6000" dirty="0">
                <a:solidFill>
                  <a:schemeClr val="tx1"/>
                </a:solidFill>
              </a:rPr>
              <a:t>On 5G GUTI reallocation</a:t>
            </a:r>
          </a:p>
          <a:p>
            <a:endParaRPr lang="en-US" sz="3200" dirty="0">
              <a:solidFill>
                <a:schemeClr val="bg1"/>
              </a:solidFill>
            </a:endParaRPr>
          </a:p>
          <a:p>
            <a:r>
              <a:rPr lang="en-US" sz="3200" dirty="0">
                <a:solidFill>
                  <a:schemeClr val="tx1"/>
                </a:solidFill>
              </a:rPr>
              <a:t>Source: Qualcomm </a:t>
            </a:r>
            <a:r>
              <a:rPr lang="en-US" sz="3200" dirty="0" err="1">
                <a:solidFill>
                  <a:schemeClr val="tx1"/>
                </a:solidFill>
              </a:rPr>
              <a:t>Incorporated,xxx</a:t>
            </a:r>
            <a:endParaRPr lang="en-US" dirty="0">
              <a:solidFill>
                <a:schemeClr val="bg1"/>
              </a:solidFill>
            </a:endParaRPr>
          </a:p>
        </p:txBody>
      </p:sp>
      <p:sp>
        <p:nvSpPr>
          <p:cNvPr id="22" name="Text Placeholder 14">
            <a:extLst>
              <a:ext uri="{FF2B5EF4-FFF2-40B4-BE49-F238E27FC236}">
                <a16:creationId xmlns:a16="http://schemas.microsoft.com/office/drawing/2014/main" xmlns="" id="{43456F40-AA38-F24C-9E1B-CAC061E7F5C2}"/>
              </a:ext>
            </a:extLst>
          </p:cNvPr>
          <p:cNvSpPr txBox="1">
            <a:spLocks/>
          </p:cNvSpPr>
          <p:nvPr/>
        </p:nvSpPr>
        <p:spPr bwMode="gray">
          <a:xfrm>
            <a:off x="530732" y="416655"/>
            <a:ext cx="2943988" cy="250063"/>
          </a:xfrm>
          <a:prstGeom prst="rect">
            <a:avLst/>
          </a:prstGeom>
        </p:spPr>
        <p:txBody>
          <a:bodyPr vert="horz" lIns="0" tIns="0" rIns="0" bIns="0" rtlCol="0">
            <a:noAutofit/>
          </a:bodyPr>
          <a:lstStyle>
            <a:lvl1pPr marL="0" indent="0" algn="l" defTabSz="914400" rtl="0" eaLnBrk="1" latinLnBrk="0" hangingPunct="1">
              <a:lnSpc>
                <a:spcPct val="98000"/>
              </a:lnSpc>
              <a:spcBef>
                <a:spcPts val="0"/>
              </a:spcBef>
              <a:buClr>
                <a:srgbClr val="3253DC"/>
              </a:buClr>
              <a:buFont typeface="Arial" panose="020B0604020202020204" pitchFamily="34" charset="0"/>
              <a:buNone/>
              <a:defRPr sz="1600" kern="1200" baseline="0">
                <a:solidFill>
                  <a:schemeClr val="bg1"/>
                </a:solidFill>
                <a:latin typeface="+mn-lt"/>
                <a:ea typeface="+mn-ea"/>
                <a:cs typeface="+mn-cs"/>
              </a:defRPr>
            </a:lvl1pPr>
            <a:lvl2pPr marL="0" indent="0" algn="l" defTabSz="914400" rtl="0" eaLnBrk="1" latinLnBrk="0" hangingPunct="1">
              <a:lnSpc>
                <a:spcPct val="98000"/>
              </a:lnSpc>
              <a:spcBef>
                <a:spcPts val="0"/>
              </a:spcBef>
              <a:buClr>
                <a:schemeClr val="tx1">
                  <a:lumMod val="85000"/>
                  <a:lumOff val="15000"/>
                </a:schemeClr>
              </a:buClr>
              <a:buFont typeface="Microsoft Sans Serif" panose="020B0604020202020204" pitchFamily="34" charset="0"/>
              <a:buNone/>
              <a:defRPr sz="1600" kern="1200" baseline="0">
                <a:solidFill>
                  <a:schemeClr val="bg1"/>
                </a:solidFill>
                <a:latin typeface="+mn-lt"/>
                <a:ea typeface="+mn-ea"/>
                <a:cs typeface="+mn-cs"/>
              </a:defRPr>
            </a:lvl2pPr>
            <a:lvl3pPr marL="0" indent="0" algn="l" defTabSz="914400" rtl="0" eaLnBrk="1" latinLnBrk="0" hangingPunct="1">
              <a:lnSpc>
                <a:spcPct val="98000"/>
              </a:lnSpc>
              <a:spcBef>
                <a:spcPts val="0"/>
              </a:spcBef>
              <a:buClr>
                <a:schemeClr val="tx1">
                  <a:lumMod val="85000"/>
                  <a:lumOff val="15000"/>
                </a:schemeClr>
              </a:buClr>
              <a:buFont typeface="Microsoft Sans Serif" panose="020B0604020202020204" pitchFamily="34" charset="0"/>
              <a:buNone/>
              <a:defRPr lang="en-US" sz="1600" kern="1200">
                <a:solidFill>
                  <a:schemeClr val="bg1"/>
                </a:solidFill>
                <a:latin typeface="+mn-lt"/>
                <a:ea typeface="+mn-ea"/>
                <a:cs typeface="+mn-cs"/>
              </a:defRPr>
            </a:lvl3pPr>
            <a:lvl4pPr marL="0" indent="0" algn="l" defTabSz="914400" rtl="0" eaLnBrk="1" latinLnBrk="0" hangingPunct="1">
              <a:lnSpc>
                <a:spcPct val="98000"/>
              </a:lnSpc>
              <a:spcBef>
                <a:spcPts val="0"/>
              </a:spcBef>
              <a:buClr>
                <a:schemeClr val="tx1">
                  <a:lumMod val="85000"/>
                  <a:lumOff val="15000"/>
                </a:schemeClr>
              </a:buClr>
              <a:buFont typeface="Microsoft Sans Serif" panose="020B0604020202020204" pitchFamily="34" charset="0"/>
              <a:buNone/>
              <a:defRPr sz="1600" kern="1200">
                <a:solidFill>
                  <a:schemeClr val="bg1"/>
                </a:solidFill>
                <a:latin typeface="+mn-lt"/>
                <a:ea typeface="+mn-ea"/>
                <a:cs typeface="+mn-cs"/>
              </a:defRPr>
            </a:lvl4pPr>
            <a:lvl5pPr marL="0" indent="0" algn="l" defTabSz="914400" rtl="0" eaLnBrk="1" latinLnBrk="0" hangingPunct="1">
              <a:lnSpc>
                <a:spcPct val="98000"/>
              </a:lnSpc>
              <a:spcBef>
                <a:spcPts val="0"/>
              </a:spcBef>
              <a:buClr>
                <a:srgbClr val="595959"/>
              </a:buClr>
              <a:buFont typeface="Microsoft Sans Serif" panose="020B0604020202020204" pitchFamily="34" charset="0"/>
              <a:buNone/>
              <a:tabLst/>
              <a:defRPr sz="1600" kern="1200" baseline="0">
                <a:solidFill>
                  <a:schemeClr val="bg1"/>
                </a:solidFill>
                <a:latin typeface="+mn-lt"/>
                <a:ea typeface="+mn-ea"/>
                <a:cs typeface="+mn-cs"/>
              </a:defRPr>
            </a:lvl5pPr>
            <a:lvl6pPr marL="0" indent="0" algn="l" defTabSz="914400" rtl="0" eaLnBrk="1" latinLnBrk="0" hangingPunct="1">
              <a:lnSpc>
                <a:spcPct val="94000"/>
              </a:lnSpc>
              <a:spcBef>
                <a:spcPts val="0"/>
              </a:spcBef>
              <a:buFont typeface="Microsoft Sans Serif" panose="020B0604020202020204" pitchFamily="34" charset="0"/>
              <a:buChar char="​"/>
              <a:defRPr sz="2400" kern="1200">
                <a:solidFill>
                  <a:schemeClr val="tx1">
                    <a:lumMod val="85000"/>
                    <a:lumOff val="15000"/>
                  </a:schemeClr>
                </a:solidFill>
                <a:latin typeface="+mn-lt"/>
                <a:ea typeface="+mn-ea"/>
                <a:cs typeface="+mn-cs"/>
              </a:defRPr>
            </a:lvl6pPr>
            <a:lvl7pPr marL="0" indent="0" algn="l" defTabSz="914400" rtl="0" eaLnBrk="1" latinLnBrk="0" hangingPunct="1">
              <a:lnSpc>
                <a:spcPct val="107000"/>
              </a:lnSpc>
              <a:spcBef>
                <a:spcPts val="1200"/>
              </a:spcBef>
              <a:buFont typeface="Microsoft Sans Serif" panose="020B0604020202020204" pitchFamily="34" charset="0"/>
              <a:buChar char="​"/>
              <a:defRPr sz="2100" kern="1200" baseline="0">
                <a:solidFill>
                  <a:schemeClr val="tx1">
                    <a:lumMod val="85000"/>
                    <a:lumOff val="15000"/>
                  </a:schemeClr>
                </a:solidFill>
                <a:latin typeface="+mn-lt"/>
                <a:ea typeface="+mn-ea"/>
                <a:cs typeface="+mn-cs"/>
              </a:defRPr>
            </a:lvl7pPr>
            <a:lvl8pPr marL="0" indent="0" algn="l" defTabSz="914400" rtl="0" eaLnBrk="1" latinLnBrk="0" hangingPunct="1">
              <a:lnSpc>
                <a:spcPct val="86000"/>
              </a:lnSpc>
              <a:spcBef>
                <a:spcPts val="1800"/>
              </a:spcBef>
              <a:buSzPct val="100000"/>
              <a:buFont typeface="Microsoft Sans Serif" panose="020B0604020202020204" pitchFamily="34" charset="0"/>
              <a:buChar char="​"/>
              <a:defRPr lang="en-US" sz="5500" kern="1200" baseline="0" dirty="0" smtClean="0">
                <a:solidFill>
                  <a:schemeClr val="tx1">
                    <a:lumMod val="85000"/>
                    <a:lumOff val="15000"/>
                  </a:schemeClr>
                </a:solidFill>
                <a:latin typeface="+mn-lt"/>
                <a:ea typeface="+mn-ea"/>
                <a:cs typeface="+mn-cs"/>
              </a:defRPr>
            </a:lvl8pPr>
            <a:lvl9pPr marL="0" indent="0" algn="l" defTabSz="914400" rtl="0" eaLnBrk="1" latinLnBrk="0" hangingPunct="1">
              <a:lnSpc>
                <a:spcPct val="84000"/>
              </a:lnSpc>
              <a:spcBef>
                <a:spcPts val="1800"/>
              </a:spcBef>
              <a:buFont typeface="Microsoft Sans Serif" panose="020B0604020202020204" pitchFamily="34" charset="0"/>
              <a:buChar char="​"/>
              <a:defRPr sz="6800" kern="1200" baseline="0">
                <a:solidFill>
                  <a:schemeClr val="tx1">
                    <a:lumMod val="85000"/>
                    <a:lumOff val="15000"/>
                  </a:schemeClr>
                </a:solidFill>
                <a:latin typeface="+mn-lt"/>
                <a:ea typeface="+mn-ea"/>
                <a:cs typeface="+mn-cs"/>
              </a:defRPr>
            </a:lvl9pPr>
          </a:lstStyle>
          <a:p>
            <a:r>
              <a:rPr lang="en-US" dirty="0"/>
              <a:t>3GPP SA #89e</a:t>
            </a:r>
          </a:p>
          <a:p>
            <a:r>
              <a:rPr lang="en-US" dirty="0"/>
              <a:t>September 15-21, 2020</a:t>
            </a:r>
          </a:p>
        </p:txBody>
      </p:sp>
    </p:spTree>
    <p:extLst>
      <p:ext uri="{BB962C8B-B14F-4D97-AF65-F5344CB8AC3E}">
        <p14:creationId xmlns:p14="http://schemas.microsoft.com/office/powerpoint/2010/main" val="3684538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A6D352E-D74A-4E67-9993-78B657545A33}"/>
              </a:ext>
            </a:extLst>
          </p:cNvPr>
          <p:cNvSpPr>
            <a:spLocks noGrp="1"/>
          </p:cNvSpPr>
          <p:nvPr>
            <p:ph type="title"/>
          </p:nvPr>
        </p:nvSpPr>
        <p:spPr/>
        <p:txBody>
          <a:bodyPr/>
          <a:lstStyle/>
          <a:p>
            <a:r>
              <a:rPr lang="en-GB" dirty="0">
                <a:solidFill>
                  <a:schemeClr val="tx1"/>
                </a:solidFill>
              </a:rPr>
              <a:t>Proposal for endorsement</a:t>
            </a:r>
            <a:endParaRPr lang="en-US" dirty="0">
              <a:solidFill>
                <a:schemeClr val="tx1"/>
              </a:solidFill>
            </a:endParaRPr>
          </a:p>
        </p:txBody>
      </p:sp>
      <p:sp>
        <p:nvSpPr>
          <p:cNvPr id="3" name="Content Placeholder 2">
            <a:extLst>
              <a:ext uri="{FF2B5EF4-FFF2-40B4-BE49-F238E27FC236}">
                <a16:creationId xmlns:a16="http://schemas.microsoft.com/office/drawing/2014/main" xmlns="" id="{44E38B52-5610-40E6-85B8-07530C9BAA74}"/>
              </a:ext>
            </a:extLst>
          </p:cNvPr>
          <p:cNvSpPr>
            <a:spLocks noGrp="1"/>
          </p:cNvSpPr>
          <p:nvPr>
            <p:ph sz="quarter" idx="12"/>
          </p:nvPr>
        </p:nvSpPr>
        <p:spPr/>
        <p:txBody>
          <a:bodyPr/>
          <a:lstStyle/>
          <a:p>
            <a:pPr hangingPunct="0"/>
            <a:r>
              <a:rPr lang="en-GB" dirty="0">
                <a:solidFill>
                  <a:schemeClr val="tx1"/>
                </a:solidFill>
              </a:rPr>
              <a:t>SA discussed and acknowledged the trade-off between user privacy protection and signalling optimisation for 5G </a:t>
            </a:r>
            <a:r>
              <a:rPr lang="en-GB" dirty="0" err="1">
                <a:solidFill>
                  <a:schemeClr val="tx1"/>
                </a:solidFill>
              </a:rPr>
              <a:t>CIoT</a:t>
            </a:r>
            <a:r>
              <a:rPr lang="en-GB" dirty="0">
                <a:solidFill>
                  <a:schemeClr val="tx1"/>
                </a:solidFill>
              </a:rPr>
              <a:t>. </a:t>
            </a:r>
            <a:endParaRPr lang="en-US" dirty="0">
              <a:solidFill>
                <a:schemeClr val="tx1"/>
              </a:solidFill>
            </a:endParaRPr>
          </a:p>
          <a:p>
            <a:pPr hangingPunct="0"/>
            <a:r>
              <a:rPr lang="en-GB" dirty="0">
                <a:solidFill>
                  <a:schemeClr val="tx1"/>
                </a:solidFill>
              </a:rPr>
              <a:t>Considering this trade off if the same 5G-GUTI is used multiple times for paging even for </a:t>
            </a:r>
            <a:r>
              <a:rPr lang="en-GB" dirty="0" err="1">
                <a:solidFill>
                  <a:schemeClr val="tx1"/>
                </a:solidFill>
              </a:rPr>
              <a:t>CIoT</a:t>
            </a:r>
            <a:r>
              <a:rPr lang="en-GB" dirty="0">
                <a:solidFill>
                  <a:schemeClr val="tx1"/>
                </a:solidFill>
              </a:rPr>
              <a:t> UEs, there exists a privacy risk (identification of the UE’s presence in a particular location). Therefore, for a UE in 5GMM-IDLE mode with suspend indication, </a:t>
            </a:r>
            <a:r>
              <a:rPr lang="en-GB" dirty="0" smtClean="0">
                <a:solidFill>
                  <a:schemeClr val="tx1"/>
                </a:solidFill>
              </a:rPr>
              <a:t>the network shall </a:t>
            </a:r>
            <a:r>
              <a:rPr lang="en-GB" dirty="0">
                <a:solidFill>
                  <a:schemeClr val="tx1"/>
                </a:solidFill>
              </a:rPr>
              <a:t>always allocate a new 5G-GUTI after paging and resume of a connection, even if a NAS message is not sent.</a:t>
            </a:r>
            <a:endParaRPr lang="en-US" dirty="0">
              <a:solidFill>
                <a:schemeClr val="tx1"/>
              </a:solidFill>
            </a:endParaRPr>
          </a:p>
          <a:p>
            <a:endParaRPr lang="en-US" dirty="0"/>
          </a:p>
        </p:txBody>
      </p:sp>
    </p:spTree>
    <p:extLst>
      <p:ext uri="{BB962C8B-B14F-4D97-AF65-F5344CB8AC3E}">
        <p14:creationId xmlns:p14="http://schemas.microsoft.com/office/powerpoint/2010/main" val="12666028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EE4P_STYLE_ID" val="39dcc26a-7131-49f4-a9eb-1c0521500c03"/>
  <p:tag name="SP_AGENDA" val="SectionNumber SlideNumber"/>
</p:tagLst>
</file>

<file path=ppt/theme/theme1.xml><?xml version="1.0" encoding="utf-8"?>
<a:theme xmlns:a="http://schemas.openxmlformats.org/drawingml/2006/main" name="Qualcomm">
  <a:themeElements>
    <a:clrScheme name="Qualcomm">
      <a:dk1>
        <a:srgbClr val="000000"/>
      </a:dk1>
      <a:lt1>
        <a:srgbClr val="FFFFFF"/>
      </a:lt1>
      <a:dk2>
        <a:srgbClr val="664C81"/>
      </a:dk2>
      <a:lt2>
        <a:srgbClr val="E04F4F"/>
      </a:lt2>
      <a:accent1>
        <a:srgbClr val="3253DC"/>
      </a:accent1>
      <a:accent2>
        <a:srgbClr val="7BA0FF"/>
      </a:accent2>
      <a:accent3>
        <a:srgbClr val="6AB19B"/>
      </a:accent3>
      <a:accent4>
        <a:srgbClr val="90D0CE"/>
      </a:accent4>
      <a:accent5>
        <a:srgbClr val="4A5A75"/>
      </a:accent5>
      <a:accent6>
        <a:srgbClr val="A4A8B9"/>
      </a:accent6>
      <a:hlink>
        <a:srgbClr val="3253DC"/>
      </a:hlink>
      <a:folHlink>
        <a:srgbClr val="7BA0FF"/>
      </a:folHlink>
    </a:clrScheme>
    <a:fontScheme name="Qualcomm">
      <a:majorFont>
        <a:latin typeface="Microsoft Sans Serif"/>
        <a:ea typeface=""/>
        <a:cs typeface=""/>
      </a:majorFont>
      <a:minorFont>
        <a:latin typeface="Microsoft Sans Serif"/>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cap="rnd">
          <a:solidFill>
            <a:schemeClr val="accent6">
              <a:lumMod val="60000"/>
              <a:lumOff val="40000"/>
            </a:schemeClr>
          </a:solidFill>
          <a:round/>
          <a:headEnd w="lg" len="lg"/>
          <a:tailEnd type="none"/>
        </a:ln>
      </a:spPr>
      <a:bodyPr/>
      <a:lstStyle/>
      <a:style>
        <a:lnRef idx="1">
          <a:schemeClr val="accent1"/>
        </a:lnRef>
        <a:fillRef idx="0">
          <a:schemeClr val="accent1"/>
        </a:fillRef>
        <a:effectRef idx="0">
          <a:schemeClr val="accent1"/>
        </a:effectRef>
        <a:fontRef idx="minor">
          <a:schemeClr val="tx1"/>
        </a:fontRef>
      </a:style>
    </a:lnDef>
    <a:txDef>
      <a:spPr>
        <a:noFill/>
        <a:ln>
          <a:noFill/>
        </a:ln>
      </a:spPr>
      <a:bodyPr wrap="square" lIns="137160" tIns="91440" rIns="0" bIns="91440" rtlCol="0">
        <a:spAutoFit/>
      </a:bodyPr>
      <a:lstStyle>
        <a:defPPr algn="l">
          <a:lnSpc>
            <a:spcPct val="95000"/>
          </a:lnSpc>
          <a:spcBef>
            <a:spcPts val="1200"/>
          </a:spcBef>
          <a:defRPr sz="1600" dirty="0" smtClean="0">
            <a:solidFill>
              <a:schemeClr val="tx1"/>
            </a:solidFill>
          </a:defRPr>
        </a:defPPr>
      </a:lstStyle>
    </a:txDef>
  </a:objectDefaults>
  <a:extraClrSchemeLst/>
  <a:extLst>
    <a:ext uri="{05A4C25C-085E-4340-85A3-A5531E510DB2}">
      <thm15:themeFamily xmlns:thm15="http://schemas.microsoft.com/office/thememl/2012/main" name="2017_Qualcomm_16x9_Corporate-Simplified_Template_12.13.2017_D.pptx" id="{D9D5CD66-12BC-41F2-AF5E-3627B779BE0D}" vid="{750ACC4F-9020-4209-8DF3-EB4A2022D382}"/>
    </a:ext>
  </a:extLst>
</a:theme>
</file>

<file path=ppt/theme/theme2.xml><?xml version="1.0" encoding="utf-8"?>
<a:theme xmlns:a="http://schemas.openxmlformats.org/drawingml/2006/main" name="Presentation Layouts">
  <a:themeElements>
    <a:clrScheme name="Qualcomm Color Pallet">
      <a:dk1>
        <a:sysClr val="windowText" lastClr="000000"/>
      </a:dk1>
      <a:lt1>
        <a:srgbClr val="FFFFFF"/>
      </a:lt1>
      <a:dk2>
        <a:srgbClr val="89D1B2"/>
      </a:dk2>
      <a:lt2>
        <a:srgbClr val="00ACBD"/>
      </a:lt2>
      <a:accent1>
        <a:srgbClr val="70CFEE"/>
      </a:accent1>
      <a:accent2>
        <a:srgbClr val="FCB53B"/>
      </a:accent2>
      <a:accent3>
        <a:srgbClr val="153C66"/>
      </a:accent3>
      <a:accent4>
        <a:srgbClr val="FFD939"/>
      </a:accent4>
      <a:accent5>
        <a:srgbClr val="F7921E"/>
      </a:accent5>
      <a:accent6>
        <a:srgbClr val="F15B35"/>
      </a:accent6>
      <a:hlink>
        <a:srgbClr val="C86E07"/>
      </a:hlink>
      <a:folHlink>
        <a:srgbClr val="E74346"/>
      </a:folHlink>
    </a:clrScheme>
    <a:fontScheme name="Qualcomm QC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368B96"/>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solidFill>
            <a:schemeClr val="tx1"/>
          </a:solidFill>
          <a:headEnd type="none" w="lg" len="lg"/>
          <a:tailEnd type="none"/>
        </a:ln>
        <a:effectLst/>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noAutofit/>
      </a:bodyPr>
      <a:lstStyle>
        <a:defPPr>
          <a:defRPr dirty="0" err="1" smtClean="0"/>
        </a:defPPr>
      </a:lstStyle>
    </a:txDef>
  </a:objectDefaults>
  <a:extraClrSchemeLst/>
</a:theme>
</file>

<file path=ppt/theme/theme3.xml><?xml version="1.0" encoding="utf-8"?>
<a:theme xmlns:a="http://schemas.openxmlformats.org/drawingml/2006/main" name="Office Theme">
  <a:themeElements>
    <a:clrScheme name="Qualcomm">
      <a:dk1>
        <a:srgbClr val="000000"/>
      </a:dk1>
      <a:lt1>
        <a:srgbClr val="FFFFFF"/>
      </a:lt1>
      <a:dk2>
        <a:srgbClr val="664C81"/>
      </a:dk2>
      <a:lt2>
        <a:srgbClr val="E04F4F"/>
      </a:lt2>
      <a:accent1>
        <a:srgbClr val="3253DC"/>
      </a:accent1>
      <a:accent2>
        <a:srgbClr val="7BA0FF"/>
      </a:accent2>
      <a:accent3>
        <a:srgbClr val="6AB19B"/>
      </a:accent3>
      <a:accent4>
        <a:srgbClr val="90D0CE"/>
      </a:accent4>
      <a:accent5>
        <a:srgbClr val="4A5A75"/>
      </a:accent5>
      <a:accent6>
        <a:srgbClr val="A4A8B9"/>
      </a:accent6>
      <a:hlink>
        <a:srgbClr val="3253DC"/>
      </a:hlink>
      <a:folHlink>
        <a:srgbClr val="7BA0FF"/>
      </a:folHlink>
    </a:clrScheme>
    <a:fontScheme name="Qualcomm">
      <a:majorFont>
        <a:latin typeface="Microsoft Sans Serif"/>
        <a:ea typeface=""/>
        <a:cs typeface=""/>
      </a:majorFont>
      <a:minorFont>
        <a:latin typeface="Microsoft Sans Serif"/>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Qualcomm">
      <a:dk1>
        <a:srgbClr val="000000"/>
      </a:dk1>
      <a:lt1>
        <a:srgbClr val="FFFFFF"/>
      </a:lt1>
      <a:dk2>
        <a:srgbClr val="664C81"/>
      </a:dk2>
      <a:lt2>
        <a:srgbClr val="E04F4F"/>
      </a:lt2>
      <a:accent1>
        <a:srgbClr val="3253DC"/>
      </a:accent1>
      <a:accent2>
        <a:srgbClr val="7BA0FF"/>
      </a:accent2>
      <a:accent3>
        <a:srgbClr val="6AB19B"/>
      </a:accent3>
      <a:accent4>
        <a:srgbClr val="90D0CE"/>
      </a:accent4>
      <a:accent5>
        <a:srgbClr val="4A5A75"/>
      </a:accent5>
      <a:accent6>
        <a:srgbClr val="A4A8B9"/>
      </a:accent6>
      <a:hlink>
        <a:srgbClr val="3253DC"/>
      </a:hlink>
      <a:folHlink>
        <a:srgbClr val="7BA0FF"/>
      </a:folHlink>
    </a:clrScheme>
    <a:fontScheme name="Qualcomm">
      <a:majorFont>
        <a:latin typeface="Microsoft Sans Serif"/>
        <a:ea typeface=""/>
        <a:cs typeface=""/>
      </a:majorFont>
      <a:minorFont>
        <a:latin typeface="Microsoft Sans Serif"/>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B28163D68FE8E4D9361964FDD814FC4" ma:contentTypeVersion="13" ma:contentTypeDescription="Create a new document." ma:contentTypeScope="" ma:versionID="652ebac36f3a3857a7e2f843bdf61faf">
  <xsd:schema xmlns:xsd="http://www.w3.org/2001/XMLSchema" xmlns:xs="http://www.w3.org/2001/XMLSchema" xmlns:p="http://schemas.microsoft.com/office/2006/metadata/properties" xmlns:ns3="ba37140e-f4c5-4a6c-a9b4-20a691ce6c8a" xmlns:ns4="cc9c437c-ae0c-4066-8d90-a0f7de786127" targetNamespace="http://schemas.microsoft.com/office/2006/metadata/properties" ma:root="true" ma:fieldsID="4be07f95e4277b4637c061ba86aa002a" ns3:_="" ns4:_="">
    <xsd:import namespace="ba37140e-f4c5-4a6c-a9b4-20a691ce6c8a"/>
    <xsd:import namespace="cc9c437c-ae0c-4066-8d90-a0f7de786127"/>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DateTaken" minOccurs="0"/>
                <xsd:element ref="ns4:MediaServiceLocation" minOccurs="0"/>
                <xsd:element ref="ns4:MediaServiceAutoKeyPoints" minOccurs="0"/>
                <xsd:element ref="ns4:MediaServiceKeyPoints" minOccurs="0"/>
                <xsd:element ref="ns4:MediaServiceGenerationTime" minOccurs="0"/>
                <xsd:element ref="ns4: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a37140e-f4c5-4a6c-a9b4-20a691ce6c8a"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c9c437c-ae0c-4066-8d90-a0f7de786127"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DDFD42D-2A7C-4C02-A2EE-BD8D5F043A96}">
  <ds:schemaRefs>
    <ds:schemaRef ds:uri="http://schemas.microsoft.com/office/2006/documentManagement/types"/>
    <ds:schemaRef ds:uri="ba37140e-f4c5-4a6c-a9b4-20a691ce6c8a"/>
    <ds:schemaRef ds:uri="cc9c437c-ae0c-4066-8d90-a0f7de786127"/>
    <ds:schemaRef ds:uri="http://purl.org/dc/terms/"/>
    <ds:schemaRef ds:uri="http://purl.org/dc/elements/1.1/"/>
    <ds:schemaRef ds:uri="http://schemas.microsoft.com/office/2006/metadata/properties"/>
    <ds:schemaRef ds:uri="http://purl.org/dc/dcmitype/"/>
    <ds:schemaRef ds:uri="http://www.w3.org/XML/1998/namespace"/>
    <ds:schemaRef ds:uri="http://schemas.microsoft.com/office/infopath/2007/PartnerControls"/>
    <ds:schemaRef ds:uri="http://schemas.openxmlformats.org/package/2006/metadata/core-properties"/>
  </ds:schemaRefs>
</ds:datastoreItem>
</file>

<file path=customXml/itemProps2.xml><?xml version="1.0" encoding="utf-8"?>
<ds:datastoreItem xmlns:ds="http://schemas.openxmlformats.org/officeDocument/2006/customXml" ds:itemID="{838F256A-7F92-466A-8D1F-BA50FA12AD2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a37140e-f4c5-4a6c-a9b4-20a691ce6c8a"/>
    <ds:schemaRef ds:uri="cc9c437c-ae0c-4066-8d90-a0f7de78612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00F1E56-1BBB-4412-A946-4897E97BFA8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16824</TotalTime>
  <Words>102</Words>
  <Application>Microsoft Office PowerPoint</Application>
  <PresentationFormat>宽屏</PresentationFormat>
  <Paragraphs>10</Paragraphs>
  <Slides>2</Slides>
  <Notes>1</Notes>
  <HiddenSlides>0</HiddenSlides>
  <MMClips>0</MMClips>
  <ScaleCrop>false</ScaleCrop>
  <HeadingPairs>
    <vt:vector size="6" baseType="variant">
      <vt:variant>
        <vt:lpstr>已用的字体</vt:lpstr>
      </vt:variant>
      <vt:variant>
        <vt:i4>8</vt:i4>
      </vt:variant>
      <vt:variant>
        <vt:lpstr>主题</vt:lpstr>
      </vt:variant>
      <vt:variant>
        <vt:i4>2</vt:i4>
      </vt:variant>
      <vt:variant>
        <vt:lpstr>幻灯片标题</vt:lpstr>
      </vt:variant>
      <vt:variant>
        <vt:i4>2</vt:i4>
      </vt:variant>
    </vt:vector>
  </HeadingPairs>
  <TitlesOfParts>
    <vt:vector size="12" baseType="lpstr">
      <vt:lpstr>Nokia Pure Text Light</vt:lpstr>
      <vt:lpstr>Qualcomm Office Light</vt:lpstr>
      <vt:lpstr>Qualcomm Office Regular</vt:lpstr>
      <vt:lpstr>Qualcomm Regular</vt:lpstr>
      <vt:lpstr>Arial</vt:lpstr>
      <vt:lpstr>Calibri</vt:lpstr>
      <vt:lpstr>Century Gothic</vt:lpstr>
      <vt:lpstr>Microsoft Sans Serif</vt:lpstr>
      <vt:lpstr>Qualcomm</vt:lpstr>
      <vt:lpstr>Presentation Layouts</vt:lpstr>
      <vt:lpstr>PowerPoint 演示文稿</vt:lpstr>
      <vt:lpstr>Proposal for endorsement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QSIO Strat Plan FY21</dc:title>
  <dc:creator>Lorenzo Casaccia</dc:creator>
  <cp:lastModifiedBy>Huawei</cp:lastModifiedBy>
  <cp:revision>383</cp:revision>
  <dcterms:created xsi:type="dcterms:W3CDTF">2020-05-07T13:47:25Z</dcterms:created>
  <dcterms:modified xsi:type="dcterms:W3CDTF">2020-09-18T04:18:50Z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0x010100EB28163D68FE8E4D9361964FDD814FC4</vt:lpwstr>
  </property>
</Properties>
</file>