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94" d="100"/>
          <a:sy n="94" d="100"/>
        </p:scale>
        <p:origin x="65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9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6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7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62F9-50F0-4FCD-9126-41D782BF0D0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4166-7AE7-425E-8C1D-73017BBB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3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Memory Of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63745" y="1675197"/>
            <a:ext cx="3616831" cy="4081809"/>
            <a:chOff x="1863745" y="1689019"/>
            <a:chExt cx="3616831" cy="40818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7" t="5721" r="7488"/>
            <a:stretch/>
          </p:blipFill>
          <p:spPr>
            <a:xfrm>
              <a:off x="1863745" y="1689019"/>
              <a:ext cx="3616831" cy="32935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07725" y="5247608"/>
              <a:ext cx="1728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Tom Towel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05572" y="1661374"/>
            <a:ext cx="2622685" cy="4109454"/>
            <a:chOff x="7305572" y="1661374"/>
            <a:chExt cx="2622685" cy="41094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572" y="1661374"/>
              <a:ext cx="2622685" cy="33212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83779" y="5247608"/>
              <a:ext cx="2148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Weihua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Qiao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3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In Memory Of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Memory Of</dc:title>
  <dc:creator>Georg Mayer</dc:creator>
  <cp:lastModifiedBy>Georg Mayer</cp:lastModifiedBy>
  <cp:revision>3</cp:revision>
  <dcterms:created xsi:type="dcterms:W3CDTF">2023-03-21T11:21:39Z</dcterms:created>
  <dcterms:modified xsi:type="dcterms:W3CDTF">2023-03-21T13:19:28Z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1679397171</vt:lpwstr>
  </property>
</Properties>
</file>