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43"/>
  </p:notesMasterIdLst>
  <p:handoutMasterIdLst>
    <p:handoutMasterId r:id="rId44"/>
  </p:handoutMasterIdLst>
  <p:sldIdLst>
    <p:sldId id="303" r:id="rId5"/>
    <p:sldId id="967" r:id="rId6"/>
    <p:sldId id="706" r:id="rId7"/>
    <p:sldId id="1130" r:id="rId8"/>
    <p:sldId id="1137" r:id="rId9"/>
    <p:sldId id="548" r:id="rId10"/>
    <p:sldId id="549" r:id="rId11"/>
    <p:sldId id="533" r:id="rId12"/>
    <p:sldId id="1132" r:id="rId13"/>
    <p:sldId id="1142" r:id="rId14"/>
    <p:sldId id="1126" r:id="rId15"/>
    <p:sldId id="1127" r:id="rId16"/>
    <p:sldId id="1138" r:id="rId17"/>
    <p:sldId id="1129" r:id="rId18"/>
    <p:sldId id="1124" r:id="rId19"/>
    <p:sldId id="1120" r:id="rId20"/>
    <p:sldId id="1125" r:id="rId21"/>
    <p:sldId id="1134" r:id="rId22"/>
    <p:sldId id="1135" r:id="rId23"/>
    <p:sldId id="1119" r:id="rId24"/>
    <p:sldId id="1121" r:id="rId25"/>
    <p:sldId id="1133" r:id="rId26"/>
    <p:sldId id="1136" r:id="rId27"/>
    <p:sldId id="1122" r:id="rId28"/>
    <p:sldId id="1141" r:id="rId29"/>
    <p:sldId id="1123" r:id="rId30"/>
    <p:sldId id="1118" r:id="rId31"/>
    <p:sldId id="1117" r:id="rId32"/>
    <p:sldId id="1115" r:id="rId33"/>
    <p:sldId id="1139" r:id="rId34"/>
    <p:sldId id="1128" r:id="rId35"/>
    <p:sldId id="1116" r:id="rId36"/>
    <p:sldId id="1140" r:id="rId37"/>
    <p:sldId id="536" r:id="rId38"/>
    <p:sldId id="537" r:id="rId39"/>
    <p:sldId id="538" r:id="rId40"/>
    <p:sldId id="555" r:id="rId41"/>
    <p:sldId id="545" r:id="rId42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00CC00"/>
    <a:srgbClr val="33CC33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1A4FD0-D796-4470-8510-1E4BBC315DDF}" v="165" dt="2022-09-07T15:16:23.33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8" autoAdjust="0"/>
    <p:restoredTop sz="96370" autoAdjust="0"/>
  </p:normalViewPr>
  <p:slideViewPr>
    <p:cSldViewPr snapToGrid="0">
      <p:cViewPr varScale="1">
        <p:scale>
          <a:sx n="68" d="100"/>
          <a:sy n="68" d="100"/>
        </p:scale>
        <p:origin x="57" y="64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AA1A4FD0-D796-4470-8510-1E4BBC315DDF}"/>
    <pc:docChg chg="undo custSel addSld delSld modSld sldOrd modMainMaster">
      <pc:chgData name="Alan Soloway" userId="0fba1a10-d962-45e3-b40e-c1d035eec118" providerId="ADAL" clId="{AA1A4FD0-D796-4470-8510-1E4BBC315DDF}" dt="2022-09-07T15:18:28.842" v="2842" actId="20577"/>
      <pc:docMkLst>
        <pc:docMk/>
      </pc:docMkLst>
      <pc:sldChg chg="modSp mod">
        <pc:chgData name="Alan Soloway" userId="0fba1a10-d962-45e3-b40e-c1d035eec118" providerId="ADAL" clId="{AA1A4FD0-D796-4470-8510-1E4BBC315DDF}" dt="2022-09-06T14:33:45.063" v="89" actId="20577"/>
        <pc:sldMkLst>
          <pc:docMk/>
          <pc:sldMk cId="0" sldId="303"/>
        </pc:sldMkLst>
        <pc:spChg chg="mod">
          <ac:chgData name="Alan Soloway" userId="0fba1a10-d962-45e3-b40e-c1d035eec118" providerId="ADAL" clId="{AA1A4FD0-D796-4470-8510-1E4BBC315DDF}" dt="2022-09-06T14:33:45.063" v="89" actId="20577"/>
          <ac:spMkLst>
            <pc:docMk/>
            <pc:sldMk cId="0" sldId="303"/>
            <ac:spMk id="4" creationId="{A466663D-F8DD-4C2B-86B0-D8D110D84A17}"/>
          </ac:spMkLst>
        </pc:spChg>
        <pc:spChg chg="mod">
          <ac:chgData name="Alan Soloway" userId="0fba1a10-d962-45e3-b40e-c1d035eec118" providerId="ADAL" clId="{AA1A4FD0-D796-4470-8510-1E4BBC315DDF}" dt="2022-09-06T14:32:51.030" v="87" actId="20577"/>
          <ac:spMkLst>
            <pc:docMk/>
            <pc:sldMk cId="0" sldId="303"/>
            <ac:spMk id="5123" creationId="{CE970FC0-E315-4AAB-908E-5027477CC002}"/>
          </ac:spMkLst>
        </pc:spChg>
        <pc:spChg chg="mod">
          <ac:chgData name="Alan Soloway" userId="0fba1a10-d962-45e3-b40e-c1d035eec118" providerId="ADAL" clId="{AA1A4FD0-D796-4470-8510-1E4BBC315DDF}" dt="2022-09-06T14:32:29.026" v="48" actId="20577"/>
          <ac:spMkLst>
            <pc:docMk/>
            <pc:sldMk cId="0" sldId="303"/>
            <ac:spMk id="9219" creationId="{8EE155D7-4578-4DE9-B201-A26BBC2A7B65}"/>
          </ac:spMkLst>
        </pc:spChg>
      </pc:sldChg>
      <pc:sldChg chg="modSp add del mod">
        <pc:chgData name="Alan Soloway" userId="0fba1a10-d962-45e3-b40e-c1d035eec118" providerId="ADAL" clId="{AA1A4FD0-D796-4470-8510-1E4BBC315DDF}" dt="2022-09-06T17:20:02.062" v="564" actId="47"/>
        <pc:sldMkLst>
          <pc:docMk/>
          <pc:sldMk cId="542279442" sldId="531"/>
        </pc:sldMkLst>
        <pc:spChg chg="mod">
          <ac:chgData name="Alan Soloway" userId="0fba1a10-d962-45e3-b40e-c1d035eec118" providerId="ADAL" clId="{AA1A4FD0-D796-4470-8510-1E4BBC315DDF}" dt="2022-09-06T17:19:45.531" v="560" actId="21"/>
          <ac:spMkLst>
            <pc:docMk/>
            <pc:sldMk cId="542279442" sldId="531"/>
            <ac:spMk id="4" creationId="{00000000-0000-0000-0000-000000000000}"/>
          </ac:spMkLst>
        </pc:spChg>
      </pc:sldChg>
      <pc:sldChg chg="addSp delSp modSp add mod">
        <pc:chgData name="Alan Soloway" userId="0fba1a10-d962-45e3-b40e-c1d035eec118" providerId="ADAL" clId="{AA1A4FD0-D796-4470-8510-1E4BBC315DDF}" dt="2022-09-06T17:21:51.009" v="603" actId="120"/>
        <pc:sldMkLst>
          <pc:docMk/>
          <pc:sldMk cId="2787748043" sldId="533"/>
        </pc:sldMkLst>
        <pc:spChg chg="mod">
          <ac:chgData name="Alan Soloway" userId="0fba1a10-d962-45e3-b40e-c1d035eec118" providerId="ADAL" clId="{AA1A4FD0-D796-4470-8510-1E4BBC315DDF}" dt="2022-09-06T17:21:51.009" v="603" actId="120"/>
          <ac:spMkLst>
            <pc:docMk/>
            <pc:sldMk cId="2787748043" sldId="533"/>
            <ac:spMk id="6" creationId="{00000000-0000-0000-0000-000000000000}"/>
          </ac:spMkLst>
        </pc:spChg>
        <pc:graphicFrameChg chg="add mod modGraphic">
          <ac:chgData name="Alan Soloway" userId="0fba1a10-d962-45e3-b40e-c1d035eec118" providerId="ADAL" clId="{AA1A4FD0-D796-4470-8510-1E4BBC315DDF}" dt="2022-09-06T16:45:26.753" v="309" actId="1076"/>
          <ac:graphicFrameMkLst>
            <pc:docMk/>
            <pc:sldMk cId="2787748043" sldId="533"/>
            <ac:graphicFrameMk id="2" creationId="{D6B24BEE-4269-770A-5624-8449AB55DEE9}"/>
          </ac:graphicFrameMkLst>
        </pc:graphicFrameChg>
        <pc:graphicFrameChg chg="del">
          <ac:chgData name="Alan Soloway" userId="0fba1a10-d962-45e3-b40e-c1d035eec118" providerId="ADAL" clId="{AA1A4FD0-D796-4470-8510-1E4BBC315DDF}" dt="2022-09-06T16:43:14.834" v="261" actId="478"/>
          <ac:graphicFrameMkLst>
            <pc:docMk/>
            <pc:sldMk cId="2787748043" sldId="533"/>
            <ac:graphicFrameMk id="4" creationId="{C929C885-3587-4334-937A-5BE04FEBFDA2}"/>
          </ac:graphicFrameMkLst>
        </pc:graphicFrameChg>
      </pc:sldChg>
      <pc:sldChg chg="add">
        <pc:chgData name="Alan Soloway" userId="0fba1a10-d962-45e3-b40e-c1d035eec118" providerId="ADAL" clId="{AA1A4FD0-D796-4470-8510-1E4BBC315DDF}" dt="2022-09-06T16:47:58.642" v="330"/>
        <pc:sldMkLst>
          <pc:docMk/>
          <pc:sldMk cId="740844187" sldId="536"/>
        </pc:sldMkLst>
      </pc:sldChg>
      <pc:sldChg chg="modSp add mod modTransition">
        <pc:chgData name="Alan Soloway" userId="0fba1a10-d962-45e3-b40e-c1d035eec118" providerId="ADAL" clId="{AA1A4FD0-D796-4470-8510-1E4BBC315DDF}" dt="2022-09-06T20:44:05.299" v="2676" actId="14100"/>
        <pc:sldMkLst>
          <pc:docMk/>
          <pc:sldMk cId="4221313708" sldId="537"/>
        </pc:sldMkLst>
        <pc:spChg chg="mod">
          <ac:chgData name="Alan Soloway" userId="0fba1a10-d962-45e3-b40e-c1d035eec118" providerId="ADAL" clId="{AA1A4FD0-D796-4470-8510-1E4BBC315DDF}" dt="2022-09-06T20:44:05.299" v="2676" actId="14100"/>
          <ac:spMkLst>
            <pc:docMk/>
            <pc:sldMk cId="4221313708" sldId="537"/>
            <ac:spMk id="19459" creationId="{00000000-0000-0000-0000-000000000000}"/>
          </ac:spMkLst>
        </pc:spChg>
      </pc:sldChg>
      <pc:sldChg chg="modSp add mod modTransition">
        <pc:chgData name="Alan Soloway" userId="0fba1a10-d962-45e3-b40e-c1d035eec118" providerId="ADAL" clId="{AA1A4FD0-D796-4470-8510-1E4BBC315DDF}" dt="2022-09-06T20:38:00.873" v="2535" actId="20577"/>
        <pc:sldMkLst>
          <pc:docMk/>
          <pc:sldMk cId="132225336" sldId="538"/>
        </pc:sldMkLst>
        <pc:spChg chg="mod">
          <ac:chgData name="Alan Soloway" userId="0fba1a10-d962-45e3-b40e-c1d035eec118" providerId="ADAL" clId="{AA1A4FD0-D796-4470-8510-1E4BBC315DDF}" dt="2022-09-06T20:38:00.873" v="2535" actId="20577"/>
          <ac:spMkLst>
            <pc:docMk/>
            <pc:sldMk cId="132225336" sldId="538"/>
            <ac:spMk id="20483" creationId="{00000000-0000-0000-0000-000000000000}"/>
          </ac:spMkLst>
        </pc:spChg>
      </pc:sldChg>
      <pc:sldChg chg="add modTransition">
        <pc:chgData name="Alan Soloway" userId="0fba1a10-d962-45e3-b40e-c1d035eec118" providerId="ADAL" clId="{AA1A4FD0-D796-4470-8510-1E4BBC315DDF}" dt="2022-09-06T16:47:58.642" v="330"/>
        <pc:sldMkLst>
          <pc:docMk/>
          <pc:sldMk cId="2078828090" sldId="545"/>
        </pc:sldMkLst>
      </pc:sldChg>
      <pc:sldChg chg="delSp modSp add mod modTransition">
        <pc:chgData name="Alan Soloway" userId="0fba1a10-d962-45e3-b40e-c1d035eec118" providerId="ADAL" clId="{AA1A4FD0-D796-4470-8510-1E4BBC315DDF}" dt="2022-09-06T20:30:51.486" v="2422" actId="14100"/>
        <pc:sldMkLst>
          <pc:docMk/>
          <pc:sldMk cId="3557362136" sldId="548"/>
        </pc:sldMkLst>
        <pc:spChg chg="del">
          <ac:chgData name="Alan Soloway" userId="0fba1a10-d962-45e3-b40e-c1d035eec118" providerId="ADAL" clId="{AA1A4FD0-D796-4470-8510-1E4BBC315DDF}" dt="2022-09-06T20:30:36.596" v="2419" actId="478"/>
          <ac:spMkLst>
            <pc:docMk/>
            <pc:sldMk cId="3557362136" sldId="548"/>
            <ac:spMk id="19" creationId="{00000000-0000-0000-0000-000000000000}"/>
          </ac:spMkLst>
        </pc:spChg>
        <pc:graphicFrameChg chg="mod">
          <ac:chgData name="Alan Soloway" userId="0fba1a10-d962-45e3-b40e-c1d035eec118" providerId="ADAL" clId="{AA1A4FD0-D796-4470-8510-1E4BBC315DDF}" dt="2022-09-06T20:30:51.486" v="2422" actId="14100"/>
          <ac:graphicFrameMkLst>
            <pc:docMk/>
            <pc:sldMk cId="3557362136" sldId="548"/>
            <ac:graphicFrameMk id="10" creationId="{00000000-0000-0000-0000-000000000000}"/>
          </ac:graphicFrameMkLst>
        </pc:graphicFrameChg>
      </pc:sldChg>
      <pc:sldChg chg="modSp add mod modTransition">
        <pc:chgData name="Alan Soloway" userId="0fba1a10-d962-45e3-b40e-c1d035eec118" providerId="ADAL" clId="{AA1A4FD0-D796-4470-8510-1E4BBC315DDF}" dt="2022-09-06T19:36:02.732" v="1914"/>
        <pc:sldMkLst>
          <pc:docMk/>
          <pc:sldMk cId="2359965303" sldId="549"/>
        </pc:sldMkLst>
        <pc:spChg chg="mod">
          <ac:chgData name="Alan Soloway" userId="0fba1a10-d962-45e3-b40e-c1d035eec118" providerId="ADAL" clId="{AA1A4FD0-D796-4470-8510-1E4BBC315DDF}" dt="2022-09-06T17:20:50.481" v="576" actId="122"/>
          <ac:spMkLst>
            <pc:docMk/>
            <pc:sldMk cId="2359965303" sldId="549"/>
            <ac:spMk id="8" creationId="{00000000-0000-0000-0000-000000000000}"/>
          </ac:spMkLst>
        </pc:spChg>
        <pc:graphicFrameChg chg="mod">
          <ac:chgData name="Alan Soloway" userId="0fba1a10-d962-45e3-b40e-c1d035eec118" providerId="ADAL" clId="{AA1A4FD0-D796-4470-8510-1E4BBC315DDF}" dt="2022-09-06T19:36:02.732" v="1914"/>
          <ac:graphicFrameMkLst>
            <pc:docMk/>
            <pc:sldMk cId="2359965303" sldId="549"/>
            <ac:graphicFrameMk id="27651" creationId="{00000000-0000-0000-0000-000000000000}"/>
          </ac:graphicFrameMkLst>
        </pc:graphicFrameChg>
      </pc:sldChg>
      <pc:sldChg chg="modSp add del mod ord">
        <pc:chgData name="Alan Soloway" userId="0fba1a10-d962-45e3-b40e-c1d035eec118" providerId="ADAL" clId="{AA1A4FD0-D796-4470-8510-1E4BBC315DDF}" dt="2022-09-06T17:50:00.015" v="1014" actId="47"/>
        <pc:sldMkLst>
          <pc:docMk/>
          <pc:sldMk cId="2613388993" sldId="550"/>
        </pc:sldMkLst>
        <pc:spChg chg="mod">
          <ac:chgData name="Alan Soloway" userId="0fba1a10-d962-45e3-b40e-c1d035eec118" providerId="ADAL" clId="{AA1A4FD0-D796-4470-8510-1E4BBC315DDF}" dt="2022-09-06T16:58:48.794" v="384" actId="20577"/>
          <ac:spMkLst>
            <pc:docMk/>
            <pc:sldMk cId="2613388993" sldId="550"/>
            <ac:spMk id="16386" creationId="{00000000-0000-0000-0000-000000000000}"/>
          </ac:spMkLst>
        </pc:spChg>
      </pc:sldChg>
      <pc:sldChg chg="modSp add del mod">
        <pc:chgData name="Alan Soloway" userId="0fba1a10-d962-45e3-b40e-c1d035eec118" providerId="ADAL" clId="{AA1A4FD0-D796-4470-8510-1E4BBC315DDF}" dt="2022-09-06T17:31:33.710" v="724" actId="2696"/>
        <pc:sldMkLst>
          <pc:docMk/>
          <pc:sldMk cId="316022195" sldId="551"/>
        </pc:sldMkLst>
        <pc:spChg chg="mod">
          <ac:chgData name="Alan Soloway" userId="0fba1a10-d962-45e3-b40e-c1d035eec118" providerId="ADAL" clId="{AA1A4FD0-D796-4470-8510-1E4BBC315DDF}" dt="2022-09-06T16:58:37.079" v="376" actId="20577"/>
          <ac:spMkLst>
            <pc:docMk/>
            <pc:sldMk cId="316022195" sldId="551"/>
            <ac:spMk id="16386" creationId="{00000000-0000-0000-0000-000000000000}"/>
          </ac:spMkLst>
        </pc:spChg>
      </pc:sldChg>
      <pc:sldChg chg="add del">
        <pc:chgData name="Alan Soloway" userId="0fba1a10-d962-45e3-b40e-c1d035eec118" providerId="ADAL" clId="{AA1A4FD0-D796-4470-8510-1E4BBC315DDF}" dt="2022-09-06T17:40:36.453" v="849" actId="47"/>
        <pc:sldMkLst>
          <pc:docMk/>
          <pc:sldMk cId="3972992419" sldId="551"/>
        </pc:sldMkLst>
      </pc:sldChg>
      <pc:sldChg chg="modSp add del mod">
        <pc:chgData name="Alan Soloway" userId="0fba1a10-d962-45e3-b40e-c1d035eec118" providerId="ADAL" clId="{AA1A4FD0-D796-4470-8510-1E4BBC315DDF}" dt="2022-09-06T17:47:21.696" v="983" actId="47"/>
        <pc:sldMkLst>
          <pc:docMk/>
          <pc:sldMk cId="2040643138" sldId="554"/>
        </pc:sldMkLst>
        <pc:spChg chg="mod">
          <ac:chgData name="Alan Soloway" userId="0fba1a10-d962-45e3-b40e-c1d035eec118" providerId="ADAL" clId="{AA1A4FD0-D796-4470-8510-1E4BBC315DDF}" dt="2022-09-06T16:58:42.312" v="380" actId="20577"/>
          <ac:spMkLst>
            <pc:docMk/>
            <pc:sldMk cId="2040643138" sldId="554"/>
            <ac:spMk id="16386" creationId="{00000000-0000-0000-0000-000000000000}"/>
          </ac:spMkLst>
        </pc:spChg>
      </pc:sldChg>
      <pc:sldChg chg="modSp add mod modTransition">
        <pc:chgData name="Alan Soloway" userId="0fba1a10-d962-45e3-b40e-c1d035eec118" providerId="ADAL" clId="{AA1A4FD0-D796-4470-8510-1E4BBC315DDF}" dt="2022-09-06T20:42:41.307" v="2675" actId="6549"/>
        <pc:sldMkLst>
          <pc:docMk/>
          <pc:sldMk cId="2706820255" sldId="555"/>
        </pc:sldMkLst>
        <pc:spChg chg="mod">
          <ac:chgData name="Alan Soloway" userId="0fba1a10-d962-45e3-b40e-c1d035eec118" providerId="ADAL" clId="{AA1A4FD0-D796-4470-8510-1E4BBC315DDF}" dt="2022-09-06T20:42:41.307" v="2675" actId="6549"/>
          <ac:spMkLst>
            <pc:docMk/>
            <pc:sldMk cId="2706820255" sldId="555"/>
            <ac:spMk id="20483" creationId="{00000000-0000-0000-0000-000000000000}"/>
          </ac:spMkLst>
        </pc:spChg>
      </pc:sldChg>
      <pc:sldChg chg="add del">
        <pc:chgData name="Alan Soloway" userId="0fba1a10-d962-45e3-b40e-c1d035eec118" providerId="ADAL" clId="{AA1A4FD0-D796-4470-8510-1E4BBC315DDF}" dt="2022-09-06T17:20:32.643" v="574" actId="47"/>
        <pc:sldMkLst>
          <pc:docMk/>
          <pc:sldMk cId="3022514315" sldId="574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2583654643" sldId="575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3740766622" sldId="576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3503280091" sldId="577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833824752" sldId="578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1363636271" sldId="579"/>
        </pc:sldMkLst>
      </pc:sldChg>
      <pc:sldChg chg="del">
        <pc:chgData name="Alan Soloway" userId="0fba1a10-d962-45e3-b40e-c1d035eec118" providerId="ADAL" clId="{AA1A4FD0-D796-4470-8510-1E4BBC315DDF}" dt="2022-09-06T16:30:04.655" v="90" actId="47"/>
        <pc:sldMkLst>
          <pc:docMk/>
          <pc:sldMk cId="0" sldId="705"/>
        </pc:sldMkLst>
      </pc:sldChg>
      <pc:sldChg chg="delSp modSp mod">
        <pc:chgData name="Alan Soloway" userId="0fba1a10-d962-45e3-b40e-c1d035eec118" providerId="ADAL" clId="{AA1A4FD0-D796-4470-8510-1E4BBC315DDF}" dt="2022-09-07T02:34:38.872" v="2678" actId="20577"/>
        <pc:sldMkLst>
          <pc:docMk/>
          <pc:sldMk cId="0" sldId="706"/>
        </pc:sldMkLst>
        <pc:spChg chg="mod">
          <ac:chgData name="Alan Soloway" userId="0fba1a10-d962-45e3-b40e-c1d035eec118" providerId="ADAL" clId="{AA1A4FD0-D796-4470-8510-1E4BBC315DDF}" dt="2022-09-06T17:19:18.049" v="558" actId="20577"/>
          <ac:spMkLst>
            <pc:docMk/>
            <pc:sldMk cId="0" sldId="706"/>
            <ac:spMk id="4" creationId="{C51BA142-0292-48F8-94DE-9CD911896ADC}"/>
          </ac:spMkLst>
        </pc:spChg>
        <pc:spChg chg="mod">
          <ac:chgData name="Alan Soloway" userId="0fba1a10-d962-45e3-b40e-c1d035eec118" providerId="ADAL" clId="{AA1A4FD0-D796-4470-8510-1E4BBC315DDF}" dt="2022-09-07T02:34:38.872" v="2678" actId="20577"/>
          <ac:spMkLst>
            <pc:docMk/>
            <pc:sldMk cId="0" sldId="706"/>
            <ac:spMk id="8194" creationId="{95C35E2C-2654-4231-90B2-B345E3EFF796}"/>
          </ac:spMkLst>
        </pc:spChg>
        <pc:graphicFrameChg chg="del">
          <ac:chgData name="Alan Soloway" userId="0fba1a10-d962-45e3-b40e-c1d035eec118" providerId="ADAL" clId="{AA1A4FD0-D796-4470-8510-1E4BBC315DDF}" dt="2022-09-06T16:31:11.298" v="113" actId="478"/>
          <ac:graphicFrameMkLst>
            <pc:docMk/>
            <pc:sldMk cId="0" sldId="706"/>
            <ac:graphicFrameMk id="3" creationId="{133C4F94-9324-43E5-9CD6-AC2A5CFB27D4}"/>
          </ac:graphicFrameMkLst>
        </pc:graphicFrameChg>
      </pc:sldChg>
      <pc:sldChg chg="del">
        <pc:chgData name="Alan Soloway" userId="0fba1a10-d962-45e3-b40e-c1d035eec118" providerId="ADAL" clId="{AA1A4FD0-D796-4470-8510-1E4BBC315DDF}" dt="2022-09-06T16:47:02.739" v="328" actId="47"/>
        <pc:sldMkLst>
          <pc:docMk/>
          <pc:sldMk cId="0" sldId="709"/>
        </pc:sldMkLst>
      </pc:sldChg>
      <pc:sldChg chg="del">
        <pc:chgData name="Alan Soloway" userId="0fba1a10-d962-45e3-b40e-c1d035eec118" providerId="ADAL" clId="{AA1A4FD0-D796-4470-8510-1E4BBC315DDF}" dt="2022-09-06T16:47:12.654" v="329" actId="47"/>
        <pc:sldMkLst>
          <pc:docMk/>
          <pc:sldMk cId="0" sldId="713"/>
        </pc:sldMkLst>
      </pc:sldChg>
      <pc:sldChg chg="del">
        <pc:chgData name="Alan Soloway" userId="0fba1a10-d962-45e3-b40e-c1d035eec118" providerId="ADAL" clId="{AA1A4FD0-D796-4470-8510-1E4BBC315DDF}" dt="2022-09-06T16:48:57.350" v="362" actId="47"/>
        <pc:sldMkLst>
          <pc:docMk/>
          <pc:sldMk cId="0" sldId="735"/>
        </pc:sldMkLst>
      </pc:sldChg>
      <pc:sldChg chg="del">
        <pc:chgData name="Alan Soloway" userId="0fba1a10-d962-45e3-b40e-c1d035eec118" providerId="ADAL" clId="{AA1A4FD0-D796-4470-8510-1E4BBC315DDF}" dt="2022-09-06T16:48:18.668" v="333" actId="47"/>
        <pc:sldMkLst>
          <pc:docMk/>
          <pc:sldMk cId="2348495412" sldId="862"/>
        </pc:sldMkLst>
      </pc:sldChg>
      <pc:sldChg chg="add del">
        <pc:chgData name="Alan Soloway" userId="0fba1a10-d962-45e3-b40e-c1d035eec118" providerId="ADAL" clId="{AA1A4FD0-D796-4470-8510-1E4BBC315DDF}" dt="2022-09-06T16:41:22.052" v="257" actId="47"/>
        <pc:sldMkLst>
          <pc:docMk/>
          <pc:sldMk cId="14523083" sldId="874"/>
        </pc:sldMkLst>
      </pc:sldChg>
      <pc:sldChg chg="del">
        <pc:chgData name="Alan Soloway" userId="0fba1a10-d962-45e3-b40e-c1d035eec118" providerId="ADAL" clId="{AA1A4FD0-D796-4470-8510-1E4BBC315DDF}" dt="2022-09-06T16:38:57.129" v="204" actId="2696"/>
        <pc:sldMkLst>
          <pc:docMk/>
          <pc:sldMk cId="1234489413" sldId="874"/>
        </pc:sldMkLst>
      </pc:sldChg>
      <pc:sldChg chg="del">
        <pc:chgData name="Alan Soloway" userId="0fba1a10-d962-45e3-b40e-c1d035eec118" providerId="ADAL" clId="{AA1A4FD0-D796-4470-8510-1E4BBC315DDF}" dt="2022-09-06T16:41:33.963" v="258" actId="47"/>
        <pc:sldMkLst>
          <pc:docMk/>
          <pc:sldMk cId="323789524" sldId="876"/>
        </pc:sldMkLst>
      </pc:sldChg>
      <pc:sldChg chg="del">
        <pc:chgData name="Alan Soloway" userId="0fba1a10-d962-45e3-b40e-c1d035eec118" providerId="ADAL" clId="{AA1A4FD0-D796-4470-8510-1E4BBC315DDF}" dt="2022-09-06T16:48:17.644" v="332" actId="47"/>
        <pc:sldMkLst>
          <pc:docMk/>
          <pc:sldMk cId="1463756284" sldId="898"/>
        </pc:sldMkLst>
      </pc:sldChg>
      <pc:sldChg chg="del">
        <pc:chgData name="Alan Soloway" userId="0fba1a10-d962-45e3-b40e-c1d035eec118" providerId="ADAL" clId="{AA1A4FD0-D796-4470-8510-1E4BBC315DDF}" dt="2022-09-06T16:41:38.227" v="259" actId="47"/>
        <pc:sldMkLst>
          <pc:docMk/>
          <pc:sldMk cId="2833161234" sldId="901"/>
        </pc:sldMkLst>
      </pc:sldChg>
      <pc:sldChg chg="del">
        <pc:chgData name="Alan Soloway" userId="0fba1a10-d962-45e3-b40e-c1d035eec118" providerId="ADAL" clId="{AA1A4FD0-D796-4470-8510-1E4BBC315DDF}" dt="2022-09-06T16:41:42.872" v="260" actId="47"/>
        <pc:sldMkLst>
          <pc:docMk/>
          <pc:sldMk cId="2332033061" sldId="906"/>
        </pc:sldMkLst>
      </pc:sldChg>
      <pc:sldChg chg="del">
        <pc:chgData name="Alan Soloway" userId="0fba1a10-d962-45e3-b40e-c1d035eec118" providerId="ADAL" clId="{AA1A4FD0-D796-4470-8510-1E4BBC315DDF}" dt="2022-09-06T16:48:16.373" v="331" actId="47"/>
        <pc:sldMkLst>
          <pc:docMk/>
          <pc:sldMk cId="1873196116" sldId="911"/>
        </pc:sldMkLst>
      </pc:sldChg>
      <pc:sldChg chg="del">
        <pc:chgData name="Alan Soloway" userId="0fba1a10-d962-45e3-b40e-c1d035eec118" providerId="ADAL" clId="{AA1A4FD0-D796-4470-8510-1E4BBC315DDF}" dt="2022-09-06T16:48:22.403" v="338" actId="47"/>
        <pc:sldMkLst>
          <pc:docMk/>
          <pc:sldMk cId="3781680350" sldId="916"/>
        </pc:sldMkLst>
      </pc:sldChg>
      <pc:sldChg chg="del">
        <pc:chgData name="Alan Soloway" userId="0fba1a10-d962-45e3-b40e-c1d035eec118" providerId="ADAL" clId="{AA1A4FD0-D796-4470-8510-1E4BBC315DDF}" dt="2022-09-06T16:48:23.008" v="339" actId="47"/>
        <pc:sldMkLst>
          <pc:docMk/>
          <pc:sldMk cId="1332187051" sldId="918"/>
        </pc:sldMkLst>
      </pc:sldChg>
      <pc:sldChg chg="del">
        <pc:chgData name="Alan Soloway" userId="0fba1a10-d962-45e3-b40e-c1d035eec118" providerId="ADAL" clId="{AA1A4FD0-D796-4470-8510-1E4BBC315DDF}" dt="2022-09-06T16:48:19.767" v="334" actId="47"/>
        <pc:sldMkLst>
          <pc:docMk/>
          <pc:sldMk cId="3531992869" sldId="922"/>
        </pc:sldMkLst>
      </pc:sldChg>
      <pc:sldChg chg="del">
        <pc:chgData name="Alan Soloway" userId="0fba1a10-d962-45e3-b40e-c1d035eec118" providerId="ADAL" clId="{AA1A4FD0-D796-4470-8510-1E4BBC315DDF}" dt="2022-09-06T16:48:21.762" v="337" actId="47"/>
        <pc:sldMkLst>
          <pc:docMk/>
          <pc:sldMk cId="4169892443" sldId="925"/>
        </pc:sldMkLst>
      </pc:sldChg>
      <pc:sldChg chg="del">
        <pc:chgData name="Alan Soloway" userId="0fba1a10-d962-45e3-b40e-c1d035eec118" providerId="ADAL" clId="{AA1A4FD0-D796-4470-8510-1E4BBC315DDF}" dt="2022-09-06T16:48:27.362" v="342" actId="47"/>
        <pc:sldMkLst>
          <pc:docMk/>
          <pc:sldMk cId="2762009180" sldId="926"/>
        </pc:sldMkLst>
      </pc:sldChg>
      <pc:sldChg chg="del">
        <pc:chgData name="Alan Soloway" userId="0fba1a10-d962-45e3-b40e-c1d035eec118" providerId="ADAL" clId="{AA1A4FD0-D796-4470-8510-1E4BBC315DDF}" dt="2022-09-06T16:48:29.124" v="343" actId="47"/>
        <pc:sldMkLst>
          <pc:docMk/>
          <pc:sldMk cId="3819298379" sldId="928"/>
        </pc:sldMkLst>
      </pc:sldChg>
      <pc:sldChg chg="del">
        <pc:chgData name="Alan Soloway" userId="0fba1a10-d962-45e3-b40e-c1d035eec118" providerId="ADAL" clId="{AA1A4FD0-D796-4470-8510-1E4BBC315DDF}" dt="2022-09-06T16:48:30.203" v="344" actId="47"/>
        <pc:sldMkLst>
          <pc:docMk/>
          <pc:sldMk cId="2113598731" sldId="929"/>
        </pc:sldMkLst>
      </pc:sldChg>
      <pc:sldChg chg="del">
        <pc:chgData name="Alan Soloway" userId="0fba1a10-d962-45e3-b40e-c1d035eec118" providerId="ADAL" clId="{AA1A4FD0-D796-4470-8510-1E4BBC315DDF}" dt="2022-09-06T16:48:31.121" v="345" actId="47"/>
        <pc:sldMkLst>
          <pc:docMk/>
          <pc:sldMk cId="2753607888" sldId="932"/>
        </pc:sldMkLst>
      </pc:sldChg>
      <pc:sldChg chg="del">
        <pc:chgData name="Alan Soloway" userId="0fba1a10-d962-45e3-b40e-c1d035eec118" providerId="ADAL" clId="{AA1A4FD0-D796-4470-8510-1E4BBC315DDF}" dt="2022-09-06T16:48:51.004" v="361" actId="47"/>
        <pc:sldMkLst>
          <pc:docMk/>
          <pc:sldMk cId="2226438999" sldId="933"/>
        </pc:sldMkLst>
      </pc:sldChg>
      <pc:sldChg chg="del">
        <pc:chgData name="Alan Soloway" userId="0fba1a10-d962-45e3-b40e-c1d035eec118" providerId="ADAL" clId="{AA1A4FD0-D796-4470-8510-1E4BBC315DDF}" dt="2022-09-06T16:48:32.981" v="347" actId="47"/>
        <pc:sldMkLst>
          <pc:docMk/>
          <pc:sldMk cId="2228126874" sldId="936"/>
        </pc:sldMkLst>
      </pc:sldChg>
      <pc:sldChg chg="del">
        <pc:chgData name="Alan Soloway" userId="0fba1a10-d962-45e3-b40e-c1d035eec118" providerId="ADAL" clId="{AA1A4FD0-D796-4470-8510-1E4BBC315DDF}" dt="2022-09-06T16:48:39.713" v="350" actId="47"/>
        <pc:sldMkLst>
          <pc:docMk/>
          <pc:sldMk cId="2709121172" sldId="949"/>
        </pc:sldMkLst>
      </pc:sldChg>
      <pc:sldChg chg="del">
        <pc:chgData name="Alan Soloway" userId="0fba1a10-d962-45e3-b40e-c1d035eec118" providerId="ADAL" clId="{AA1A4FD0-D796-4470-8510-1E4BBC315DDF}" dt="2022-09-06T16:48:20.472" v="335" actId="47"/>
        <pc:sldMkLst>
          <pc:docMk/>
          <pc:sldMk cId="4075851712" sldId="950"/>
        </pc:sldMkLst>
      </pc:sldChg>
      <pc:sldChg chg="del">
        <pc:chgData name="Alan Soloway" userId="0fba1a10-d962-45e3-b40e-c1d035eec118" providerId="ADAL" clId="{AA1A4FD0-D796-4470-8510-1E4BBC315DDF}" dt="2022-09-06T16:48:21.145" v="336" actId="47"/>
        <pc:sldMkLst>
          <pc:docMk/>
          <pc:sldMk cId="1952603742" sldId="951"/>
        </pc:sldMkLst>
      </pc:sldChg>
      <pc:sldChg chg="del">
        <pc:chgData name="Alan Soloway" userId="0fba1a10-d962-45e3-b40e-c1d035eec118" providerId="ADAL" clId="{AA1A4FD0-D796-4470-8510-1E4BBC315DDF}" dt="2022-09-06T16:48:31.946" v="346" actId="47"/>
        <pc:sldMkLst>
          <pc:docMk/>
          <pc:sldMk cId="1998372696" sldId="952"/>
        </pc:sldMkLst>
      </pc:sldChg>
      <pc:sldChg chg="del">
        <pc:chgData name="Alan Soloway" userId="0fba1a10-d962-45e3-b40e-c1d035eec118" providerId="ADAL" clId="{AA1A4FD0-D796-4470-8510-1E4BBC315DDF}" dt="2022-09-06T16:48:34.010" v="348" actId="47"/>
        <pc:sldMkLst>
          <pc:docMk/>
          <pc:sldMk cId="2294517702" sldId="953"/>
        </pc:sldMkLst>
      </pc:sldChg>
      <pc:sldChg chg="del">
        <pc:chgData name="Alan Soloway" userId="0fba1a10-d962-45e3-b40e-c1d035eec118" providerId="ADAL" clId="{AA1A4FD0-D796-4470-8510-1E4BBC315DDF}" dt="2022-09-06T16:48:35.298" v="349" actId="47"/>
        <pc:sldMkLst>
          <pc:docMk/>
          <pc:sldMk cId="1084774666" sldId="954"/>
        </pc:sldMkLst>
      </pc:sldChg>
      <pc:sldChg chg="del">
        <pc:chgData name="Alan Soloway" userId="0fba1a10-d962-45e3-b40e-c1d035eec118" providerId="ADAL" clId="{AA1A4FD0-D796-4470-8510-1E4BBC315DDF}" dt="2022-09-06T16:48:23.773" v="340" actId="47"/>
        <pc:sldMkLst>
          <pc:docMk/>
          <pc:sldMk cId="922627352" sldId="955"/>
        </pc:sldMkLst>
      </pc:sldChg>
      <pc:sldChg chg="del">
        <pc:chgData name="Alan Soloway" userId="0fba1a10-d962-45e3-b40e-c1d035eec118" providerId="ADAL" clId="{AA1A4FD0-D796-4470-8510-1E4BBC315DDF}" dt="2022-09-06T16:48:24.581" v="341" actId="47"/>
        <pc:sldMkLst>
          <pc:docMk/>
          <pc:sldMk cId="1571780847" sldId="956"/>
        </pc:sldMkLst>
      </pc:sldChg>
      <pc:sldChg chg="del">
        <pc:chgData name="Alan Soloway" userId="0fba1a10-d962-45e3-b40e-c1d035eec118" providerId="ADAL" clId="{AA1A4FD0-D796-4470-8510-1E4BBC315DDF}" dt="2022-09-06T16:48:40.427" v="351" actId="47"/>
        <pc:sldMkLst>
          <pc:docMk/>
          <pc:sldMk cId="596206330" sldId="957"/>
        </pc:sldMkLst>
      </pc:sldChg>
      <pc:sldChg chg="del">
        <pc:chgData name="Alan Soloway" userId="0fba1a10-d962-45e3-b40e-c1d035eec118" providerId="ADAL" clId="{AA1A4FD0-D796-4470-8510-1E4BBC315DDF}" dt="2022-09-06T16:48:41.158" v="352" actId="47"/>
        <pc:sldMkLst>
          <pc:docMk/>
          <pc:sldMk cId="1387377070" sldId="958"/>
        </pc:sldMkLst>
      </pc:sldChg>
      <pc:sldChg chg="del">
        <pc:chgData name="Alan Soloway" userId="0fba1a10-d962-45e3-b40e-c1d035eec118" providerId="ADAL" clId="{AA1A4FD0-D796-4470-8510-1E4BBC315DDF}" dt="2022-09-06T16:48:41.927" v="353" actId="47"/>
        <pc:sldMkLst>
          <pc:docMk/>
          <pc:sldMk cId="308510937" sldId="959"/>
        </pc:sldMkLst>
      </pc:sldChg>
      <pc:sldChg chg="del">
        <pc:chgData name="Alan Soloway" userId="0fba1a10-d962-45e3-b40e-c1d035eec118" providerId="ADAL" clId="{AA1A4FD0-D796-4470-8510-1E4BBC315DDF}" dt="2022-09-06T16:48:43.317" v="354" actId="47"/>
        <pc:sldMkLst>
          <pc:docMk/>
          <pc:sldMk cId="2340718777" sldId="960"/>
        </pc:sldMkLst>
      </pc:sldChg>
      <pc:sldChg chg="del">
        <pc:chgData name="Alan Soloway" userId="0fba1a10-d962-45e3-b40e-c1d035eec118" providerId="ADAL" clId="{AA1A4FD0-D796-4470-8510-1E4BBC315DDF}" dt="2022-09-06T16:48:44.777" v="355" actId="47"/>
        <pc:sldMkLst>
          <pc:docMk/>
          <pc:sldMk cId="3877667164" sldId="961"/>
        </pc:sldMkLst>
      </pc:sldChg>
      <pc:sldChg chg="del">
        <pc:chgData name="Alan Soloway" userId="0fba1a10-d962-45e3-b40e-c1d035eec118" providerId="ADAL" clId="{AA1A4FD0-D796-4470-8510-1E4BBC315DDF}" dt="2022-09-06T16:48:46.295" v="356" actId="47"/>
        <pc:sldMkLst>
          <pc:docMk/>
          <pc:sldMk cId="1899735371" sldId="962"/>
        </pc:sldMkLst>
      </pc:sldChg>
      <pc:sldChg chg="del">
        <pc:chgData name="Alan Soloway" userId="0fba1a10-d962-45e3-b40e-c1d035eec118" providerId="ADAL" clId="{AA1A4FD0-D796-4470-8510-1E4BBC315DDF}" dt="2022-09-06T16:48:47.048" v="357" actId="47"/>
        <pc:sldMkLst>
          <pc:docMk/>
          <pc:sldMk cId="3524258526" sldId="963"/>
        </pc:sldMkLst>
      </pc:sldChg>
      <pc:sldChg chg="del">
        <pc:chgData name="Alan Soloway" userId="0fba1a10-d962-45e3-b40e-c1d035eec118" providerId="ADAL" clId="{AA1A4FD0-D796-4470-8510-1E4BBC315DDF}" dt="2022-09-06T16:48:48.224" v="358" actId="47"/>
        <pc:sldMkLst>
          <pc:docMk/>
          <pc:sldMk cId="3208907673" sldId="964"/>
        </pc:sldMkLst>
      </pc:sldChg>
      <pc:sldChg chg="del">
        <pc:chgData name="Alan Soloway" userId="0fba1a10-d962-45e3-b40e-c1d035eec118" providerId="ADAL" clId="{AA1A4FD0-D796-4470-8510-1E4BBC315DDF}" dt="2022-09-06T16:48:49.314" v="359" actId="47"/>
        <pc:sldMkLst>
          <pc:docMk/>
          <pc:sldMk cId="2689491846" sldId="965"/>
        </pc:sldMkLst>
      </pc:sldChg>
      <pc:sldChg chg="del">
        <pc:chgData name="Alan Soloway" userId="0fba1a10-d962-45e3-b40e-c1d035eec118" providerId="ADAL" clId="{AA1A4FD0-D796-4470-8510-1E4BBC315DDF}" dt="2022-09-06T16:48:50.218" v="360" actId="47"/>
        <pc:sldMkLst>
          <pc:docMk/>
          <pc:sldMk cId="3055177837" sldId="966"/>
        </pc:sldMkLst>
      </pc:sldChg>
      <pc:sldChg chg="del">
        <pc:chgData name="Alan Soloway" userId="0fba1a10-d962-45e3-b40e-c1d035eec118" providerId="ADAL" clId="{AA1A4FD0-D796-4470-8510-1E4BBC315DDF}" dt="2022-09-06T14:32:14.984" v="42" actId="47"/>
        <pc:sldMkLst>
          <pc:docMk/>
          <pc:sldMk cId="262336528" sldId="967"/>
        </pc:sldMkLst>
      </pc:sldChg>
      <pc:sldChg chg="modSp new mod">
        <pc:chgData name="Alan Soloway" userId="0fba1a10-d962-45e3-b40e-c1d035eec118" providerId="ADAL" clId="{AA1A4FD0-D796-4470-8510-1E4BBC315DDF}" dt="2022-09-06T20:29:50.717" v="2418" actId="403"/>
        <pc:sldMkLst>
          <pc:docMk/>
          <pc:sldMk cId="308324996" sldId="967"/>
        </pc:sldMkLst>
        <pc:spChg chg="mod">
          <ac:chgData name="Alan Soloway" userId="0fba1a10-d962-45e3-b40e-c1d035eec118" providerId="ADAL" clId="{AA1A4FD0-D796-4470-8510-1E4BBC315DDF}" dt="2022-09-06T16:30:23.376" v="108" actId="20577"/>
          <ac:spMkLst>
            <pc:docMk/>
            <pc:sldMk cId="308324996" sldId="967"/>
            <ac:spMk id="2" creationId="{BF894623-6CE2-EAA3-0967-A9437871746F}"/>
          </ac:spMkLst>
        </pc:spChg>
        <pc:spChg chg="mod">
          <ac:chgData name="Alan Soloway" userId="0fba1a10-d962-45e3-b40e-c1d035eec118" providerId="ADAL" clId="{AA1A4FD0-D796-4470-8510-1E4BBC315DDF}" dt="2022-09-06T20:29:50.717" v="2418" actId="403"/>
          <ac:spMkLst>
            <pc:docMk/>
            <pc:sldMk cId="308324996" sldId="967"/>
            <ac:spMk id="3" creationId="{DF5979A1-654D-F17A-0230-A6C8D64C244E}"/>
          </ac:spMkLst>
        </pc:spChg>
      </pc:sldChg>
      <pc:sldChg chg="modSp add del mod">
        <pc:chgData name="Alan Soloway" userId="0fba1a10-d962-45e3-b40e-c1d035eec118" providerId="ADAL" clId="{AA1A4FD0-D796-4470-8510-1E4BBC315DDF}" dt="2022-09-06T17:28:46.911" v="709" actId="47"/>
        <pc:sldMkLst>
          <pc:docMk/>
          <pc:sldMk cId="512542430" sldId="968"/>
        </pc:sldMkLst>
        <pc:spChg chg="mod">
          <ac:chgData name="Alan Soloway" userId="0fba1a10-d962-45e3-b40e-c1d035eec118" providerId="ADAL" clId="{AA1A4FD0-D796-4470-8510-1E4BBC315DDF}" dt="2022-09-06T16:58:25.686" v="368" actId="20577"/>
          <ac:spMkLst>
            <pc:docMk/>
            <pc:sldMk cId="512542430" sldId="968"/>
            <ac:spMk id="16386" creationId="{00000000-0000-0000-0000-000000000000}"/>
          </ac:spMkLst>
        </pc:spChg>
        <pc:graphicFrameChg chg="modGraphic">
          <ac:chgData name="Alan Soloway" userId="0fba1a10-d962-45e3-b40e-c1d035eec118" providerId="ADAL" clId="{AA1A4FD0-D796-4470-8510-1E4BBC315DDF}" dt="2022-09-06T17:26:19.082" v="654" actId="14734"/>
          <ac:graphicFrameMkLst>
            <pc:docMk/>
            <pc:sldMk cId="512542430" sldId="968"/>
            <ac:graphicFrameMk id="4" creationId="{00000000-0000-0000-0000-000000000000}"/>
          </ac:graphicFrameMkLst>
        </pc:graphicFrameChg>
      </pc:sldChg>
      <pc:sldChg chg="modSp add del mod ord">
        <pc:chgData name="Alan Soloway" userId="0fba1a10-d962-45e3-b40e-c1d035eec118" providerId="ADAL" clId="{AA1A4FD0-D796-4470-8510-1E4BBC315DDF}" dt="2022-09-06T17:31:22.900" v="723" actId="47"/>
        <pc:sldMkLst>
          <pc:docMk/>
          <pc:sldMk cId="355329058" sldId="969"/>
        </pc:sldMkLst>
        <pc:spChg chg="mod">
          <ac:chgData name="Alan Soloway" userId="0fba1a10-d962-45e3-b40e-c1d035eec118" providerId="ADAL" clId="{AA1A4FD0-D796-4470-8510-1E4BBC315DDF}" dt="2022-09-06T16:58:31.879" v="372" actId="20577"/>
          <ac:spMkLst>
            <pc:docMk/>
            <pc:sldMk cId="355329058" sldId="969"/>
            <ac:spMk id="16386" creationId="{00000000-0000-0000-0000-000000000000}"/>
          </ac:spMkLst>
        </pc:spChg>
      </pc:sldChg>
      <pc:sldChg chg="modSp add del mod">
        <pc:chgData name="Alan Soloway" userId="0fba1a10-d962-45e3-b40e-c1d035eec118" providerId="ADAL" clId="{AA1A4FD0-D796-4470-8510-1E4BBC315DDF}" dt="2022-09-06T17:50:09.562" v="1015" actId="2696"/>
        <pc:sldMkLst>
          <pc:docMk/>
          <pc:sldMk cId="1933440298" sldId="970"/>
        </pc:sldMkLst>
        <pc:spChg chg="mod">
          <ac:chgData name="Alan Soloway" userId="0fba1a10-d962-45e3-b40e-c1d035eec118" providerId="ADAL" clId="{AA1A4FD0-D796-4470-8510-1E4BBC315DDF}" dt="2022-09-06T16:58:56.183" v="388" actId="20577"/>
          <ac:spMkLst>
            <pc:docMk/>
            <pc:sldMk cId="1933440298" sldId="970"/>
            <ac:spMk id="16386" creationId="{00000000-0000-0000-0000-000000000000}"/>
          </ac:spMkLst>
        </pc:spChg>
      </pc:sldChg>
      <pc:sldChg chg="add del">
        <pc:chgData name="Alan Soloway" userId="0fba1a10-d962-45e3-b40e-c1d035eec118" providerId="ADAL" clId="{AA1A4FD0-D796-4470-8510-1E4BBC315DDF}" dt="2022-09-06T17:51:16.562" v="1042" actId="47"/>
        <pc:sldMkLst>
          <pc:docMk/>
          <pc:sldMk cId="2960068153" sldId="970"/>
        </pc:sldMkLst>
      </pc:sldChg>
      <pc:sldChg chg="modSp add mod">
        <pc:chgData name="Alan Soloway" userId="0fba1a10-d962-45e3-b40e-c1d035eec118" providerId="ADAL" clId="{AA1A4FD0-D796-4470-8510-1E4BBC315DDF}" dt="2022-09-06T17:00:09.542" v="402" actId="20577"/>
        <pc:sldMkLst>
          <pc:docMk/>
          <pc:sldMk cId="0" sldId="1115"/>
        </pc:sldMkLst>
        <pc:spChg chg="mod">
          <ac:chgData name="Alan Soloway" userId="0fba1a10-d962-45e3-b40e-c1d035eec118" providerId="ADAL" clId="{AA1A4FD0-D796-4470-8510-1E4BBC315DDF}" dt="2022-09-06T17:00:09.542" v="402" actId="20577"/>
          <ac:spMkLst>
            <pc:docMk/>
            <pc:sldMk cId="0" sldId="1115"/>
            <ac:spMk id="5122" creationId="{F79D03B2-0C56-720E-0A9A-745A49B27EC5}"/>
          </ac:spMkLst>
        </pc:spChg>
      </pc:sldChg>
      <pc:sldChg chg="modSp add mod">
        <pc:chgData name="Alan Soloway" userId="0fba1a10-d962-45e3-b40e-c1d035eec118" providerId="ADAL" clId="{AA1A4FD0-D796-4470-8510-1E4BBC315DDF}" dt="2022-09-06T17:01:02.621" v="414" actId="20577"/>
        <pc:sldMkLst>
          <pc:docMk/>
          <pc:sldMk cId="0" sldId="1116"/>
        </pc:sldMkLst>
        <pc:spChg chg="mod">
          <ac:chgData name="Alan Soloway" userId="0fba1a10-d962-45e3-b40e-c1d035eec118" providerId="ADAL" clId="{AA1A4FD0-D796-4470-8510-1E4BBC315DDF}" dt="2022-09-06T17:01:02.621" v="414" actId="20577"/>
          <ac:spMkLst>
            <pc:docMk/>
            <pc:sldMk cId="0" sldId="1116"/>
            <ac:spMk id="7170" creationId="{FE5585AE-F0E2-27D1-0114-FBB37AACE2A5}"/>
          </ac:spMkLst>
        </pc:spChg>
      </pc:sldChg>
      <pc:sldChg chg="modSp add mod">
        <pc:chgData name="Alan Soloway" userId="0fba1a10-d962-45e3-b40e-c1d035eec118" providerId="ADAL" clId="{AA1A4FD0-D796-4470-8510-1E4BBC315DDF}" dt="2022-09-06T20:01:52.718" v="2164" actId="1036"/>
        <pc:sldMkLst>
          <pc:docMk/>
          <pc:sldMk cId="0" sldId="1117"/>
        </pc:sldMkLst>
        <pc:spChg chg="mod">
          <ac:chgData name="Alan Soloway" userId="0fba1a10-d962-45e3-b40e-c1d035eec118" providerId="ADAL" clId="{AA1A4FD0-D796-4470-8510-1E4BBC315DDF}" dt="2022-09-06T20:01:52.718" v="2164" actId="1036"/>
          <ac:spMkLst>
            <pc:docMk/>
            <pc:sldMk cId="0" sldId="1117"/>
            <ac:spMk id="4" creationId="{095AFC39-C760-F806-8881-5C7ED05864F7}"/>
          </ac:spMkLst>
        </pc:spChg>
        <pc:spChg chg="mod">
          <ac:chgData name="Alan Soloway" userId="0fba1a10-d962-45e3-b40e-c1d035eec118" providerId="ADAL" clId="{AA1A4FD0-D796-4470-8510-1E4BBC315DDF}" dt="2022-09-06T17:01:32.941" v="421" actId="20577"/>
          <ac:spMkLst>
            <pc:docMk/>
            <pc:sldMk cId="0" sldId="1117"/>
            <ac:spMk id="7170" creationId="{E538F72E-A232-C941-8D97-E8F643A39711}"/>
          </ac:spMkLst>
        </pc:spChg>
      </pc:sldChg>
      <pc:sldChg chg="modSp add mod">
        <pc:chgData name="Alan Soloway" userId="0fba1a10-d962-45e3-b40e-c1d035eec118" providerId="ADAL" clId="{AA1A4FD0-D796-4470-8510-1E4BBC315DDF}" dt="2022-09-06T17:02:36.982" v="427" actId="20577"/>
        <pc:sldMkLst>
          <pc:docMk/>
          <pc:sldMk cId="0" sldId="1118"/>
        </pc:sldMkLst>
        <pc:spChg chg="mod">
          <ac:chgData name="Alan Soloway" userId="0fba1a10-d962-45e3-b40e-c1d035eec118" providerId="ADAL" clId="{AA1A4FD0-D796-4470-8510-1E4BBC315DDF}" dt="2022-09-06T17:02:36.982" v="427" actId="20577"/>
          <ac:spMkLst>
            <pc:docMk/>
            <pc:sldMk cId="0" sldId="1118"/>
            <ac:spMk id="7170" creationId="{3ED09E5C-F5C4-945C-9F96-155A6472BFF7}"/>
          </ac:spMkLst>
        </pc:spChg>
      </pc:sldChg>
      <pc:sldChg chg="modSp add mod ord">
        <pc:chgData name="Alan Soloway" userId="0fba1a10-d962-45e3-b40e-c1d035eec118" providerId="ADAL" clId="{AA1A4FD0-D796-4470-8510-1E4BBC315DDF}" dt="2022-09-06T17:33:03.888" v="758"/>
        <pc:sldMkLst>
          <pc:docMk/>
          <pc:sldMk cId="0" sldId="1119"/>
        </pc:sldMkLst>
        <pc:spChg chg="mod">
          <ac:chgData name="Alan Soloway" userId="0fba1a10-d962-45e3-b40e-c1d035eec118" providerId="ADAL" clId="{AA1A4FD0-D796-4470-8510-1E4BBC315DDF}" dt="2022-09-06T17:03:24.616" v="429" actId="6549"/>
          <ac:spMkLst>
            <pc:docMk/>
            <pc:sldMk cId="0" sldId="1119"/>
            <ac:spMk id="7170" creationId="{54A5A7F6-30A4-47DE-71BD-1FF510C3F2E8}"/>
          </ac:spMkLst>
        </pc:spChg>
      </pc:sldChg>
      <pc:sldChg chg="modSp add mod">
        <pc:chgData name="Alan Soloway" userId="0fba1a10-d962-45e3-b40e-c1d035eec118" providerId="ADAL" clId="{AA1A4FD0-D796-4470-8510-1E4BBC315DDF}" dt="2022-09-06T19:59:24.260" v="2153" actId="1076"/>
        <pc:sldMkLst>
          <pc:docMk/>
          <pc:sldMk cId="0" sldId="1120"/>
        </pc:sldMkLst>
        <pc:spChg chg="mod">
          <ac:chgData name="Alan Soloway" userId="0fba1a10-d962-45e3-b40e-c1d035eec118" providerId="ADAL" clId="{AA1A4FD0-D796-4470-8510-1E4BBC315DDF}" dt="2022-09-06T19:59:24.260" v="2153" actId="1076"/>
          <ac:spMkLst>
            <pc:docMk/>
            <pc:sldMk cId="0" sldId="1120"/>
            <ac:spMk id="4" creationId="{56B6919C-346A-C9ED-CFB1-8BAFE28EAF62}"/>
          </ac:spMkLst>
        </pc:spChg>
        <pc:spChg chg="mod">
          <ac:chgData name="Alan Soloway" userId="0fba1a10-d962-45e3-b40e-c1d035eec118" providerId="ADAL" clId="{AA1A4FD0-D796-4470-8510-1E4BBC315DDF}" dt="2022-09-06T17:03:53.809" v="447" actId="20577"/>
          <ac:spMkLst>
            <pc:docMk/>
            <pc:sldMk cId="0" sldId="1120"/>
            <ac:spMk id="7170" creationId="{B19BE02C-0930-35B4-BC36-66824434945E}"/>
          </ac:spMkLst>
        </pc:spChg>
      </pc:sldChg>
      <pc:sldChg chg="modSp add mod">
        <pc:chgData name="Alan Soloway" userId="0fba1a10-d962-45e3-b40e-c1d035eec118" providerId="ADAL" clId="{AA1A4FD0-D796-4470-8510-1E4BBC315DDF}" dt="2022-09-06T17:04:53.135" v="461" actId="20577"/>
        <pc:sldMkLst>
          <pc:docMk/>
          <pc:sldMk cId="0" sldId="1121"/>
        </pc:sldMkLst>
        <pc:spChg chg="mod">
          <ac:chgData name="Alan Soloway" userId="0fba1a10-d962-45e3-b40e-c1d035eec118" providerId="ADAL" clId="{AA1A4FD0-D796-4470-8510-1E4BBC315DDF}" dt="2022-09-06T17:04:53.135" v="461" actId="20577"/>
          <ac:spMkLst>
            <pc:docMk/>
            <pc:sldMk cId="0" sldId="1121"/>
            <ac:spMk id="8194" creationId="{F7F9B512-F2D3-8480-1FE0-C048A332D01E}"/>
          </ac:spMkLst>
        </pc:spChg>
      </pc:sldChg>
      <pc:sldChg chg="modSp add mod">
        <pc:chgData name="Alan Soloway" userId="0fba1a10-d962-45e3-b40e-c1d035eec118" providerId="ADAL" clId="{AA1A4FD0-D796-4470-8510-1E4BBC315DDF}" dt="2022-09-06T17:05:34.947" v="468" actId="20577"/>
        <pc:sldMkLst>
          <pc:docMk/>
          <pc:sldMk cId="0" sldId="1122"/>
        </pc:sldMkLst>
        <pc:spChg chg="mod">
          <ac:chgData name="Alan Soloway" userId="0fba1a10-d962-45e3-b40e-c1d035eec118" providerId="ADAL" clId="{AA1A4FD0-D796-4470-8510-1E4BBC315DDF}" dt="2022-09-06T17:05:34.947" v="468" actId="20577"/>
          <ac:spMkLst>
            <pc:docMk/>
            <pc:sldMk cId="0" sldId="1122"/>
            <ac:spMk id="5" creationId="{1BB600F5-7BB9-2D4E-B6D3-BA3D9B46D8B8}"/>
          </ac:spMkLst>
        </pc:spChg>
      </pc:sldChg>
      <pc:sldChg chg="modSp add mod">
        <pc:chgData name="Alan Soloway" userId="0fba1a10-d962-45e3-b40e-c1d035eec118" providerId="ADAL" clId="{AA1A4FD0-D796-4470-8510-1E4BBC315DDF}" dt="2022-09-06T17:06:07.303" v="474" actId="20577"/>
        <pc:sldMkLst>
          <pc:docMk/>
          <pc:sldMk cId="0" sldId="1123"/>
        </pc:sldMkLst>
        <pc:spChg chg="mod">
          <ac:chgData name="Alan Soloway" userId="0fba1a10-d962-45e3-b40e-c1d035eec118" providerId="ADAL" clId="{AA1A4FD0-D796-4470-8510-1E4BBC315DDF}" dt="2022-09-06T17:06:07.303" v="474" actId="20577"/>
          <ac:spMkLst>
            <pc:docMk/>
            <pc:sldMk cId="0" sldId="1123"/>
            <ac:spMk id="9218" creationId="{5A659672-06F2-B571-C00F-DC97D0CEB250}"/>
          </ac:spMkLst>
        </pc:spChg>
      </pc:sldChg>
      <pc:sldChg chg="modSp add mod">
        <pc:chgData name="Alan Soloway" userId="0fba1a10-d962-45e3-b40e-c1d035eec118" providerId="ADAL" clId="{AA1A4FD0-D796-4470-8510-1E4BBC315DDF}" dt="2022-09-06T17:06:49.542" v="483" actId="20577"/>
        <pc:sldMkLst>
          <pc:docMk/>
          <pc:sldMk cId="0" sldId="1124"/>
        </pc:sldMkLst>
        <pc:spChg chg="mod">
          <ac:chgData name="Alan Soloway" userId="0fba1a10-d962-45e3-b40e-c1d035eec118" providerId="ADAL" clId="{AA1A4FD0-D796-4470-8510-1E4BBC315DDF}" dt="2022-09-06T17:06:49.542" v="483" actId="20577"/>
          <ac:spMkLst>
            <pc:docMk/>
            <pc:sldMk cId="0" sldId="1124"/>
            <ac:spMk id="6146" creationId="{43EB7C79-FF81-2F38-6631-286635B22D29}"/>
          </ac:spMkLst>
        </pc:spChg>
      </pc:sldChg>
      <pc:sldChg chg="addSp delSp modSp add mod">
        <pc:chgData name="Alan Soloway" userId="0fba1a10-d962-45e3-b40e-c1d035eec118" providerId="ADAL" clId="{AA1A4FD0-D796-4470-8510-1E4BBC315DDF}" dt="2022-09-06T18:07:15.037" v="1061" actId="22"/>
        <pc:sldMkLst>
          <pc:docMk/>
          <pc:sldMk cId="0" sldId="1125"/>
        </pc:sldMkLst>
        <pc:spChg chg="add del">
          <ac:chgData name="Alan Soloway" userId="0fba1a10-d962-45e3-b40e-c1d035eec118" providerId="ADAL" clId="{AA1A4FD0-D796-4470-8510-1E4BBC315DDF}" dt="2022-09-06T18:07:15.037" v="1061" actId="22"/>
          <ac:spMkLst>
            <pc:docMk/>
            <pc:sldMk cId="0" sldId="1125"/>
            <ac:spMk id="6" creationId="{64BF1AD3-A63D-5332-6602-E4923B87ECC6}"/>
          </ac:spMkLst>
        </pc:spChg>
        <pc:spChg chg="mod">
          <ac:chgData name="Alan Soloway" userId="0fba1a10-d962-45e3-b40e-c1d035eec118" providerId="ADAL" clId="{AA1A4FD0-D796-4470-8510-1E4BBC315DDF}" dt="2022-09-06T17:07:39.722" v="494" actId="20577"/>
          <ac:spMkLst>
            <pc:docMk/>
            <pc:sldMk cId="0" sldId="1125"/>
            <ac:spMk id="8194" creationId="{93628809-969C-B787-24D0-A92F3039AFFD}"/>
          </ac:spMkLst>
        </pc:spChg>
      </pc:sldChg>
      <pc:sldChg chg="modSp add mod">
        <pc:chgData name="Alan Soloway" userId="0fba1a10-d962-45e3-b40e-c1d035eec118" providerId="ADAL" clId="{AA1A4FD0-D796-4470-8510-1E4BBC315DDF}" dt="2022-09-06T20:31:21.826" v="2425" actId="20577"/>
        <pc:sldMkLst>
          <pc:docMk/>
          <pc:sldMk cId="0" sldId="1126"/>
        </pc:sldMkLst>
        <pc:spChg chg="mod">
          <ac:chgData name="Alan Soloway" userId="0fba1a10-d962-45e3-b40e-c1d035eec118" providerId="ADAL" clId="{AA1A4FD0-D796-4470-8510-1E4BBC315DDF}" dt="2022-09-06T17:08:21.520" v="506" actId="20577"/>
          <ac:spMkLst>
            <pc:docMk/>
            <pc:sldMk cId="0" sldId="1126"/>
            <ac:spMk id="8194" creationId="{95C5D522-120E-8552-2EA4-9123618108AB}"/>
          </ac:spMkLst>
        </pc:spChg>
        <pc:graphicFrameChg chg="modGraphic">
          <ac:chgData name="Alan Soloway" userId="0fba1a10-d962-45e3-b40e-c1d035eec118" providerId="ADAL" clId="{AA1A4FD0-D796-4470-8510-1E4BBC315DDF}" dt="2022-09-06T20:31:21.826" v="2425" actId="20577"/>
          <ac:graphicFrameMkLst>
            <pc:docMk/>
            <pc:sldMk cId="0" sldId="1126"/>
            <ac:graphicFrameMk id="5" creationId="{8F44E2F3-4244-FD22-4C40-B5361AD94AC4}"/>
          </ac:graphicFrameMkLst>
        </pc:graphicFrameChg>
      </pc:sldChg>
      <pc:sldChg chg="addSp delSp modSp add mod">
        <pc:chgData name="Alan Soloway" userId="0fba1a10-d962-45e3-b40e-c1d035eec118" providerId="ADAL" clId="{AA1A4FD0-D796-4470-8510-1E4BBC315DDF}" dt="2022-09-07T02:36:25.944" v="2684" actId="22"/>
        <pc:sldMkLst>
          <pc:docMk/>
          <pc:sldMk cId="0" sldId="1127"/>
        </pc:sldMkLst>
        <pc:spChg chg="add del">
          <ac:chgData name="Alan Soloway" userId="0fba1a10-d962-45e3-b40e-c1d035eec118" providerId="ADAL" clId="{AA1A4FD0-D796-4470-8510-1E4BBC315DDF}" dt="2022-09-07T02:36:09.320" v="2680" actId="22"/>
          <ac:spMkLst>
            <pc:docMk/>
            <pc:sldMk cId="0" sldId="1127"/>
            <ac:spMk id="6" creationId="{CAE798D6-84E8-4BE4-648F-B74E4D65548F}"/>
          </ac:spMkLst>
        </pc:spChg>
        <pc:spChg chg="add del">
          <ac:chgData name="Alan Soloway" userId="0fba1a10-d962-45e3-b40e-c1d035eec118" providerId="ADAL" clId="{AA1A4FD0-D796-4470-8510-1E4BBC315DDF}" dt="2022-09-07T02:36:20.812" v="2682" actId="22"/>
          <ac:spMkLst>
            <pc:docMk/>
            <pc:sldMk cId="0" sldId="1127"/>
            <ac:spMk id="8" creationId="{DC75A936-AC77-52C0-570C-C7996F491E6D}"/>
          </ac:spMkLst>
        </pc:spChg>
        <pc:spChg chg="add del">
          <ac:chgData name="Alan Soloway" userId="0fba1a10-d962-45e3-b40e-c1d035eec118" providerId="ADAL" clId="{AA1A4FD0-D796-4470-8510-1E4BBC315DDF}" dt="2022-09-07T02:36:25.944" v="2684" actId="22"/>
          <ac:spMkLst>
            <pc:docMk/>
            <pc:sldMk cId="0" sldId="1127"/>
            <ac:spMk id="10" creationId="{490B95E2-FCDB-3ECB-7E31-D20020F6EBAB}"/>
          </ac:spMkLst>
        </pc:spChg>
        <pc:spChg chg="mod">
          <ac:chgData name="Alan Soloway" userId="0fba1a10-d962-45e3-b40e-c1d035eec118" providerId="ADAL" clId="{AA1A4FD0-D796-4470-8510-1E4BBC315DDF}" dt="2022-09-06T17:08:58.011" v="516" actId="20577"/>
          <ac:spMkLst>
            <pc:docMk/>
            <pc:sldMk cId="0" sldId="1127"/>
            <ac:spMk id="8194" creationId="{00000000-0000-0000-0000-000000000000}"/>
          </ac:spMkLst>
        </pc:spChg>
      </pc:sldChg>
      <pc:sldChg chg="modSp add mod">
        <pc:chgData name="Alan Soloway" userId="0fba1a10-d962-45e3-b40e-c1d035eec118" providerId="ADAL" clId="{AA1A4FD0-D796-4470-8510-1E4BBC315DDF}" dt="2022-09-06T17:09:39.590" v="523" actId="20577"/>
        <pc:sldMkLst>
          <pc:docMk/>
          <pc:sldMk cId="0" sldId="1128"/>
        </pc:sldMkLst>
        <pc:spChg chg="mod">
          <ac:chgData name="Alan Soloway" userId="0fba1a10-d962-45e3-b40e-c1d035eec118" providerId="ADAL" clId="{AA1A4FD0-D796-4470-8510-1E4BBC315DDF}" dt="2022-09-06T17:09:39.590" v="523" actId="20577"/>
          <ac:spMkLst>
            <pc:docMk/>
            <pc:sldMk cId="0" sldId="1128"/>
            <ac:spMk id="8194" creationId="{00000000-0000-0000-0000-000000000000}"/>
          </ac:spMkLst>
        </pc:spChg>
      </pc:sldChg>
      <pc:sldChg chg="modSp add mod">
        <pc:chgData name="Alan Soloway" userId="0fba1a10-d962-45e3-b40e-c1d035eec118" providerId="ADAL" clId="{AA1A4FD0-D796-4470-8510-1E4BBC315DDF}" dt="2022-09-06T17:11:25.277" v="540" actId="20577"/>
        <pc:sldMkLst>
          <pc:docMk/>
          <pc:sldMk cId="0" sldId="1129"/>
        </pc:sldMkLst>
        <pc:spChg chg="mod">
          <ac:chgData name="Alan Soloway" userId="0fba1a10-d962-45e3-b40e-c1d035eec118" providerId="ADAL" clId="{AA1A4FD0-D796-4470-8510-1E4BBC315DDF}" dt="2022-09-06T17:11:25.277" v="540" actId="20577"/>
          <ac:spMkLst>
            <pc:docMk/>
            <pc:sldMk cId="0" sldId="1129"/>
            <ac:spMk id="7170" creationId="{E8B497EC-E3A6-08B1-38D6-4E6F44534EB2}"/>
          </ac:spMkLst>
        </pc:spChg>
      </pc:sldChg>
      <pc:sldChg chg="modSp new mod">
        <pc:chgData name="Alan Soloway" userId="0fba1a10-d962-45e3-b40e-c1d035eec118" providerId="ADAL" clId="{AA1A4FD0-D796-4470-8510-1E4BBC315DDF}" dt="2022-09-06T19:49:35.506" v="2141" actId="20577"/>
        <pc:sldMkLst>
          <pc:docMk/>
          <pc:sldMk cId="2712885716" sldId="1130"/>
        </pc:sldMkLst>
        <pc:spChg chg="mod">
          <ac:chgData name="Alan Soloway" userId="0fba1a10-d962-45e3-b40e-c1d035eec118" providerId="ADAL" clId="{AA1A4FD0-D796-4470-8510-1E4BBC315DDF}" dt="2022-09-06T17:20:13.820" v="571" actId="20577"/>
          <ac:spMkLst>
            <pc:docMk/>
            <pc:sldMk cId="2712885716" sldId="1130"/>
            <ac:spMk id="2" creationId="{A4622016-CAE3-8F63-B68A-750665977F4E}"/>
          </ac:spMkLst>
        </pc:spChg>
        <pc:spChg chg="mod">
          <ac:chgData name="Alan Soloway" userId="0fba1a10-d962-45e3-b40e-c1d035eec118" providerId="ADAL" clId="{AA1A4FD0-D796-4470-8510-1E4BBC315DDF}" dt="2022-09-06T19:49:35.506" v="2141" actId="20577"/>
          <ac:spMkLst>
            <pc:docMk/>
            <pc:sldMk cId="2712885716" sldId="1130"/>
            <ac:spMk id="3" creationId="{77564346-AA69-7907-9599-0421F5BFB701}"/>
          </ac:spMkLst>
        </pc:spChg>
      </pc:sldChg>
      <pc:sldChg chg="modSp add del mod">
        <pc:chgData name="Alan Soloway" userId="0fba1a10-d962-45e3-b40e-c1d035eec118" providerId="ADAL" clId="{AA1A4FD0-D796-4470-8510-1E4BBC315DDF}" dt="2022-09-06T19:26:00.932" v="1842" actId="47"/>
        <pc:sldMkLst>
          <pc:docMk/>
          <pc:sldMk cId="600558794" sldId="1131"/>
        </pc:sldMkLst>
        <pc:spChg chg="mod">
          <ac:chgData name="Alan Soloway" userId="0fba1a10-d962-45e3-b40e-c1d035eec118" providerId="ADAL" clId="{AA1A4FD0-D796-4470-8510-1E4BBC315DDF}" dt="2022-09-06T17:20:28.395" v="573" actId="20577"/>
          <ac:spMkLst>
            <pc:docMk/>
            <pc:sldMk cId="600558794" sldId="1131"/>
            <ac:spMk id="2" creationId="{A4622016-CAE3-8F63-B68A-750665977F4E}"/>
          </ac:spMkLst>
        </pc:spChg>
      </pc:sldChg>
      <pc:sldChg chg="addSp delSp modSp add mod">
        <pc:chgData name="Alan Soloway" userId="0fba1a10-d962-45e3-b40e-c1d035eec118" providerId="ADAL" clId="{AA1A4FD0-D796-4470-8510-1E4BBC315DDF}" dt="2022-09-07T15:16:41.455" v="2840" actId="20577"/>
        <pc:sldMkLst>
          <pc:docMk/>
          <pc:sldMk cId="3114860468" sldId="1132"/>
        </pc:sldMkLst>
        <pc:spChg chg="mod">
          <ac:chgData name="Alan Soloway" userId="0fba1a10-d962-45e3-b40e-c1d035eec118" providerId="ADAL" clId="{AA1A4FD0-D796-4470-8510-1E4BBC315DDF}" dt="2022-09-06T17:31:44.432" v="729" actId="20577"/>
          <ac:spMkLst>
            <pc:docMk/>
            <pc:sldMk cId="3114860468" sldId="1132"/>
            <ac:spMk id="16386" creationId="{00000000-0000-0000-0000-000000000000}"/>
          </ac:spMkLst>
        </pc:spChg>
        <pc:graphicFrameChg chg="add mod modGraphic">
          <ac:chgData name="Alan Soloway" userId="0fba1a10-d962-45e3-b40e-c1d035eec118" providerId="ADAL" clId="{AA1A4FD0-D796-4470-8510-1E4BBC315DDF}" dt="2022-09-07T15:16:41.455" v="2840" actId="20577"/>
          <ac:graphicFrameMkLst>
            <pc:docMk/>
            <pc:sldMk cId="3114860468" sldId="1132"/>
            <ac:graphicFrameMk id="2" creationId="{8D5D58F9-DFEF-B3E1-CC7A-F422796534EB}"/>
          </ac:graphicFrameMkLst>
        </pc:graphicFrameChg>
        <pc:graphicFrameChg chg="del modGraphic">
          <ac:chgData name="Alan Soloway" userId="0fba1a10-d962-45e3-b40e-c1d035eec118" providerId="ADAL" clId="{AA1A4FD0-D796-4470-8510-1E4BBC315DDF}" dt="2022-09-06T17:22:31.431" v="607" actId="478"/>
          <ac:graphicFrameMkLst>
            <pc:docMk/>
            <pc:sldMk cId="3114860468" sldId="1132"/>
            <ac:graphicFrameMk id="4" creationId="{00000000-0000-0000-0000-000000000000}"/>
          </ac:graphicFrameMkLst>
        </pc:graphicFrameChg>
      </pc:sldChg>
      <pc:sldChg chg="add del">
        <pc:chgData name="Alan Soloway" userId="0fba1a10-d962-45e3-b40e-c1d035eec118" providerId="ADAL" clId="{AA1A4FD0-D796-4470-8510-1E4BBC315DDF}" dt="2022-09-06T17:40:56.417" v="851" actId="2890"/>
        <pc:sldMkLst>
          <pc:docMk/>
          <pc:sldMk cId="3446463840" sldId="1133"/>
        </pc:sldMkLst>
      </pc:sldChg>
      <pc:sldChg chg="modSp add mod">
        <pc:chgData name="Alan Soloway" userId="0fba1a10-d962-45e3-b40e-c1d035eec118" providerId="ADAL" clId="{AA1A4FD0-D796-4470-8510-1E4BBC315DDF}" dt="2022-09-07T15:18:28.842" v="2842" actId="20577"/>
        <pc:sldMkLst>
          <pc:docMk/>
          <pc:sldMk cId="3829580410" sldId="1133"/>
        </pc:sldMkLst>
        <pc:spChg chg="mod">
          <ac:chgData name="Alan Soloway" userId="0fba1a10-d962-45e3-b40e-c1d035eec118" providerId="ADAL" clId="{AA1A4FD0-D796-4470-8510-1E4BBC315DDF}" dt="2022-09-06T17:41:12.100" v="862" actId="20577"/>
          <ac:spMkLst>
            <pc:docMk/>
            <pc:sldMk cId="3829580410" sldId="1133"/>
            <ac:spMk id="16386" creationId="{00000000-0000-0000-0000-000000000000}"/>
          </ac:spMkLst>
        </pc:spChg>
        <pc:graphicFrameChg chg="mod modGraphic">
          <ac:chgData name="Alan Soloway" userId="0fba1a10-d962-45e3-b40e-c1d035eec118" providerId="ADAL" clId="{AA1A4FD0-D796-4470-8510-1E4BBC315DDF}" dt="2022-09-07T15:18:28.842" v="2842" actId="20577"/>
          <ac:graphicFrameMkLst>
            <pc:docMk/>
            <pc:sldMk cId="3829580410" sldId="1133"/>
            <ac:graphicFrameMk id="2" creationId="{8D5D58F9-DFEF-B3E1-CC7A-F422796534EB}"/>
          </ac:graphicFrameMkLst>
        </pc:graphicFrameChg>
      </pc:sldChg>
      <pc:sldChg chg="modSp add mod">
        <pc:chgData name="Alan Soloway" userId="0fba1a10-d962-45e3-b40e-c1d035eec118" providerId="ADAL" clId="{AA1A4FD0-D796-4470-8510-1E4BBC315DDF}" dt="2022-09-06T18:08:26.719" v="1073" actId="20577"/>
        <pc:sldMkLst>
          <pc:docMk/>
          <pc:sldMk cId="0" sldId="1134"/>
        </pc:sldMkLst>
        <pc:spChg chg="mod">
          <ac:chgData name="Alan Soloway" userId="0fba1a10-d962-45e3-b40e-c1d035eec118" providerId="ADAL" clId="{AA1A4FD0-D796-4470-8510-1E4BBC315DDF}" dt="2022-09-06T18:08:26.719" v="1073" actId="20577"/>
          <ac:spMkLst>
            <pc:docMk/>
            <pc:sldMk cId="0" sldId="1134"/>
            <ac:spMk id="7170" creationId="{5B650D81-AF9E-2423-32C9-52CF52717E88}"/>
          </ac:spMkLst>
        </pc:spChg>
      </pc:sldChg>
      <pc:sldChg chg="modSp add mod">
        <pc:chgData name="Alan Soloway" userId="0fba1a10-d962-45e3-b40e-c1d035eec118" providerId="ADAL" clId="{AA1A4FD0-D796-4470-8510-1E4BBC315DDF}" dt="2022-09-06T18:08:35.737" v="1084" actId="20577"/>
        <pc:sldMkLst>
          <pc:docMk/>
          <pc:sldMk cId="0" sldId="1135"/>
        </pc:sldMkLst>
        <pc:spChg chg="mod">
          <ac:chgData name="Alan Soloway" userId="0fba1a10-d962-45e3-b40e-c1d035eec118" providerId="ADAL" clId="{AA1A4FD0-D796-4470-8510-1E4BBC315DDF}" dt="2022-09-06T18:08:35.737" v="1084" actId="20577"/>
          <ac:spMkLst>
            <pc:docMk/>
            <pc:sldMk cId="0" sldId="1135"/>
            <ac:spMk id="8194" creationId="{0B0DE28F-C4E5-5E55-7D77-8E4A4247AA1E}"/>
          </ac:spMkLst>
        </pc:spChg>
      </pc:sldChg>
      <pc:sldChg chg="modSp add mod">
        <pc:chgData name="Alan Soloway" userId="0fba1a10-d962-45e3-b40e-c1d035eec118" providerId="ADAL" clId="{AA1A4FD0-D796-4470-8510-1E4BBC315DDF}" dt="2022-09-06T18:09:24.474" v="1099" actId="20577"/>
        <pc:sldMkLst>
          <pc:docMk/>
          <pc:sldMk cId="0" sldId="1136"/>
        </pc:sldMkLst>
        <pc:spChg chg="mod">
          <ac:chgData name="Alan Soloway" userId="0fba1a10-d962-45e3-b40e-c1d035eec118" providerId="ADAL" clId="{AA1A4FD0-D796-4470-8510-1E4BBC315DDF}" dt="2022-09-06T18:09:24.474" v="1099" actId="20577"/>
          <ac:spMkLst>
            <pc:docMk/>
            <pc:sldMk cId="0" sldId="1136"/>
            <ac:spMk id="9218" creationId="{883A50DD-5763-C45F-55A3-35E6D2BA98FC}"/>
          </ac:spMkLst>
        </pc:spChg>
      </pc:sldChg>
      <pc:sldChg chg="modSp add mod">
        <pc:chgData name="Alan Soloway" userId="0fba1a10-d962-45e3-b40e-c1d035eec118" providerId="ADAL" clId="{AA1A4FD0-D796-4470-8510-1E4BBC315DDF}" dt="2022-09-06T19:52:38.812" v="2145" actId="20577"/>
        <pc:sldMkLst>
          <pc:docMk/>
          <pc:sldMk cId="1486771013" sldId="1137"/>
        </pc:sldMkLst>
        <pc:spChg chg="mod">
          <ac:chgData name="Alan Soloway" userId="0fba1a10-d962-45e3-b40e-c1d035eec118" providerId="ADAL" clId="{AA1A4FD0-D796-4470-8510-1E4BBC315DDF}" dt="2022-09-06T19:26:11.662" v="1845" actId="20577"/>
          <ac:spMkLst>
            <pc:docMk/>
            <pc:sldMk cId="1486771013" sldId="1137"/>
            <ac:spMk id="2" creationId="{A4622016-CAE3-8F63-B68A-750665977F4E}"/>
          </ac:spMkLst>
        </pc:spChg>
        <pc:spChg chg="mod">
          <ac:chgData name="Alan Soloway" userId="0fba1a10-d962-45e3-b40e-c1d035eec118" providerId="ADAL" clId="{AA1A4FD0-D796-4470-8510-1E4BBC315DDF}" dt="2022-09-06T19:52:38.812" v="2145" actId="20577"/>
          <ac:spMkLst>
            <pc:docMk/>
            <pc:sldMk cId="1486771013" sldId="1137"/>
            <ac:spMk id="3" creationId="{77564346-AA69-7907-9599-0421F5BFB701}"/>
          </ac:spMkLst>
        </pc:spChg>
      </pc:sldChg>
      <pc:sldChg chg="modSp add mod">
        <pc:chgData name="Alan Soloway" userId="0fba1a10-d962-45e3-b40e-c1d035eec118" providerId="ADAL" clId="{AA1A4FD0-D796-4470-8510-1E4BBC315DDF}" dt="2022-09-07T02:36:47.107" v="2694" actId="20577"/>
        <pc:sldMkLst>
          <pc:docMk/>
          <pc:sldMk cId="0" sldId="1138"/>
        </pc:sldMkLst>
        <pc:spChg chg="mod">
          <ac:chgData name="Alan Soloway" userId="0fba1a10-d962-45e3-b40e-c1d035eec118" providerId="ADAL" clId="{AA1A4FD0-D796-4470-8510-1E4BBC315DDF}" dt="2022-09-07T02:36:47.107" v="2694" actId="20577"/>
          <ac:spMkLst>
            <pc:docMk/>
            <pc:sldMk cId="0" sldId="1138"/>
            <ac:spMk id="7170" creationId="{DF44B647-547C-3286-3129-072728C3AD31}"/>
          </ac:spMkLst>
        </pc:spChg>
      </pc:sldChg>
      <pc:sldChg chg="modSp add mod">
        <pc:chgData name="Alan Soloway" userId="0fba1a10-d962-45e3-b40e-c1d035eec118" providerId="ADAL" clId="{AA1A4FD0-D796-4470-8510-1E4BBC315DDF}" dt="2022-09-07T02:38:56.751" v="2737" actId="20577"/>
        <pc:sldMkLst>
          <pc:docMk/>
          <pc:sldMk cId="0" sldId="1139"/>
        </pc:sldMkLst>
        <pc:spChg chg="mod">
          <ac:chgData name="Alan Soloway" userId="0fba1a10-d962-45e3-b40e-c1d035eec118" providerId="ADAL" clId="{AA1A4FD0-D796-4470-8510-1E4BBC315DDF}" dt="2022-09-07T02:38:56.751" v="2737" actId="20577"/>
          <ac:spMkLst>
            <pc:docMk/>
            <pc:sldMk cId="0" sldId="1139"/>
            <ac:spMk id="8194" creationId="{77B2126D-7ED8-8E3C-EB87-EEB8E138B190}"/>
          </ac:spMkLst>
        </pc:spChg>
      </pc:sldChg>
      <pc:sldChg chg="add">
        <pc:chgData name="Alan Soloway" userId="0fba1a10-d962-45e3-b40e-c1d035eec118" providerId="ADAL" clId="{AA1A4FD0-D796-4470-8510-1E4BBC315DDF}" dt="2022-09-07T13:29:44.062" v="2793"/>
        <pc:sldMkLst>
          <pc:docMk/>
          <pc:sldMk cId="363133267" sldId="1140"/>
        </pc:sldMkLst>
      </pc:sldChg>
      <pc:sldChg chg="add">
        <pc:chgData name="Alan Soloway" userId="0fba1a10-d962-45e3-b40e-c1d035eec118" providerId="ADAL" clId="{AA1A4FD0-D796-4470-8510-1E4BBC315DDF}" dt="2022-09-07T14:35:18.721" v="2828"/>
        <pc:sldMkLst>
          <pc:docMk/>
          <pc:sldMk cId="0" sldId="1141"/>
        </pc:sldMkLst>
      </pc:sldChg>
      <pc:sldChg chg="modSp add mod">
        <pc:chgData name="Alan Soloway" userId="0fba1a10-d962-45e3-b40e-c1d035eec118" providerId="ADAL" clId="{AA1A4FD0-D796-4470-8510-1E4BBC315DDF}" dt="2022-09-07T15:16:32.982" v="2839" actId="20577"/>
        <pc:sldMkLst>
          <pc:docMk/>
          <pc:sldMk cId="0" sldId="1142"/>
        </pc:sldMkLst>
        <pc:spChg chg="mod">
          <ac:chgData name="Alan Soloway" userId="0fba1a10-d962-45e3-b40e-c1d035eec118" providerId="ADAL" clId="{AA1A4FD0-D796-4470-8510-1E4BBC315DDF}" dt="2022-09-07T15:16:32.982" v="2839" actId="20577"/>
          <ac:spMkLst>
            <pc:docMk/>
            <pc:sldMk cId="0" sldId="1142"/>
            <ac:spMk id="7170" creationId="{1D0E68FC-DEDE-C427-3C09-C0BBDE6B1A4F}"/>
          </ac:spMkLst>
        </pc:spChg>
      </pc:sldChg>
      <pc:sldMasterChg chg="modSp mod modSldLayout">
        <pc:chgData name="Alan Soloway" userId="0fba1a10-d962-45e3-b40e-c1d035eec118" providerId="ADAL" clId="{AA1A4FD0-D796-4470-8510-1E4BBC315DDF}" dt="2022-09-06T14:32:06.773" v="41" actId="20577"/>
        <pc:sldMasterMkLst>
          <pc:docMk/>
          <pc:sldMasterMk cId="0" sldId="2147483729"/>
        </pc:sldMasterMkLst>
        <pc:spChg chg="mod">
          <ac:chgData name="Alan Soloway" userId="0fba1a10-d962-45e3-b40e-c1d035eec118" providerId="ADAL" clId="{AA1A4FD0-D796-4470-8510-1E4BBC315DDF}" dt="2022-09-06T14:32:06.773" v="41" actId="20577"/>
          <ac:spMkLst>
            <pc:docMk/>
            <pc:sldMasterMk cId="0" sldId="2147483729"/>
            <ac:spMk id="14" creationId="{030DF169-4F9A-4D13-8638-5028A4E3BEAA}"/>
          </ac:spMkLst>
        </pc:spChg>
        <pc:sldLayoutChg chg="modSp mod">
          <pc:chgData name="Alan Soloway" userId="0fba1a10-d962-45e3-b40e-c1d035eec118" providerId="ADAL" clId="{AA1A4FD0-D796-4470-8510-1E4BBC315DDF}" dt="2022-09-06T14:31:35.218" v="27" actId="20577"/>
          <pc:sldLayoutMkLst>
            <pc:docMk/>
            <pc:sldMasterMk cId="0" sldId="2147483729"/>
            <pc:sldLayoutMk cId="684747627" sldId="2147483988"/>
          </pc:sldLayoutMkLst>
          <pc:spChg chg="mod">
            <ac:chgData name="Alan Soloway" userId="0fba1a10-d962-45e3-b40e-c1d035eec118" providerId="ADAL" clId="{AA1A4FD0-D796-4470-8510-1E4BBC315DDF}" dt="2022-09-06T14:31:30.066" v="24" actId="20577"/>
            <ac:spMkLst>
              <pc:docMk/>
              <pc:sldMasterMk cId="0" sldId="2147483729"/>
              <pc:sldLayoutMk cId="684747627" sldId="2147483988"/>
              <ac:spMk id="4" creationId="{AB6CF3B8-1087-4EA1-B913-F019DD3E242C}"/>
            </ac:spMkLst>
          </pc:spChg>
          <pc:spChg chg="mod">
            <ac:chgData name="Alan Soloway" userId="0fba1a10-d962-45e3-b40e-c1d035eec118" providerId="ADAL" clId="{AA1A4FD0-D796-4470-8510-1E4BBC315DDF}" dt="2022-09-06T14:31:35.218" v="27" actId="20577"/>
            <ac:spMkLst>
              <pc:docMk/>
              <pc:sldMasterMk cId="0" sldId="2147483729"/>
              <pc:sldLayoutMk cId="684747627" sldId="2147483988"/>
              <ac:spMk id="5" creationId="{95FCF8CD-2C30-4430-B3A5-F165BE96BF3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9/7/2022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9/7/2022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6EDEFB49-2F44-4B30-BD9D-C65FD7A0B0E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88900" y="742950"/>
            <a:ext cx="6619875" cy="3724275"/>
          </a:xfrm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17602CD4-D7CD-4AB6-827F-92CEFA24A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E4C162D3-1214-4DCA-83D1-A8F4518327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FE5877F-12BD-42A2-B5FC-37519FA0EB6A}" type="slidenum">
              <a:rPr lang="en-GB" altLang="en-US" sz="1200" smtClean="0">
                <a:latin typeface="Times New Roman" panose="02020603050405020304" pitchFamily="18" charset="0"/>
              </a:rPr>
              <a:pPr/>
              <a:t>3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F137EC-5E00-4359-9CC1-203FA3531DDA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8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91909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770B0D-5557-402D-B954-A438D68DADC6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34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5650"/>
            <a:ext cx="6615112" cy="3721100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4184914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774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Meeting #97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13 - 19 September 2022, E-meeting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61818" y="177801"/>
            <a:ext cx="195156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SP-220907</a:t>
            </a:r>
            <a:endParaRPr lang="en-GB" altLang="en-US" sz="1200" dirty="0">
              <a:highlight>
                <a:srgbClr val="FFFF00"/>
              </a:highligh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433638"/>
            <a:ext cx="10970684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9562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SA#97, 13-19 September 2022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  <p:sldLayoutId id="214748398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82813" y="1671639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GB" sz="6000" dirty="0"/>
              <a:t> </a:t>
            </a:r>
            <a:r>
              <a:rPr lang="en-US" sz="5300" b="1" dirty="0"/>
              <a:t>TSG SA WG6 (SA6)</a:t>
            </a:r>
            <a:br>
              <a:rPr lang="en-US" sz="5300" b="1" dirty="0"/>
            </a:br>
            <a:r>
              <a:rPr lang="en-US" sz="5300" b="1" dirty="0"/>
              <a:t>Status Report at TSG SA#97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4406900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dirty="0">
                <a:latin typeface="Arial" panose="020B0604020202020204" pitchFamily="34" charset="0"/>
              </a:rPr>
              <a:t>Alan Soloway</a:t>
            </a:r>
          </a:p>
          <a:p>
            <a:pPr>
              <a:lnSpc>
                <a:spcPct val="80000"/>
              </a:lnSpc>
            </a:pPr>
            <a:endParaRPr lang="en-US" altLang="en-US" sz="12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SA6 Chair (Qualcomm Technologies Inc)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A466663D-F8DD-4C2B-86B0-D8D110D84A17}"/>
              </a:ext>
            </a:extLst>
          </p:cNvPr>
          <p:cNvSpPr txBox="1">
            <a:spLocks/>
          </p:cNvSpPr>
          <p:nvPr/>
        </p:nvSpPr>
        <p:spPr bwMode="auto">
          <a:xfrm>
            <a:off x="2862263" y="3197225"/>
            <a:ext cx="64008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defRPr/>
            </a:pPr>
            <a:br>
              <a:rPr lang="en-US" altLang="en-US" sz="2000" kern="0" dirty="0"/>
            </a:br>
            <a:r>
              <a:rPr lang="en-US" altLang="en-US" sz="2000" kern="0" dirty="0">
                <a:solidFill>
                  <a:srgbClr val="FF0000"/>
                </a:solidFill>
                <a:latin typeface="Arial" panose="020B0604020202020204" pitchFamily="34" charset="0"/>
              </a:rPr>
              <a:t>(Agenda Item 4.6)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D0E68FC-DEDE-C427-3C09-C0BBDE6B1A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FS_MCShAC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417CFD4-5BB8-9052-919C-7844042AD079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8"/>
          <a:ext cx="11311467" cy="79587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8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4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7467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940020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sharing of administrative configuration between interconnected MC service systems</a:t>
                      </a:r>
                    </a:p>
                  </a:txBody>
                  <a:tcPr marL="121931" marR="121931" marT="60853" marB="60853"/>
                </a:tc>
                <a:tc>
                  <a:txBody>
                    <a:bodyPr/>
                    <a:lstStyle/>
                    <a:p>
                      <a:r>
                        <a:rPr lang="en-GB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FS_MCShAC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1931" marR="121931" marT="60853" marB="60853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Mar-2023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20B923F-E199-4178-CE42-352B860B46C7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</a:t>
            </a:r>
            <a:r>
              <a:rPr lang="de-DE" altLang="de-DE" sz="2000" kern="0" dirty="0" err="1"/>
              <a:t>since</a:t>
            </a:r>
            <a:r>
              <a:rPr lang="de-DE" altLang="de-DE" sz="2000" kern="0" dirty="0"/>
              <a:t> SA#94-e:</a:t>
            </a:r>
          </a:p>
          <a:p>
            <a:pPr marL="609585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de-DE" sz="1600" b="1" kern="0" dirty="0">
                <a:solidFill>
                  <a:srgbClr val="000000"/>
                </a:solidFill>
                <a:cs typeface="Arial"/>
              </a:rPr>
              <a:t>Contentious Issue: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No agreement on 4 </a:t>
            </a:r>
            <a:r>
              <a:rPr lang="en-US" altLang="zh-CN" sz="1400" kern="0" dirty="0" err="1"/>
              <a:t>pCRs</a:t>
            </a:r>
            <a:r>
              <a:rPr lang="en-US" altLang="zh-CN" sz="1400" kern="0" dirty="0"/>
              <a:t> proposing solutions for KI#1, #2, #3 and #6 during SA6#49-bis-e and SA6#50-e. </a:t>
            </a:r>
            <a:r>
              <a:rPr lang="en-US" altLang="zh-CN" sz="1400" kern="0" dirty="0" err="1"/>
              <a:t>pCRs</a:t>
            </a:r>
            <a:r>
              <a:rPr lang="en-US" altLang="zh-CN" sz="1400" kern="0" dirty="0"/>
              <a:t> were postponed.</a:t>
            </a:r>
            <a:endParaRPr lang="en-US" altLang="zh-CN" sz="1400" kern="0" dirty="0">
              <a:sym typeface="Wingdings" panose="05000000000000000000" pitchFamily="2" charset="2"/>
            </a:endParaRP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</a:p>
          <a:p>
            <a:pPr lvl="1">
              <a:defRPr/>
            </a:pPr>
            <a:r>
              <a:rPr lang="en-US" altLang="zh-CN" sz="1400" kern="0" dirty="0"/>
              <a:t>To progress on the postponed </a:t>
            </a:r>
            <a:r>
              <a:rPr lang="en-US" altLang="zh-CN" sz="1400" kern="0" dirty="0" err="1"/>
              <a:t>pCRs</a:t>
            </a:r>
            <a:r>
              <a:rPr lang="en-US" altLang="zh-CN" sz="1400" kern="0" dirty="0"/>
              <a:t>/solutions.</a:t>
            </a:r>
          </a:p>
          <a:p>
            <a:pPr lvl="1">
              <a:defRPr/>
            </a:pPr>
            <a:r>
              <a:rPr lang="en-GB" sz="1400" kern="0" dirty="0"/>
              <a:t>Introduction of solutions and evaluation </a:t>
            </a:r>
            <a:r>
              <a:rPr lang="en-GB" sz="1400" kern="0"/>
              <a:t>for the identified </a:t>
            </a:r>
            <a:r>
              <a:rPr lang="en-GB" sz="1400" kern="0" dirty="0"/>
              <a:t>KIs.</a:t>
            </a: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5C5D522-120E-8552-2EA4-912361810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FS_MCAHGC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EB0BCA2-FBA6-2984-C731-F3BA6B0BD9D1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9 </a:t>
            </a:r>
            <a:r>
              <a:rPr lang="en-US" altLang="zh-CN" sz="1400" kern="0" dirty="0" err="1"/>
              <a:t>pCRs</a:t>
            </a:r>
            <a:r>
              <a:rPr lang="en-US" altLang="zh-CN" sz="1400" kern="0" dirty="0"/>
              <a:t> for TR 23.700-76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Overall evaluation added for 3 of the 5 KIs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600" b="1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kern="0" dirty="0"/>
              <a:t>Overall evaluation and conclusion for KI#1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Solution proposals for Key issue#5.</a:t>
            </a:r>
          </a:p>
          <a:p>
            <a:pPr lvl="1">
              <a:defRPr/>
            </a:pPr>
            <a:r>
              <a:rPr lang="en-US" sz="1400" kern="0" dirty="0"/>
              <a:t>Complete overall evaluation for KI#1</a:t>
            </a:r>
          </a:p>
          <a:p>
            <a:pPr lvl="1">
              <a:defRPr/>
            </a:pPr>
            <a:r>
              <a:rPr lang="en-US" sz="1400" kern="0" dirty="0"/>
              <a:t>Complete conclusions for all the key issues. </a:t>
            </a:r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8F44E2F3-4244-FD22-4C40-B5361AD94A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717410"/>
              </p:ext>
            </p:extLst>
          </p:nvPr>
        </p:nvGraphicFramePr>
        <p:xfrm>
          <a:off x="402167" y="1716618"/>
          <a:ext cx="11311467" cy="9017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8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128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88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940022 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IN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Mission Critical ad hoc group communications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FS_MCAHGC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3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New target: Dec-2022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 vert="horz" wrap="square" lIns="121907" tIns="60953" rIns="121907" bIns="60953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b="1" dirty="0"/>
              <a:t>FS_NSCALE</a:t>
            </a:r>
            <a:endParaRPr lang="en-GB" altLang="en-US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586318" y="2836334"/>
            <a:ext cx="11000317" cy="339090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5495" indent="-455495" defTabSz="1219170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/>
              <a:t>Progress since SA#9</a:t>
            </a:r>
            <a:r>
              <a:rPr lang="en-US" altLang="de-DE" sz="2000" kern="0"/>
              <a:t>6</a:t>
            </a:r>
            <a:r>
              <a:rPr lang="de-DE" altLang="de-DE" sz="2000" kern="0"/>
              <a:t>:</a:t>
            </a:r>
          </a:p>
          <a:p>
            <a:pPr marL="988882" lvl="1" indent="-379297" defTabSz="121917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>
                <a:cs typeface="+mn-cs"/>
              </a:rPr>
              <a:t>27 pCRs for TR 23.700-99 were approved. </a:t>
            </a:r>
          </a:p>
          <a:p>
            <a:pPr marL="988882" lvl="1" indent="-379297">
              <a:spcBef>
                <a:spcPct val="0"/>
              </a:spcBef>
            </a:pPr>
            <a:r>
              <a:rPr lang="en-US" altLang="zh-CN" sz="1400" dirty="0">
                <a:sym typeface="+mn-ea"/>
              </a:rPr>
              <a:t>Solution and overall evaluation added for 4 KIs in the TR.</a:t>
            </a:r>
            <a:endParaRPr lang="en-US" altLang="zh-CN" sz="1400" dirty="0"/>
          </a:p>
          <a:p>
            <a:pPr marL="988882" lvl="1" indent="-379297">
              <a:spcBef>
                <a:spcPct val="0"/>
              </a:spcBef>
            </a:pPr>
            <a:r>
              <a:rPr lang="en-US" altLang="zh-CN" sz="1400" dirty="0">
                <a:sym typeface="+mn-ea"/>
              </a:rPr>
              <a:t>Conclusions updated for 4 solutions in the TR.</a:t>
            </a:r>
            <a:endParaRPr lang="en-US" altLang="zh-CN" sz="1400" dirty="0"/>
          </a:p>
          <a:p>
            <a:pPr marL="988882" lvl="1" indent="-379297">
              <a:spcBef>
                <a:spcPct val="0"/>
              </a:spcBef>
            </a:pPr>
            <a:r>
              <a:rPr lang="en-US" altLang="zh-CN" sz="1400" dirty="0">
                <a:sym typeface="+mn-ea"/>
              </a:rPr>
              <a:t>TR sent for approval.</a:t>
            </a:r>
            <a:endParaRPr lang="en-US" altLang="zh-CN" sz="1400" dirty="0"/>
          </a:p>
          <a:p>
            <a:pPr marL="457189" lvl="1" indent="0" defTabSz="121917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>
                <a:cs typeface="+mn-cs"/>
              </a:rPr>
              <a:t> </a:t>
            </a:r>
          </a:p>
          <a:p>
            <a:pPr marL="455495" indent="-455495" defTabSz="121917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/>
              <a:t>RAN impacts and dependencies:</a:t>
            </a:r>
            <a:endParaRPr lang="de-DE" sz="2000" kern="0"/>
          </a:p>
          <a:p>
            <a:pPr marL="988882" lvl="1" indent="-379297" defTabSz="1219170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>
                <a:cs typeface="+mn-cs"/>
              </a:rPr>
              <a:t>None identified</a:t>
            </a:r>
          </a:p>
          <a:p>
            <a:pPr marL="457189" lvl="1" indent="0" defTabSz="121917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>
              <a:cs typeface="+mn-cs"/>
            </a:endParaRPr>
          </a:p>
          <a:p>
            <a:pPr marL="455495" indent="-455495" defTabSz="1219170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/>
              <a:t>Next steps:</a:t>
            </a:r>
          </a:p>
          <a:p>
            <a:pPr marL="988882" lvl="1" indent="-379297" defTabSz="1219170">
              <a:defRPr/>
            </a:pPr>
            <a:r>
              <a:rPr lang="en-US" altLang="zh-CN" sz="1400" dirty="0">
                <a:sym typeface="+mn-ea"/>
              </a:rPr>
              <a:t>Conclusions for</a:t>
            </a:r>
            <a:r>
              <a:rPr lang="en-US" sz="1400" kern="0">
                <a:cs typeface="+mn-cs"/>
              </a:rPr>
              <a:t> solution #9 based on received LS reply from SA1.</a:t>
            </a:r>
          </a:p>
          <a:p>
            <a:pPr marL="988882" lvl="1" indent="-379297" defTabSz="1219170">
              <a:defRPr/>
            </a:pPr>
            <a:r>
              <a:rPr lang="en-US" sz="1400" kern="0">
                <a:cs typeface="+mn-cs"/>
              </a:rPr>
              <a:t>Unsolved EN and relationship to other Study Groups are going to be solved during the normative work.</a:t>
            </a:r>
            <a:endParaRPr lang="en-US" sz="1400" kern="0" dirty="0">
              <a:cs typeface="+mn-cs"/>
            </a:endParaRPr>
          </a:p>
        </p:txBody>
      </p:sp>
      <p:graphicFrame>
        <p:nvGraphicFramePr>
          <p:cNvPr id="2" name="Table 2"/>
          <p:cNvGraphicFramePr>
            <a:graphicFrameLocks noGrp="1"/>
          </p:cNvGraphicFramePr>
          <p:nvPr/>
        </p:nvGraphicFramePr>
        <p:xfrm>
          <a:off x="402167" y="1716618"/>
          <a:ext cx="11311467" cy="61371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8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772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910022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6933" marR="16933" marT="16933" marB="6096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800" b="0">
                          <a:solidFill>
                            <a:srgbClr val="0000FF"/>
                          </a:solidFill>
                          <a:latin typeface="Arial" panose="020B0604020202020204" charset="-122"/>
                        </a:rPr>
                        <a:t>Study on Network Slice Capability Exposure for Application Layer Enablement </a:t>
                      </a:r>
                      <a:endParaRPr lang="en-US" altLang="en-US" sz="800" b="0">
                        <a:solidFill>
                          <a:srgbClr val="0000FF"/>
                        </a:solidFill>
                        <a:latin typeface="Arial" panose="020B0604020202020204" charset="-122"/>
                      </a:endParaRPr>
                    </a:p>
                  </a:txBody>
                  <a:tcPr marL="16933" marR="16933" marT="16933" marB="6096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FS_NSCALE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6933" marR="16933" marT="16933" marB="6096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sym typeface="+mn-ea"/>
                        </a:rPr>
                        <a:t>Rel-18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sym typeface="+mn-ea"/>
                        </a:rPr>
                        <a:t>S</a:t>
                      </a:r>
                      <a:r>
                        <a:rPr lang="en-US" alt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sym typeface="+mn-ea"/>
                        </a:rPr>
                        <a:t>6</a:t>
                      </a:r>
                      <a:endParaRPr lang="en-US" alt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sym typeface="+mn-ea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sym typeface="+mn-ea"/>
                        </a:rPr>
                        <a:t>Sep</a:t>
                      </a: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sym typeface="+mn-ea"/>
                        </a:rPr>
                        <a:t>-2022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sym typeface="+mn-ea"/>
                        </a:rPr>
                        <a:t>TR sent for</a:t>
                      </a:r>
                      <a:r>
                        <a:rPr lang="en-US" altLang="en-GB" sz="800" dirty="0">
                          <a:solidFill>
                            <a:srgbClr val="FF0000"/>
                          </a:solidFill>
                          <a:sym typeface="+mn-ea"/>
                        </a:rPr>
                        <a:t> approval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F44B647-547C-3286-3129-072728C3A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FS_SNAAPP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85579C9-0948-0118-0FEA-74E1F415D5A0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8"/>
          <a:ext cx="11311467" cy="79623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8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6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757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920014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application enablement aspects for subscriber-aware northbound API access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1931" marR="121931" marT="60905" marB="60905"/>
                </a:tc>
                <a:tc>
                  <a:txBody>
                    <a:bodyPr/>
                    <a:lstStyle/>
                    <a:p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FS_SNAAPP</a:t>
                      </a:r>
                    </a:p>
                  </a:txBody>
                  <a:tcPr marL="121931" marR="121931" marT="60905" marB="60905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F5144905-404F-3F2A-E2D4-D2D6A7626595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SA#96-e: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2 </a:t>
            </a:r>
            <a:r>
              <a:rPr lang="en-US" altLang="zh-CN" sz="1400" kern="0" dirty="0" err="1"/>
              <a:t>pCRs</a:t>
            </a:r>
            <a:r>
              <a:rPr lang="en-US" altLang="zh-CN" sz="1400" kern="0" dirty="0"/>
              <a:t> for TR 23.700-95 were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 LS is sent to SA3 to ask for feedback on CAPIF authorization roles related to FS_SNAAPP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Resolve the remaining Editor’s Notes based on feedback (to be received) from SA3</a:t>
            </a:r>
          </a:p>
          <a:p>
            <a:pPr lvl="1">
              <a:defRPr/>
            </a:pPr>
            <a:r>
              <a:rPr lang="en-US" sz="1400" kern="0" dirty="0"/>
              <a:t>Conclude the study by SA6#52 and shift to normative work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8B497EC-E3A6-08B1-38D6-4E6F44534E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FS_ACE_IoT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D35642-073A-1924-5CF3-F0F1E7DD0781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8"/>
          <a:ext cx="11311466" cy="9609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8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34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07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6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2291"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920016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MS PGothic" pitchFamily="34" charset="-128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Study on Application Capability Exposure for IoT Platforms</a:t>
                      </a:r>
                      <a:endParaRPr kumimoji="0" lang="en-GB" altLang="zh-CN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MS PGothic" pitchFamily="34" charset="-128"/>
                        <a:cs typeface="Arial" panose="020B0604020202020204" pitchFamily="34" charset="0"/>
                      </a:endParaRPr>
                    </a:p>
                  </a:txBody>
                  <a:tcPr marL="121931" marR="121931" marT="60901" marB="6090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PGothic" pitchFamily="34" charset="-128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FS_ACE_IoT</a:t>
                      </a:r>
                    </a:p>
                  </a:txBody>
                  <a:tcPr marL="121931" marR="121931" marT="60901" marB="6090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June-2022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S PGothic" pitchFamily="34" charset="-128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D243E675-43B2-22C9-D613-60AD11490EEF}"/>
              </a:ext>
            </a:extLst>
          </p:cNvPr>
          <p:cNvSpPr txBox="1">
            <a:spLocks/>
          </p:cNvSpPr>
          <p:nvPr/>
        </p:nvSpPr>
        <p:spPr>
          <a:xfrm>
            <a:off x="586318" y="2836333"/>
            <a:ext cx="11000316" cy="376766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2000" kern="0" dirty="0"/>
              <a:t>Progress since SA#96-e: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8 </a:t>
            </a:r>
            <a:r>
              <a:rPr lang="en-US" altLang="zh-CN" sz="1400" kern="0" dirty="0" err="1"/>
              <a:t>pCRs</a:t>
            </a:r>
            <a:r>
              <a:rPr lang="en-US" altLang="zh-CN" sz="1400" kern="0" dirty="0"/>
              <a:t> for TR 23.700-97 were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Concluded 4 out of 6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Partially concluded 1 key issue, identified need for SA2 feedback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Presently sent to SA for information,</a:t>
            </a:r>
          </a:p>
          <a:p>
            <a:pPr marL="609585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 marL="609585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67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67" kern="0" dirty="0"/>
              <a:t>Two key issues to be concluded, including a contentious one requiring SA2 feedback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67" kern="0" dirty="0"/>
              <a:t>The target is to conclude the study in SA6#51-e, to be able to shift focus to normative work.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43EB7C79-FF81-2F38-6631-286635B22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FS_5GFLS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2133B8AA-99EB-958B-441D-9A6ED3264D7C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1413" indent="-227013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598613" indent="-227013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5813" indent="-227013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de-DE" altLang="de-DE" sz="2000" dirty="0"/>
              <a:t>Progress since SA#96:</a:t>
            </a:r>
          </a:p>
          <a:p>
            <a:pPr lvl="1">
              <a:spcBef>
                <a:spcPct val="0"/>
              </a:spcBef>
              <a:defRPr/>
            </a:pPr>
            <a:r>
              <a:rPr lang="en-US" altLang="zh-CN" sz="1333" dirty="0"/>
              <a:t>7 </a:t>
            </a:r>
            <a:r>
              <a:rPr lang="en-US" altLang="zh-CN" sz="1333" dirty="0" err="1"/>
              <a:t>pCRs</a:t>
            </a:r>
            <a:r>
              <a:rPr lang="en-US" altLang="zh-CN" sz="1333" dirty="0"/>
              <a:t> for TR 23.700-96 approved.</a:t>
            </a:r>
          </a:p>
          <a:p>
            <a:pPr lvl="1">
              <a:spcBef>
                <a:spcPct val="0"/>
              </a:spcBef>
              <a:defRPr/>
            </a:pPr>
            <a:r>
              <a:rPr lang="en-US" altLang="zh-CN" sz="1333" dirty="0"/>
              <a:t>1  new solution for KI#1 approved. </a:t>
            </a:r>
          </a:p>
          <a:p>
            <a:pPr lvl="1">
              <a:spcBef>
                <a:spcPct val="0"/>
              </a:spcBef>
              <a:defRPr/>
            </a:pPr>
            <a:r>
              <a:rPr lang="en-US" altLang="zh-CN" sz="1333" dirty="0"/>
              <a:t>Solution update and evaluation added for 5 of the 6 KIs in the TR.</a:t>
            </a:r>
          </a:p>
          <a:p>
            <a:pPr lvl="1">
              <a:spcBef>
                <a:spcPct val="0"/>
              </a:spcBef>
              <a:defRPr/>
            </a:pPr>
            <a:r>
              <a:rPr lang="en-US" altLang="zh-CN" sz="1333" dirty="0"/>
              <a:t>KI#4 agreed to be removed in the TR.</a:t>
            </a:r>
          </a:p>
          <a:p>
            <a:pPr lvl="1">
              <a:spcBef>
                <a:spcPct val="0"/>
              </a:spcBef>
              <a:defRPr/>
            </a:pPr>
            <a:r>
              <a:rPr lang="en-US" altLang="zh-CN" sz="1333" dirty="0"/>
              <a:t> </a:t>
            </a:r>
            <a:r>
              <a:rPr lang="en-US" altLang="de-DE" sz="1600" b="1" dirty="0"/>
              <a:t>Contentious Issue: </a:t>
            </a:r>
          </a:p>
          <a:p>
            <a:pPr lvl="2">
              <a:spcBef>
                <a:spcPct val="0"/>
              </a:spcBef>
              <a:spcAft>
                <a:spcPts val="400"/>
              </a:spcAft>
              <a:defRPr/>
            </a:pPr>
            <a:r>
              <a:rPr lang="en-US" altLang="zh-CN" sz="1467" dirty="0"/>
              <a:t>None</a:t>
            </a:r>
            <a:endParaRPr lang="en-US" altLang="zh-CN" sz="1333" dirty="0"/>
          </a:p>
          <a:p>
            <a:pPr>
              <a:spcBef>
                <a:spcPct val="0"/>
              </a:spcBef>
              <a:defRPr/>
            </a:pPr>
            <a:r>
              <a:rPr lang="en-US" altLang="zh-CN" sz="2000" dirty="0"/>
              <a:t>RAN impacts and dependencies:</a:t>
            </a:r>
            <a:endParaRPr lang="de-DE" altLang="zh-CN" sz="2000" dirty="0"/>
          </a:p>
          <a:p>
            <a:pPr lvl="1">
              <a:spcBef>
                <a:spcPct val="0"/>
              </a:spcBef>
              <a:spcAft>
                <a:spcPts val="600"/>
              </a:spcAft>
              <a:defRPr/>
            </a:pPr>
            <a:r>
              <a:rPr lang="en-US" altLang="zh-CN" sz="1333" dirty="0"/>
              <a:t>None identified</a:t>
            </a:r>
          </a:p>
          <a:p>
            <a:pPr>
              <a:spcBef>
                <a:spcPct val="0"/>
              </a:spcBef>
              <a:defRPr/>
            </a:pPr>
            <a:r>
              <a:rPr lang="de-DE" altLang="zh-CN" sz="2000" dirty="0"/>
              <a:t>Next steps:</a:t>
            </a:r>
          </a:p>
          <a:p>
            <a:pPr lvl="1">
              <a:defRPr/>
            </a:pPr>
            <a:r>
              <a:rPr lang="en-US" altLang="zh-CN" sz="1333" dirty="0"/>
              <a:t>Start the  overall evaluation and conclusion for the KI#1</a:t>
            </a:r>
            <a:r>
              <a:rPr lang="zh-CN" altLang="en-US" sz="1333" dirty="0"/>
              <a:t>，</a:t>
            </a:r>
            <a:r>
              <a:rPr lang="en-US" altLang="zh-CN" sz="1333" dirty="0"/>
              <a:t>#2</a:t>
            </a:r>
            <a:r>
              <a:rPr lang="zh-CN" altLang="en-US" sz="1333" dirty="0"/>
              <a:t>，</a:t>
            </a:r>
            <a:r>
              <a:rPr lang="en-US" altLang="zh-CN" sz="1333" dirty="0"/>
              <a:t>#3</a:t>
            </a:r>
            <a:r>
              <a:rPr lang="zh-CN" altLang="en-US" sz="1333" dirty="0"/>
              <a:t>，</a:t>
            </a:r>
            <a:r>
              <a:rPr lang="en-US" altLang="zh-CN" sz="1333" dirty="0"/>
              <a:t>#5</a:t>
            </a:r>
          </a:p>
          <a:p>
            <a:pPr lvl="1">
              <a:defRPr/>
            </a:pPr>
            <a:r>
              <a:rPr lang="en-US" altLang="zh-CN" sz="1333" kern="0" dirty="0"/>
              <a:t>Finalize the study and initiate normative work</a:t>
            </a:r>
            <a:r>
              <a:rPr lang="en-US" altLang="zh-CN" sz="1333" dirty="0"/>
              <a:t> </a:t>
            </a:r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984489E6-DF93-C5A3-C9A6-EDDA1E005C4A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8"/>
          <a:ext cx="11311467" cy="901700"/>
        </p:xfrm>
        <a:graphic>
          <a:graphicData uri="http://schemas.openxmlformats.org/drawingml/2006/table">
            <a:tbl>
              <a:tblPr/>
              <a:tblGrid>
                <a:gridCol w="6646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7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86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2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4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4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908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338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12751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UID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Name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Acronym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Rel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WG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Target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Old 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New 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Change or comment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8949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</a:rPr>
                        <a:t>920015</a:t>
                      </a:r>
                    </a:p>
                  </a:txBody>
                  <a:tcPr marL="12700" marR="12700" marT="1270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</a:rPr>
                        <a:t>Study on 5G-enabled fused location service capability exposure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</a:rPr>
                        <a:t>FS_5GFLS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</a:rPr>
                        <a:t>Rel-18</a:t>
                      </a:r>
                    </a:p>
                  </a:txBody>
                  <a:tcPr marL="12700" marR="12700" marT="1270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</a:rPr>
                        <a:t>S6</a:t>
                      </a:r>
                    </a:p>
                  </a:txBody>
                  <a:tcPr marL="12700" marR="12700" marT="1270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</a:rPr>
                        <a:t>Sept-2022</a:t>
                      </a:r>
                    </a:p>
                  </a:txBody>
                  <a:tcPr marL="12700" marR="12700" marT="1270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</a:rPr>
                        <a:t>55%</a:t>
                      </a:r>
                    </a:p>
                  </a:txBody>
                  <a:tcPr marL="12700" marR="12700" marT="1270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75%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MS PGothic" pitchFamily="34" charset="-128"/>
                      </a:endParaRP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B19BE02C-0930-35B4-BC36-668244349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FS_eEDGEAPP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5741A33-7B91-C9A9-7A69-F43CCC2B178D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8"/>
          <a:ext cx="11311467" cy="9609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8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6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229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920017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enhanced Application Architecture for enabling Edge Applications</a:t>
                      </a:r>
                    </a:p>
                  </a:txBody>
                  <a:tcPr marL="121931" marR="121931" marT="60907" marB="60907"/>
                </a:tc>
                <a:tc>
                  <a:txBody>
                    <a:bodyPr/>
                    <a:lstStyle/>
                    <a:p>
                      <a:r>
                        <a:rPr lang="en-GB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FS_eEDGEAPP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1931" marR="121931" marT="60907" marB="60907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300" dirty="0">
                          <a:solidFill>
                            <a:srgbClr val="FF0000"/>
                          </a:solidFill>
                        </a:rPr>
                        <a:t>SA6 agreed related WID is sent for approval in SP-22xxxx</a:t>
                      </a: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6919C-346A-C9ED-CFB1-8BAFE28EAF62}"/>
              </a:ext>
            </a:extLst>
          </p:cNvPr>
          <p:cNvSpPr txBox="1">
            <a:spLocks/>
          </p:cNvSpPr>
          <p:nvPr/>
        </p:nvSpPr>
        <p:spPr>
          <a:xfrm>
            <a:off x="557742" y="2677585"/>
            <a:ext cx="11000316" cy="376766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SA#96-e: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79 </a:t>
            </a:r>
            <a:r>
              <a:rPr lang="en-US" altLang="zh-CN" sz="1400" kern="0" dirty="0" err="1"/>
              <a:t>pCRS</a:t>
            </a:r>
            <a:r>
              <a:rPr lang="en-US" altLang="zh-CN" sz="1400" kern="0" dirty="0"/>
              <a:t> for TR 23.700-98 were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Concluded 7 KIs during SA6#50-e apart from the 5 KIs that were concluded during SA6#49-bis-e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67" kern="0" dirty="0"/>
              <a:t>Enhancements to service continuity, Supporting NAT deployments, EAS selection synchronization, Application traffic influence, EEL service differentiation</a:t>
            </a:r>
            <a:endParaRPr lang="en-US" altLang="zh-CN" sz="1467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Updates to multiple solutions for finalizing solution evaluations, overall evaluation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A LS is sent </a:t>
            </a:r>
            <a:r>
              <a:rPr lang="en-US" altLang="zh-CN" sz="1400" kern="0" dirty="0"/>
              <a:t>to SA plenary for consolidating SA6 inputs on LS from GSMA OPAG - </a:t>
            </a:r>
            <a:r>
              <a:rPr lang="en-IN" altLang="zh-CN" sz="1400" kern="0" dirty="0"/>
              <a:t>Network federation interface for Telco edge consideration (S6-222543)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67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467" kern="0" dirty="0"/>
              <a:t>Several key issues to be concluded, including a few contentious ones (e.g. Common EAS)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467" kern="0" dirty="0"/>
              <a:t>The target is to conclude the study in SA6#51-e, to be able to shift focus to normative work.</a:t>
            </a: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3628809-969C-B787-24D0-A92F3039A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FS_eUASAPP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EEDC2BEA-3199-CAD9-D4F2-1A93F0170498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7 </a:t>
            </a:r>
            <a:r>
              <a:rPr lang="en-US" altLang="zh-CN" sz="1400" kern="0" dirty="0" err="1"/>
              <a:t>pCRs</a:t>
            </a:r>
            <a:r>
              <a:rPr lang="en-US" altLang="zh-CN" sz="1400" kern="0" dirty="0"/>
              <a:t> for TR 23.700-55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Solution and overall evaluation added for 2 of the 4 KIs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Conclusions added for 3 of the 4 KIs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TR sent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 </a:t>
            </a:r>
            <a:r>
              <a:rPr lang="en-US" altLang="de-DE" sz="1600" b="1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kern="0" dirty="0"/>
              <a:t>None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Consider requirements for the recently approved solution.</a:t>
            </a:r>
          </a:p>
          <a:p>
            <a:pPr lvl="1">
              <a:defRPr/>
            </a:pPr>
            <a:r>
              <a:rPr lang="en-US" sz="1400" kern="0" dirty="0"/>
              <a:t>Introduction of proposed solution(s), requirements, evaluation and conclusion for the remaining KI. </a:t>
            </a:r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416C9388-FF31-DF92-48F4-08E7C467EEAD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8"/>
          <a:ext cx="11311467" cy="9017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8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128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88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930012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enhanced architecture for UAS applications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GB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FS_eUASAPP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3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New target: Dec-2022</a:t>
                      </a:r>
                      <a:br>
                        <a:rPr lang="en-GB" sz="13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3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TR sent for Information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5B650D81-AF9E-2423-32C9-52CF52717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FS_SEALDD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75A5DA5-5559-26BD-9B24-F0F197075743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8"/>
          <a:ext cx="11311467" cy="9609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77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84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8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2076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930013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SEAL data delivery enabler for vertical applications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9" marB="60859"/>
                </a:tc>
                <a:tc>
                  <a:txBody>
                    <a:bodyPr/>
                    <a:lstStyle/>
                    <a:p>
                      <a:r>
                        <a:rPr lang="en-GB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FS_SEALDD</a:t>
                      </a:r>
                    </a:p>
                  </a:txBody>
                  <a:tcPr marL="121931" marR="121931" marT="60859" marB="60859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3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3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 for information (Sep</a:t>
                      </a:r>
                      <a:r>
                        <a:rPr lang="en-GB" sz="1300" baseline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2022) and New WID submitted to SA#97-e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E9FE763E-2056-D7F1-0280-21F863AAF14D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SA#96-e: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16 </a:t>
            </a:r>
            <a:r>
              <a:rPr lang="en-US" altLang="zh-CN" sz="1400" kern="0" dirty="0" err="1"/>
              <a:t>pCRs</a:t>
            </a:r>
            <a:r>
              <a:rPr lang="en-US" altLang="zh-CN" sz="1400" kern="0" dirty="0"/>
              <a:t> for TR 23.700-34 were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Focus on solution updates, new solutions, solution evaluation, overall evaluation and conclusion.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Complete the solutions, overall evaluations and conclusions.</a:t>
            </a:r>
          </a:p>
          <a:p>
            <a:pPr lvl="1">
              <a:defRPr/>
            </a:pPr>
            <a:r>
              <a:rPr lang="en-US" sz="1400" kern="0" dirty="0"/>
              <a:t>Normative WID submitted for KIs and solutions concluded in the study.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0B0DE28F-C4E5-5E55-7D77-8E4A4247A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FS_eV2XAPP2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D4207E3-EBF1-54AF-A4B6-C3B88BA48D6D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7"/>
          <a:ext cx="11311467" cy="8360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01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8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489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930014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enhancements to application layer support for V2X services; Phase 2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00" marB="60800"/>
                </a:tc>
                <a:tc>
                  <a:txBody>
                    <a:bodyPr/>
                    <a:lstStyle/>
                    <a:p>
                      <a:r>
                        <a:rPr lang="en-GB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FS_eV2XAPP2</a:t>
                      </a:r>
                    </a:p>
                  </a:txBody>
                  <a:tcPr marL="121931" marR="121931" marT="60800" marB="6080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3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300" baseline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WID submitted to SA#97-e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2C5D04E9-038E-548C-8006-3771BF59D46A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SA#96-e: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7 </a:t>
            </a:r>
            <a:r>
              <a:rPr lang="en-US" altLang="zh-CN" sz="1400" kern="0" dirty="0" err="1"/>
              <a:t>pCRs</a:t>
            </a:r>
            <a:r>
              <a:rPr lang="en-US" altLang="zh-CN" sz="1400" kern="0" dirty="0"/>
              <a:t> for TR 23.700-64 were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Focus on New solutions to KIs, solution evaluation, overall evaluation and conclusion.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Complete the solutions, overall evaluations and conclusions and close the study in Q4.</a:t>
            </a:r>
          </a:p>
          <a:p>
            <a:pPr lvl="1">
              <a:defRPr/>
            </a:pPr>
            <a:r>
              <a:rPr lang="en-US" sz="1400" kern="0" dirty="0"/>
              <a:t>Normative work to be initiated in Q4 for KIs and solutions already concluded in the study. WID is submitted.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4623-6CE2-EAA3-0967-A94378717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979A1-654D-F17A-0230-A6C8D64C24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Two e-meetings in 3Q2022</a:t>
            </a:r>
            <a:endParaRPr lang="en-US" altLang="en-US" sz="1800" dirty="0"/>
          </a:p>
          <a:p>
            <a:pPr lvl="1"/>
            <a:r>
              <a:rPr lang="en-US" altLang="en-US" sz="1800" b="1" dirty="0"/>
              <a:t>SA6#49-Bis-e, 22 June – 1 July, 2022</a:t>
            </a:r>
          </a:p>
          <a:p>
            <a:pPr lvl="1"/>
            <a:r>
              <a:rPr lang="en-US" altLang="en-US" sz="1800" b="1" dirty="0"/>
              <a:t>SA6#50-e, 22 – 31 August, 2022</a:t>
            </a:r>
          </a:p>
          <a:p>
            <a:r>
              <a:rPr lang="en-US" altLang="en-US" sz="2000" dirty="0"/>
              <a:t>Rel-15/Rel-16/Rel-17 corrections</a:t>
            </a:r>
          </a:p>
          <a:p>
            <a:pPr lvl="1"/>
            <a:r>
              <a:rPr lang="en-US" altLang="en-US" sz="1800" dirty="0"/>
              <a:t>Very limited, only essential CRs to align with Stage 3 or correct critical FASMOs</a:t>
            </a:r>
            <a:endParaRPr lang="en-US" altLang="en-US" sz="1800" b="1" dirty="0"/>
          </a:p>
          <a:p>
            <a:r>
              <a:rPr lang="en-US" altLang="en-US" sz="2000" dirty="0"/>
              <a:t>Rel-18 activities</a:t>
            </a:r>
          </a:p>
          <a:p>
            <a:pPr lvl="1"/>
            <a:r>
              <a:rPr lang="en-GB" sz="1800" dirty="0"/>
              <a:t>Progress on Rel-18 SID/WIDs (12 SIDs + 12 WIDs), Delays on some studies</a:t>
            </a:r>
          </a:p>
          <a:p>
            <a:pPr lvl="2"/>
            <a:r>
              <a:rPr lang="en-GB" sz="1600" dirty="0"/>
              <a:t>Expect multiple Working Agreements to be sent to SA#98 should companies not reach compromise solutions in the TRs</a:t>
            </a:r>
          </a:p>
          <a:p>
            <a:pPr lvl="2"/>
            <a:r>
              <a:rPr lang="en-GB" sz="1600" dirty="0"/>
              <a:t>Sent for Information: TR 23-700-34 (FS_SEALDD), TR 23-700-55 (FS_eUASAPP), TR 23-700-97 (FS_ACE_IoT)</a:t>
            </a:r>
          </a:p>
          <a:p>
            <a:pPr lvl="2"/>
            <a:r>
              <a:rPr lang="en-GB" sz="1600" dirty="0"/>
              <a:t>Sent for Approval: TR 23-700-36 (FS_ADAES), TR 23-700-99 (FS_NSCALE)</a:t>
            </a:r>
          </a:p>
          <a:p>
            <a:pPr lvl="1"/>
            <a:r>
              <a:rPr lang="en-GB" sz="1800" dirty="0"/>
              <a:t>Participation continues to increase (104 companies registered, Over 100 individual participants attended)</a:t>
            </a:r>
          </a:p>
          <a:p>
            <a:pPr lvl="1"/>
            <a:r>
              <a:rPr lang="en-GB" sz="1800" dirty="0"/>
              <a:t>Workload continues to increase (~20% increase in submissions to SA6#50-e)</a:t>
            </a:r>
          </a:p>
          <a:p>
            <a:pPr lvl="1"/>
            <a:r>
              <a:rPr lang="en-GB" sz="1800" dirty="0"/>
              <a:t>Revised SIDs/WIDs – EDGEAPP_EXT</a:t>
            </a:r>
          </a:p>
          <a:p>
            <a:pPr lvl="1"/>
            <a:r>
              <a:rPr lang="en-GB" sz="1800" dirty="0"/>
              <a:t>New SIDs/WIDs – ADAES, SEALDD, UASAPP_Ph2, eV2XAPP_Ph2, EDGEAPP_Ph2</a:t>
            </a:r>
          </a:p>
        </p:txBody>
      </p:sp>
    </p:spTree>
    <p:extLst>
      <p:ext uri="{BB962C8B-B14F-4D97-AF65-F5344CB8AC3E}">
        <p14:creationId xmlns:p14="http://schemas.microsoft.com/office/powerpoint/2010/main" val="308324996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54A5A7F6-30A4-47DE-71BD-1FF510C3F2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FS</a:t>
            </a:r>
            <a:r>
              <a:rPr lang="en-US" altLang="en-US" b="1" dirty="0"/>
              <a:t>_ADAES</a:t>
            </a:r>
            <a:endParaRPr lang="en-GB" altLang="en-US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970AB59-36D2-022B-D168-5F0F946A4F95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8"/>
          <a:ext cx="11311467" cy="108796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8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9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8729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940019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Application Data Analytics Enablement Service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1931" marR="121931" marT="61019" marB="61019"/>
                </a:tc>
                <a:tc>
                  <a:txBody>
                    <a:bodyPr/>
                    <a:lstStyle/>
                    <a:p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FS_ADAES</a:t>
                      </a:r>
                    </a:p>
                  </a:txBody>
                  <a:tcPr marL="121931" marR="121931" marT="61019" marB="61019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95%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300" dirty="0">
                          <a:solidFill>
                            <a:srgbClr val="FF0000"/>
                          </a:solidFill>
                        </a:rPr>
                        <a:t>TR sent for approval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300" dirty="0">
                          <a:solidFill>
                            <a:srgbClr val="FF0000"/>
                          </a:solidFill>
                        </a:rPr>
                        <a:t>New WID agreed in S6-222427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91F9154-5501-8430-14EC-6F66A6CFCC78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SA#96-e: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ADAE architecture requirements have been added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Solution #7 has been added for KI #6 on slice configuration recommendation support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Solution #8 has been added for KI #7 on Location Accuracy analytics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Solution #9 has been added for KI #8 on Service API analytics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Solutions 1-3 updates and remaining solutions’ evaluations were added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Overall Evaluation and Conclusion was added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Resolution of remaining EN and addition of evaluations of solutions #7 and #9</a:t>
            </a: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F7F9B512-F2D3-8480-1FE0-C048A332D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FS_PINAPP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2E1B2A8E-D4E0-478B-B3D6-C06EBB5EA87D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30 </a:t>
            </a:r>
            <a:r>
              <a:rPr lang="en-US" altLang="zh-CN" sz="1400" kern="0" dirty="0" err="1"/>
              <a:t>pCRs</a:t>
            </a:r>
            <a:r>
              <a:rPr lang="en-US" altLang="zh-CN" sz="1400" kern="0" dirty="0"/>
              <a:t> for TR 23.700-78 were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 </a:t>
            </a:r>
            <a:r>
              <a:rPr lang="en-US" altLang="de-DE" sz="1600" b="1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dirty="0"/>
              <a:t>KI #5 : no solutions are approved in SA6 50e, and how to deal with the service continuity in PIN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dirty="0"/>
              <a:t>KI #3 &amp; KI#5 :  PINAPP Enablement Layer versus Application Layer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KI#1, KI#2, KI#4, KI#6 move into evaluation and conclusion.</a:t>
            </a:r>
          </a:p>
          <a:p>
            <a:pPr lvl="1">
              <a:defRPr/>
            </a:pPr>
            <a:r>
              <a:rPr lang="en-US" sz="1400" kern="0" dirty="0"/>
              <a:t>KI#3 and KI#5: Contents in PINAPP enabler layer that needs to move into normative should be identified. </a:t>
            </a:r>
          </a:p>
          <a:p>
            <a:pPr lvl="1">
              <a:defRPr/>
            </a:pPr>
            <a:r>
              <a:rPr lang="en-US" sz="1400" kern="0" dirty="0"/>
              <a:t>KI#5: decide whether the KI#5 should be promoted in R18 TR phase and ask SA1 for requirements. </a:t>
            </a:r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A5524983-3376-4150-B496-D35FE1A00DF7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8"/>
          <a:ext cx="11311467" cy="9017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8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128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88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940021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Application layer support for Personal IoT Networks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FS_PINAPP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3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New target: Dec. 13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Work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227400"/>
              </p:ext>
            </p:extLst>
          </p:nvPr>
        </p:nvGraphicFramePr>
        <p:xfrm>
          <a:off x="365499" y="1117027"/>
          <a:ext cx="11461001" cy="522019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2368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4575142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266093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471267">
                  <a:extLst>
                    <a:ext uri="{9D8B030D-6E8A-4147-A177-3AD203B41FA5}">
                      <a16:colId xmlns:a16="http://schemas.microsoft.com/office/drawing/2014/main" val="3783114544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1329772235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597281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  <a:gridCol w="2120388">
                  <a:extLst>
                    <a:ext uri="{9D8B030D-6E8A-4147-A177-3AD203B41FA5}">
                      <a16:colId xmlns:a16="http://schemas.microsoft.com/office/drawing/2014/main" val="1910081496"/>
                    </a:ext>
                  </a:extLst>
                </a:gridCol>
              </a:tblGrid>
              <a:tr h="4128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4888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930016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Mission Critical Services over 5MBS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MCOver5MBS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&lt;No slide&gt;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672220015"/>
                  </a:ext>
                </a:extLst>
              </a:tr>
              <a:tr h="4888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940023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Mission Critical Services over 5GProSe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00" marB="6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MCOver5GProSe</a:t>
                      </a:r>
                    </a:p>
                  </a:txBody>
                  <a:tcPr marL="121931" marR="121931" marT="60800" marB="6080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87%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Work is 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9926052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950043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Gateway UE function for Mission Critical Communication</a:t>
                      </a:r>
                    </a:p>
                  </a:txBody>
                  <a:tcPr marL="121931" marR="121931" marT="60864" marB="60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MCGWUE</a:t>
                      </a:r>
                    </a:p>
                  </a:txBody>
                  <a:tcPr marL="121931" marR="121931" marT="60864" marB="60864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Work is 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7744587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940025</a:t>
                      </a: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alt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Enhanced Mission Critical Push-to-talk architecture phase 4</a:t>
                      </a: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enh4MCPTT</a:t>
                      </a: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S6</a:t>
                      </a:r>
                      <a:endParaRPr lang="en-US" alt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0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9724854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950025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Interconnection and Migration Aspects for Railways</a:t>
                      </a:r>
                    </a:p>
                  </a:txBody>
                  <a:tcPr marL="121931" marR="121931" marT="60968" marB="6096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IRail</a:t>
                      </a:r>
                    </a:p>
                  </a:txBody>
                  <a:tcPr marL="121931" marR="121931" marT="60968" marB="60968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Dec-2022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Work is ongoing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696397208"/>
                  </a:ext>
                </a:extLst>
              </a:tr>
              <a:tr h="0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930015</a:t>
                      </a:r>
                      <a:endParaRPr lang="en-GB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Application layer support for Factories of the Future (FF)</a:t>
                      </a:r>
                      <a:endParaRPr lang="en-GB" altLang="zh-CN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FFAPP</a:t>
                      </a: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S6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Dec</a:t>
                      </a:r>
                      <a:r>
                        <a:rPr lang="en-GB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-2022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Work is delayed, Way forward not determined</a:t>
                      </a:r>
                      <a:endParaRPr lang="en-GB" altLang="zh-CN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382243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940024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Enhanced Service Enabler Architecture Layer for Verticals Phase 2</a:t>
                      </a:r>
                    </a:p>
                  </a:txBody>
                  <a:tcPr marL="121931" marR="121931" marT="60907" marB="609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eSEAL2</a:t>
                      </a:r>
                    </a:p>
                  </a:txBody>
                  <a:tcPr marL="121931" marR="121931" marT="60907" marB="60907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Dec-2022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dirty="0">
                          <a:solidFill>
                            <a:srgbClr val="FF0000"/>
                          </a:solidFill>
                          <a:latin typeface="+mn-lt"/>
                        </a:rPr>
                        <a:t>Target</a:t>
                      </a:r>
                      <a:r>
                        <a:rPr lang="en-IN" sz="1200" baseline="0" dirty="0">
                          <a:solidFill>
                            <a:srgbClr val="FF0000"/>
                          </a:solidFill>
                          <a:latin typeface="+mn-lt"/>
                        </a:rPr>
                        <a:t> completion date likely to be moved to Mar-2023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704368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950026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Message Service within the 5G system (MSGin5G) Phase 2</a:t>
                      </a:r>
                      <a:endParaRPr lang="en-GB" altLang="zh-CN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5GMARCH_Ph2</a:t>
                      </a: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S6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March-2023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MS PGothic" pitchFamily="34" charset="-128"/>
                      </a:endParaRPr>
                    </a:p>
                  </a:txBody>
                  <a:tcPr marL="48003" marR="48003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8571483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960012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Application enablement aspects for subscriber-aware northbound API access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1931" marR="121931" marT="60905" marB="609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SNAAPP</a:t>
                      </a:r>
                    </a:p>
                  </a:txBody>
                  <a:tcPr marL="121931" marR="121931" marT="60905" marB="6090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701945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960013</a:t>
                      </a:r>
                      <a:endParaRPr lang="en-US" alt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Network Slice Capability Exposure for Application Layer Enablement </a:t>
                      </a:r>
                      <a:endParaRPr lang="en-US" alt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NSCALE</a:t>
                      </a:r>
                      <a:endParaRPr lang="en-US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sym typeface="+mn-ea"/>
                        </a:rPr>
                        <a:t>Rel-18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sym typeface="+mn-ea"/>
                        </a:rPr>
                        <a:t>S</a:t>
                      </a:r>
                      <a:r>
                        <a:rPr lang="en-US" alt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sym typeface="+mn-ea"/>
                        </a:rPr>
                        <a:t>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alt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6180205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xxxxxx</a:t>
                      </a:r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Application Architecture for enabling Edge Applications Phase 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EDGEAPP_Ph2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WID in SP-220917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90784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960011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Edge Application Standards in 3GPP and alignment with External Organizations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EDGEAPP_EXT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Revised WID in SP-220912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954268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9580410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83A50DD-5763-C45F-55A3-35E6D2BA98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MCOver5GProSe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BD7105F-98DE-B2A9-CF8D-E1519719BD3F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7"/>
          <a:ext cx="11311467" cy="8360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2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3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489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940023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Mission Critical Services over 5GProSe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00" marB="60800"/>
                </a:tc>
                <a:tc>
                  <a:txBody>
                    <a:bodyPr/>
                    <a:lstStyle/>
                    <a:p>
                      <a:r>
                        <a:rPr lang="en-GB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MCOver5GProSe</a:t>
                      </a:r>
                    </a:p>
                  </a:txBody>
                  <a:tcPr marL="121931" marR="121931" marT="60800" marB="6080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Mar-2023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3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300" baseline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is 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4E980B5C-291D-1C89-D0B6-64E811CFA5B1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SA#96-e: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1 CR for TS 23.289 was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Focus on configurations.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Maintenance.</a:t>
            </a: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576F485-D889-95C9-5986-65A539DE39CF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8"/>
          <a:ext cx="11311467" cy="7959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8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4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7488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950043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Gateway UE function for Mission Critical Communication</a:t>
                      </a:r>
                    </a:p>
                  </a:txBody>
                  <a:tcPr marL="121931" marR="121931" marT="60864" marB="60864"/>
                </a:tc>
                <a:tc>
                  <a:txBody>
                    <a:bodyPr/>
                    <a:lstStyle/>
                    <a:p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MCGWUE</a:t>
                      </a:r>
                    </a:p>
                  </a:txBody>
                  <a:tcPr marL="121931" marR="121931" marT="60864" marB="60864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100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300" dirty="0">
                          <a:solidFill>
                            <a:srgbClr val="FF0000"/>
                          </a:solidFill>
                        </a:rPr>
                        <a:t>complete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7EA633D7-0A31-717A-58EF-AEDA941A8E7D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</a:t>
            </a:r>
            <a:r>
              <a:rPr lang="de-DE" altLang="de-DE" sz="2000" kern="0" dirty="0" err="1"/>
              <a:t>since</a:t>
            </a:r>
            <a:r>
              <a:rPr lang="de-DE" altLang="de-DE" sz="2000" kern="0" dirty="0"/>
              <a:t> SA#94-e: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2 CRs for TS 23.280 were approved in SA6#49-bis-e.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No paper in SA6#50-e.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</a:t>
            </a:r>
            <a:r>
              <a:rPr lang="de-DE" sz="2000" kern="0" dirty="0" err="1"/>
              <a:t>steps</a:t>
            </a:r>
            <a:r>
              <a:rPr lang="de-DE" sz="2000" kern="0" dirty="0"/>
              <a:t>:</a:t>
            </a:r>
          </a:p>
          <a:p>
            <a:pPr lvl="1">
              <a:defRPr/>
            </a:pPr>
            <a:r>
              <a:rPr lang="en-US" sz="1400" kern="0" dirty="0"/>
              <a:t>Maintenance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B600F5-7BB9-2D4E-B6D3-BA3D9B46D8B8}"/>
              </a:ext>
            </a:extLst>
          </p:cNvPr>
          <p:cNvSpPr txBox="1">
            <a:spLocks/>
          </p:cNvSpPr>
          <p:nvPr/>
        </p:nvSpPr>
        <p:spPr bwMode="auto">
          <a:xfrm>
            <a:off x="711200" y="499534"/>
            <a:ext cx="9103784" cy="982133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GB" altLang="en-US" sz="4267" b="1" kern="0" dirty="0"/>
              <a:t>MCGWUE</a:t>
            </a: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CD594566-9CCC-BAD6-F3DF-4667D897F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/>
              <a:t>enh4MCPTT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6813B03-CC2D-9509-D516-5C3D43234C7D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8"/>
          <a:ext cx="11311467" cy="79623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8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6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757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940025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Enhanced Mission Critical Push-to-talk architecture phase 4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1931" marR="121931" marT="60905" marB="609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enh4MCPTT</a:t>
                      </a:r>
                    </a:p>
                  </a:txBody>
                  <a:tcPr marL="121931" marR="121931" marT="60905" marB="60905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</a:rPr>
                        <a:t>March-2023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55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on</a:t>
                      </a:r>
                      <a:r>
                        <a:rPr lang="en-GB" sz="900" baseline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track</a:t>
                      </a:r>
                      <a:endParaRPr lang="en-GB" sz="9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96E78928-218B-3A6C-94D1-DFE46F10E3AE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SA#96-e: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20 input documents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13 CRs agreed for TS 23.379/ TS 23.280/ TS 23.281/ TS 23.282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/>
              <a:t>Continue work </a:t>
            </a:r>
            <a:r>
              <a:rPr lang="en-US" sz="1400" kern="0" dirty="0"/>
              <a:t>until completion</a:t>
            </a: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5A659672-06F2-B571-C00F-DC97D0CEB2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IRail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AA5C756-8A63-D3D1-1F9B-BD6BAC06D465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8"/>
          <a:ext cx="11311467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8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950025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Interconnection and Migration Aspects for Railways</a:t>
                      </a:r>
                    </a:p>
                  </a:txBody>
                  <a:tcPr marL="121931" marR="121931" marT="60968" marB="60968"/>
                </a:tc>
                <a:tc>
                  <a:txBody>
                    <a:bodyPr/>
                    <a:lstStyle/>
                    <a:p>
                      <a:r>
                        <a:rPr lang="en-GB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IRail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1931" marR="121931" marT="60968" marB="60968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60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300" dirty="0">
                          <a:solidFill>
                            <a:srgbClr val="FF0000"/>
                          </a:solidFill>
                        </a:rPr>
                        <a:t>ongoing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23E94077-2B06-B697-9A8E-678EEC42FA02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</a:t>
            </a:r>
            <a:r>
              <a:rPr lang="de-DE" altLang="de-DE" sz="2000" kern="0" dirty="0" err="1"/>
              <a:t>since</a:t>
            </a:r>
            <a:r>
              <a:rPr lang="de-DE" altLang="de-DE" sz="2000" kern="0" dirty="0"/>
              <a:t> SA#94-e: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5 CRs for TS 23.280/TS 23.281/23.379 were approved in SA6#49-bis-e.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5 CRs for TS 23.280/TS 23.281/23.379  were approved in SA6#50-e.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</a:t>
            </a:r>
            <a:r>
              <a:rPr lang="de-DE" sz="2000" kern="0" dirty="0" err="1"/>
              <a:t>steps</a:t>
            </a:r>
            <a:r>
              <a:rPr lang="de-DE" sz="2000" kern="0" dirty="0"/>
              <a:t>:</a:t>
            </a:r>
          </a:p>
          <a:p>
            <a:pPr lvl="1">
              <a:defRPr/>
            </a:pPr>
            <a:r>
              <a:rPr lang="en-US" sz="1400" kern="0" dirty="0"/>
              <a:t>Continue work as planned.</a:t>
            </a:r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ED09E5C-F5C4-945C-9F96-155A6472B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FFAPP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6FFCC2A-6104-E165-E129-60F410D727EC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8"/>
          <a:ext cx="11311467" cy="796262"/>
        </p:xfrm>
        <a:graphic>
          <a:graphicData uri="http://schemas.openxmlformats.org/drawingml/2006/table">
            <a:tbl>
              <a:tblPr/>
              <a:tblGrid>
                <a:gridCol w="6646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7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86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2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4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4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908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338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699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UID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Name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Acronym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Rel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WG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Target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Old 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New 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Change or comment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756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rPr>
                        <a:t>930015</a:t>
                      </a:r>
                      <a:endParaRPr kumimoji="0" lang="en-GB" altLang="zh-CN" sz="9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Application layer support for Factories of the Future (FF)</a:t>
                      </a:r>
                      <a:endParaRPr kumimoji="0" lang="en-GB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121931" marR="121931" marT="60901" marB="6090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FFAPP</a:t>
                      </a:r>
                    </a:p>
                  </a:txBody>
                  <a:tcPr marL="121931" marR="121931" marT="60901" marB="6090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Rel-18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S6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</a:t>
                      </a:r>
                      <a:r>
                        <a:rPr kumimoji="0" lang="en-GB" altLang="zh-CN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-2022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50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55%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Delay and forward puzzled</a:t>
                      </a:r>
                      <a:endParaRPr kumimoji="0" lang="en-GB" altLang="zh-CN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203" name="Content Placeholder 7">
            <a:extLst>
              <a:ext uri="{FF2B5EF4-FFF2-40B4-BE49-F238E27FC236}">
                <a16:creationId xmlns:a16="http://schemas.microsoft.com/office/drawing/2014/main" id="{9FD4F9C7-E45F-E973-693F-874B80F5DE0B}"/>
              </a:ext>
            </a:extLst>
          </p:cNvPr>
          <p:cNvSpPr txBox="1">
            <a:spLocks/>
          </p:cNvSpPr>
          <p:nvPr/>
        </p:nvSpPr>
        <p:spPr bwMode="auto">
          <a:xfrm>
            <a:off x="586318" y="2836334"/>
            <a:ext cx="11000316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2000"/>
              <a:t>Progress since SA#96-e:</a:t>
            </a:r>
          </a:p>
          <a:p>
            <a:pPr lvl="1">
              <a:spcBef>
                <a:spcPct val="0"/>
              </a:spcBef>
            </a:pPr>
            <a:r>
              <a:rPr lang="en-US" altLang="zh-CN" sz="1333"/>
              <a:t>1 pCR for TS 23.545 was approved. </a:t>
            </a:r>
          </a:p>
          <a:p>
            <a:pPr lvl="1">
              <a:spcBef>
                <a:spcPct val="0"/>
              </a:spcBef>
            </a:pPr>
            <a:r>
              <a:rPr lang="en-US" altLang="zh-CN" sz="1333"/>
              <a:t>1 CR for TS 23.434 was agreed</a:t>
            </a:r>
          </a:p>
          <a:p>
            <a:pPr lvl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333"/>
              <a:t> </a:t>
            </a:r>
          </a:p>
          <a:p>
            <a:pPr>
              <a:spcBef>
                <a:spcPct val="0"/>
              </a:spcBef>
            </a:pPr>
            <a:r>
              <a:rPr lang="en-US" altLang="zh-CN" sz="2000"/>
              <a:t>RAN impacts and dependencies:</a:t>
            </a:r>
            <a:endParaRPr lang="de-DE" altLang="zh-CN" sz="2000"/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333"/>
              <a:t>None identified</a:t>
            </a:r>
          </a:p>
          <a:p>
            <a:pPr lvl="1">
              <a:spcBef>
                <a:spcPct val="0"/>
              </a:spcBef>
              <a:spcAft>
                <a:spcPts val="600"/>
              </a:spcAft>
              <a:buNone/>
            </a:pPr>
            <a:endParaRPr lang="en-US" altLang="zh-CN" sz="1333"/>
          </a:p>
          <a:p>
            <a:pPr>
              <a:spcBef>
                <a:spcPct val="0"/>
              </a:spcBef>
            </a:pPr>
            <a:r>
              <a:rPr lang="de-DE" altLang="zh-CN" sz="2000"/>
              <a:t>Next steps:</a:t>
            </a:r>
          </a:p>
          <a:p>
            <a:pPr lvl="1"/>
            <a:r>
              <a:rPr lang="en-US" altLang="zh-CN" sz="1333"/>
              <a:t>Discuss how to finish or withdraw</a:t>
            </a: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538F72E-A232-C941-8D97-E8F643A39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eSEAL2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58BEA6E-EE77-4B3F-D2C6-536154A5EF5E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8"/>
          <a:ext cx="11311467" cy="9609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8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6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229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940024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Enhanced Service Enabler Architecture Layer for Verticals Phase 2</a:t>
                      </a:r>
                    </a:p>
                  </a:txBody>
                  <a:tcPr marL="121931" marR="121931" marT="60907" marB="60907"/>
                </a:tc>
                <a:tc>
                  <a:txBody>
                    <a:bodyPr/>
                    <a:lstStyle/>
                    <a:p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eSEAL2</a:t>
                      </a:r>
                    </a:p>
                  </a:txBody>
                  <a:tcPr marL="121931" marR="121931" marT="60907" marB="60907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35%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300" dirty="0">
                          <a:solidFill>
                            <a:srgbClr val="FF0000"/>
                          </a:solidFill>
                        </a:rPr>
                        <a:t>Target</a:t>
                      </a:r>
                      <a:r>
                        <a:rPr lang="en-IN" sz="1300" baseline="0" dirty="0">
                          <a:solidFill>
                            <a:srgbClr val="FF0000"/>
                          </a:solidFill>
                        </a:rPr>
                        <a:t> completion date likely to be moved to Mar-2023</a:t>
                      </a: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95AFC39-C760-F806-8881-5C7ED05864F7}"/>
              </a:ext>
            </a:extLst>
          </p:cNvPr>
          <p:cNvSpPr txBox="1">
            <a:spLocks/>
          </p:cNvSpPr>
          <p:nvPr/>
        </p:nvSpPr>
        <p:spPr>
          <a:xfrm>
            <a:off x="595842" y="2747925"/>
            <a:ext cx="11000316" cy="376766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SA#96-e: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13 CRs for TS 23.434 were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Agree CRs are for: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Adding new SEAL service - Notification Management Service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Adding usage of 5MBS within SEAL NRM service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kern="0" dirty="0"/>
              <a:t>Updated Network Resource Monitoring API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kern="0" dirty="0"/>
              <a:t>Endorsed documentation process for extension of SEAL services to multiple </a:t>
            </a:r>
            <a:r>
              <a:rPr lang="en-IN" altLang="zh-CN" sz="1400" kern="0" dirty="0" err="1"/>
              <a:t>TSes</a:t>
            </a:r>
            <a:r>
              <a:rPr lang="en-IN" altLang="zh-CN" sz="1400" kern="0" dirty="0"/>
              <a:t> (S6-221695)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67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467" kern="0" dirty="0"/>
              <a:t>The target is to work on general objectives applicable to all SEAL services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400" kern="0" dirty="0"/>
              <a:t>Refinement of the SEAL services with service-based interface representation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400" kern="0" dirty="0"/>
              <a:t>Additional deployment models</a:t>
            </a:r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F79D03B2-0C56-720E-0A9A-745A49B27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5GMARCH_Ph2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5D496B4-F45D-08AC-27AD-B6A3210960B9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8"/>
          <a:ext cx="11311467" cy="796262"/>
        </p:xfrm>
        <a:graphic>
          <a:graphicData uri="http://schemas.openxmlformats.org/drawingml/2006/table">
            <a:tbl>
              <a:tblPr/>
              <a:tblGrid>
                <a:gridCol w="6646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7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86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2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4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4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908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338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699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UID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Name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Acronym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Rel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WG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Target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Old 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New 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Change or comment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7563"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</a:rPr>
                        <a:t>950026</a:t>
                      </a:r>
                      <a:endParaRPr kumimoji="0" lang="en-GB" altLang="zh-CN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MS PGothic" pitchFamily="34" charset="-128"/>
                      </a:endParaRP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</a:rPr>
                        <a:t>Message Service within the 5G system (MSGin5G) Phase 2</a:t>
                      </a:r>
                      <a:endParaRPr kumimoji="0" lang="en-GB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MS PGothic" pitchFamily="34" charset="-128"/>
                      </a:endParaRPr>
                    </a:p>
                  </a:txBody>
                  <a:tcPr marL="121931" marR="121931" marT="60901" marB="6090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</a:rPr>
                        <a:t>5GMARCH_Ph2</a:t>
                      </a:r>
                    </a:p>
                  </a:txBody>
                  <a:tcPr marL="121931" marR="121931" marT="60901" marB="6090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</a:rPr>
                        <a:t>Rel-18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</a:rPr>
                        <a:t>S6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</a:rPr>
                        <a:t>March-2023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</a:rPr>
                        <a:t>30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55%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MS PGothic" pitchFamily="34" charset="-128"/>
                      </a:endParaRP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155" name="Content Placeholder 7">
            <a:extLst>
              <a:ext uri="{FF2B5EF4-FFF2-40B4-BE49-F238E27FC236}">
                <a16:creationId xmlns:a16="http://schemas.microsoft.com/office/drawing/2014/main" id="{24E62420-0E60-5393-3F33-AE1421EBBB20}"/>
              </a:ext>
            </a:extLst>
          </p:cNvPr>
          <p:cNvSpPr txBox="1">
            <a:spLocks/>
          </p:cNvSpPr>
          <p:nvPr/>
        </p:nvSpPr>
        <p:spPr bwMode="auto">
          <a:xfrm>
            <a:off x="586318" y="2836334"/>
            <a:ext cx="11000316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1363" indent="-284163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FontTx/>
              <a:buBlip>
                <a:blip r:embed="rId2"/>
              </a:buBlip>
            </a:pPr>
            <a:r>
              <a:rPr lang="de-DE" altLang="de-DE" sz="2000">
                <a:latin typeface="Calibri" panose="020F0502020204030204" pitchFamily="34" charset="0"/>
              </a:rPr>
              <a:t>Progress since SA#96-e:</a:t>
            </a:r>
          </a:p>
          <a:p>
            <a:pPr lvl="1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333">
                <a:latin typeface="Calibri" panose="020F0502020204030204" pitchFamily="34" charset="0"/>
              </a:rPr>
              <a:t>22 CRs for TS 23.554 were approved. </a:t>
            </a:r>
          </a:p>
          <a:p>
            <a:pPr lvl="1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333">
                <a:latin typeface="Calibri" panose="020F0502020204030204" pitchFamily="34" charset="0"/>
              </a:rPr>
              <a:t>A LS is sent to SA3 for asking the Security aspects for the MSGin5G Service which have not been covered  in TS33.501.</a:t>
            </a:r>
          </a:p>
          <a:p>
            <a:pPr lvl="1">
              <a:buClr>
                <a:srgbClr val="C00000"/>
              </a:buClr>
              <a:buFont typeface="Arial" panose="020B0604020202020204" pitchFamily="34" charset="0"/>
              <a:buNone/>
            </a:pPr>
            <a:r>
              <a:rPr lang="en-US" altLang="zh-CN" sz="1333">
                <a:latin typeface="Calibri" panose="020F0502020204030204" pitchFamily="34" charset="0"/>
              </a:rPr>
              <a:t> </a:t>
            </a:r>
          </a:p>
          <a:p>
            <a:pPr>
              <a:buFontTx/>
              <a:buBlip>
                <a:blip r:embed="rId2"/>
              </a:buBlip>
            </a:pPr>
            <a:r>
              <a:rPr lang="en-US" altLang="zh-CN" sz="2000">
                <a:latin typeface="Calibri" panose="020F0502020204030204" pitchFamily="34" charset="0"/>
              </a:rPr>
              <a:t>RAN impacts and dependencies:</a:t>
            </a:r>
            <a:endParaRPr lang="de-DE" altLang="zh-CN" sz="2000">
              <a:latin typeface="Calibri" panose="020F0502020204030204" pitchFamily="34" charset="0"/>
            </a:endParaRPr>
          </a:p>
          <a:p>
            <a:pPr lvl="1"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333">
                <a:latin typeface="Calibri" panose="020F0502020204030204" pitchFamily="34" charset="0"/>
              </a:rPr>
              <a:t>None identified</a:t>
            </a:r>
          </a:p>
          <a:p>
            <a:pPr lvl="1">
              <a:spcAft>
                <a:spcPts val="600"/>
              </a:spcAft>
              <a:buClr>
                <a:srgbClr val="C00000"/>
              </a:buClr>
            </a:pPr>
            <a:endParaRPr lang="en-US" altLang="zh-CN" sz="1333">
              <a:latin typeface="Calibri" panose="020F0502020204030204" pitchFamily="34" charset="0"/>
            </a:endParaRPr>
          </a:p>
          <a:p>
            <a:pPr>
              <a:buFontTx/>
              <a:buBlip>
                <a:blip r:embed="rId2"/>
              </a:buBlip>
            </a:pPr>
            <a:r>
              <a:rPr lang="de-DE" altLang="zh-CN" sz="2000">
                <a:latin typeface="Calibri" panose="020F0502020204030204" pitchFamily="34" charset="0"/>
              </a:rPr>
              <a:t>Next steps:</a:t>
            </a:r>
          </a:p>
          <a:p>
            <a:pPr lvl="1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GB" altLang="zh-CN" sz="1333">
                <a:latin typeface="Calibri" panose="020F0502020204030204" pitchFamily="34" charset="0"/>
              </a:rPr>
              <a:t>Develop</a:t>
            </a:r>
            <a:r>
              <a:rPr lang="en-US" altLang="zh-CN" sz="1333">
                <a:latin typeface="Calibri" panose="020F0502020204030204" pitchFamily="34" charset="0"/>
              </a:rPr>
              <a:t> or update</a:t>
            </a:r>
            <a:r>
              <a:rPr lang="en-GB" altLang="zh-CN" sz="1333">
                <a:latin typeface="Calibri" panose="020F0502020204030204" pitchFamily="34" charset="0"/>
              </a:rPr>
              <a:t> application layer solutions where it is necessary to solve the remaining technical issues.</a:t>
            </a:r>
            <a:endParaRPr lang="en-US" altLang="zh-CN" sz="1333">
              <a:latin typeface="Calibri" panose="020F0502020204030204" pitchFamily="34" charset="0"/>
            </a:endParaRPr>
          </a:p>
          <a:p>
            <a:pPr lvl="1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333">
                <a:latin typeface="Calibri" panose="020F0502020204030204" pitchFamily="34" charset="0"/>
              </a:rPr>
              <a:t>Maintenance</a:t>
            </a:r>
          </a:p>
          <a:p>
            <a:pPr lvl="1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altLang="zh-CN" sz="1333">
              <a:latin typeface="Calibri" panose="020F0502020204030204" pitchFamily="34" charset="0"/>
            </a:endParaRPr>
          </a:p>
          <a:p>
            <a:pPr lvl="1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altLang="zh-CN" sz="1333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5C35E2C-2654-4231-90B2-B345E3EFF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SA6 leadership and subgroups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51BA142-0292-48F8-94DE-9CD911896A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Chair: </a:t>
            </a:r>
          </a:p>
          <a:p>
            <a:pPr lvl="1">
              <a:defRPr/>
            </a:pPr>
            <a:r>
              <a:rPr lang="en-GB" dirty="0"/>
              <a:t>Mr. Alan Soloway		Qualcomm Incorporated / ATIS</a:t>
            </a:r>
            <a:r>
              <a:rPr lang="en-GB" baseline="30000" dirty="0"/>
              <a:t>1</a:t>
            </a:r>
            <a:endParaRPr lang="en-GB" baseline="300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dirty="0"/>
              <a:t> Vice-chairs: </a:t>
            </a:r>
          </a:p>
          <a:p>
            <a:pPr lvl="1">
              <a:defRPr/>
            </a:pPr>
            <a:r>
              <a:rPr lang="en-GB" dirty="0"/>
              <a:t>Mr. Jukka Vialen		Airbus DS SLC / ETSI</a:t>
            </a:r>
            <a:r>
              <a:rPr lang="en-GB" baseline="30000" dirty="0"/>
              <a:t>2</a:t>
            </a:r>
          </a:p>
          <a:p>
            <a:pPr lvl="1">
              <a:defRPr/>
            </a:pPr>
            <a:r>
              <a:rPr lang="en-GB" dirty="0"/>
              <a:t>Mr. Basavaraj (Basu) Pattan	</a:t>
            </a:r>
            <a:r>
              <a:rPr lang="en-US" dirty="0"/>
              <a:t>Samsung Electronics Ind. Co., Ltd.</a:t>
            </a:r>
            <a:r>
              <a:rPr lang="en-GB" dirty="0"/>
              <a:t> / TTA</a:t>
            </a:r>
            <a:r>
              <a:rPr lang="en-GB" baseline="30000" dirty="0"/>
              <a:t>3</a:t>
            </a:r>
            <a:endParaRPr lang="en-GB" dirty="0"/>
          </a:p>
          <a:p>
            <a:pPr>
              <a:defRPr/>
            </a:pPr>
            <a:r>
              <a:rPr lang="en-GB" dirty="0"/>
              <a:t> 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/>
              <a:t>Bernt Mattsson (MCC)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6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1</a:t>
            </a:r>
            <a:r>
              <a:rPr lang="en-GB" sz="1800" dirty="0"/>
              <a:t> Elected February 2022</a:t>
            </a:r>
            <a:endParaRPr lang="en-GB" sz="1800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GB" sz="1800" baseline="30000" dirty="0"/>
              <a:t>2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dirty="0"/>
              <a:t>Re-elected April 2021</a:t>
            </a:r>
            <a:endParaRPr lang="fr-FR" sz="18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3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dirty="0"/>
              <a:t>Elected June 2022</a:t>
            </a:r>
          </a:p>
        </p:txBody>
      </p:sp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77B2126D-7ED8-8E3C-EB87-EEB8E138B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SNAAPP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50941EF-0C25-383B-F622-D029BB8C1C31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8"/>
          <a:ext cx="11311467" cy="79623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8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6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757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960012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Application enablement aspects for subscriber-aware northbound API access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1931" marR="121931" marT="60905" marB="60905"/>
                </a:tc>
                <a:tc>
                  <a:txBody>
                    <a:bodyPr/>
                    <a:lstStyle/>
                    <a:p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SNAAPP</a:t>
                      </a:r>
                    </a:p>
                  </a:txBody>
                  <a:tcPr marL="121931" marR="121931" marT="60905" marB="60905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Mar-2023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2AA77BF-844C-E1C1-7EFA-4973C1D034DF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SA#96-e: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Update the existing specification based on the conclusion of FS_SNAAPP</a:t>
            </a:r>
          </a:p>
        </p:txBody>
      </p:sp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 vert="horz" wrap="square" lIns="121907" tIns="60953" rIns="121907" bIns="60953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b="1" dirty="0"/>
              <a:t>NSCALE</a:t>
            </a:r>
            <a:endParaRPr lang="en-GB" altLang="en-US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586318" y="2836334"/>
            <a:ext cx="11000317" cy="339090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5495" indent="-455495" defTabSz="1219170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/>
              <a:t>Progress since SA#9</a:t>
            </a:r>
            <a:r>
              <a:rPr lang="en-US" altLang="de-DE" sz="2000" kern="0"/>
              <a:t>6</a:t>
            </a:r>
            <a:r>
              <a:rPr lang="de-DE" altLang="de-DE" sz="2000" kern="0"/>
              <a:t>:</a:t>
            </a:r>
          </a:p>
          <a:p>
            <a:pPr lvl="1" indent="-379297" defTabSz="121917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>
                <a:sym typeface="+mn-ea"/>
              </a:rPr>
              <a:t>TS Skeleton agreed</a:t>
            </a:r>
          </a:p>
          <a:p>
            <a:pPr lvl="1" indent="-379297" defTabSz="121917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>
                <a:sym typeface="+mn-ea"/>
              </a:rPr>
              <a:t>9 pCRs for TS 23.435 approved.</a:t>
            </a:r>
            <a:endParaRPr lang="en-US" altLang="zh-CN" sz="1400" kern="0"/>
          </a:p>
          <a:p>
            <a:pPr marL="457189" lvl="1" indent="0" defTabSz="121917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>
                <a:cs typeface="+mn-cs"/>
              </a:rPr>
              <a:t> </a:t>
            </a:r>
          </a:p>
          <a:p>
            <a:pPr marL="455495" indent="-455495" defTabSz="121917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/>
              <a:t>RAN impacts and dependencies:</a:t>
            </a:r>
            <a:endParaRPr lang="de-DE" sz="2000" kern="0"/>
          </a:p>
          <a:p>
            <a:pPr marL="988882" lvl="1" indent="-379297" defTabSz="1219170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>
                <a:cs typeface="+mn-cs"/>
              </a:rPr>
              <a:t>None identified</a:t>
            </a:r>
          </a:p>
          <a:p>
            <a:pPr marL="457189" lvl="1" indent="0" defTabSz="121917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>
              <a:cs typeface="+mn-cs"/>
            </a:endParaRPr>
          </a:p>
          <a:p>
            <a:pPr marL="455495" indent="-455495" defTabSz="1219170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/>
              <a:t>Next steps:</a:t>
            </a:r>
          </a:p>
          <a:p>
            <a:pPr marL="967716" lvl="2" indent="-364058" defTabSz="1219170">
              <a:buClr>
                <a:srgbClr val="C00000"/>
              </a:buClr>
              <a:defRPr/>
            </a:pPr>
            <a:r>
              <a:rPr lang="en-US" altLang="zh-CN" sz="1400" dirty="0">
                <a:sym typeface="+mn-ea"/>
              </a:rPr>
              <a:t>Normative work based on the conclusions of TR 23.700-99.</a:t>
            </a:r>
          </a:p>
          <a:p>
            <a:pPr marL="988882" lvl="1" indent="-379297" defTabSz="1219170">
              <a:defRPr/>
            </a:pPr>
            <a:r>
              <a:rPr lang="en-US" altLang="zh-CN" sz="1400" dirty="0">
                <a:sym typeface="+mn-ea"/>
              </a:rPr>
              <a:t>NSCE architecture update based on TR 23.700-99.</a:t>
            </a:r>
          </a:p>
        </p:txBody>
      </p:sp>
      <p:graphicFrame>
        <p:nvGraphicFramePr>
          <p:cNvPr id="2" name="Table 2"/>
          <p:cNvGraphicFramePr>
            <a:graphicFrameLocks noGrp="1"/>
          </p:cNvGraphicFramePr>
          <p:nvPr/>
        </p:nvGraphicFramePr>
        <p:xfrm>
          <a:off x="402167" y="1716618"/>
          <a:ext cx="11311467" cy="61371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8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772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960013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6933" marR="16933" marT="16933" marB="6096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800" b="0">
                          <a:solidFill>
                            <a:srgbClr val="0000FF"/>
                          </a:solidFill>
                          <a:latin typeface="Arial" panose="020B0604020202020204" charset="-122"/>
                        </a:rPr>
                        <a:t>Network Slice Capability Exposure for Application Layer Enablement </a:t>
                      </a:r>
                      <a:endParaRPr lang="en-US" altLang="en-US" sz="800" b="0">
                        <a:solidFill>
                          <a:srgbClr val="0000FF"/>
                        </a:solidFill>
                        <a:latin typeface="Arial" panose="020B0604020202020204" charset="-122"/>
                      </a:endParaRPr>
                    </a:p>
                  </a:txBody>
                  <a:tcPr marL="16933" marR="16933" marT="16933" marB="6096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NSCALE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6933" marR="16933" marT="16933" marB="6096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sym typeface="+mn-ea"/>
                        </a:rPr>
                        <a:t>Rel-18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sym typeface="+mn-ea"/>
                        </a:rPr>
                        <a:t>S</a:t>
                      </a:r>
                      <a:r>
                        <a:rPr lang="en-US" alt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sym typeface="+mn-ea"/>
                        </a:rPr>
                        <a:t>6</a:t>
                      </a:r>
                      <a:endParaRPr lang="en-US" alt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sym typeface="+mn-ea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Mar-2023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E5585AE-F0E2-27D1-0114-FBB37AACE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EDGEAPP_Ph2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3E36F74-8EE0-A3F7-7201-7651FB6E4DCF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8"/>
          <a:ext cx="11311467" cy="79587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8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4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7467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xxxxxx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Application Architecture for enabling Edge Applications Phase 2</a:t>
                      </a:r>
                    </a:p>
                  </a:txBody>
                  <a:tcPr marL="121931" marR="121931" marT="60853" marB="60853"/>
                </a:tc>
                <a:tc>
                  <a:txBody>
                    <a:bodyPr/>
                    <a:lstStyle/>
                    <a:p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EDGEAPP_Ph2</a:t>
                      </a:r>
                    </a:p>
                  </a:txBody>
                  <a:tcPr marL="121931" marR="121931" marT="60853" marB="60853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Mar-2023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300" dirty="0">
                          <a:solidFill>
                            <a:srgbClr val="FF0000"/>
                          </a:solidFill>
                        </a:rPr>
                        <a:t>New WID in SP-22xxxx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87A64CA-A3F3-74B6-43F6-16852CDA2B48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Both EDGEAPP_Ph2 WID proposal and associated CRs discussed during SA6#50-e meeting, as per the guidance from SA#96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EDGEAPP_Ph2 WID agreed in SA#50-e, to be based on agreed conclusions in TR 23.700-98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3 CRs for TS 23.558 were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Procedures for EDGE-5 API (exposed by EEC)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Updated EDGEAPP architecture to support Edge Notification Service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Added related procedures for Notification Service based on SEAL specification.</a:t>
            </a:r>
          </a:p>
          <a:p>
            <a:pPr marL="121917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67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67" kern="0" dirty="0"/>
              <a:t>To progress on normative work based on the agreed study conclusions (refer to TR 23.700-98 v1.2</a:t>
            </a:r>
            <a:r>
              <a:rPr lang="en-US" sz="1467" kern="0" dirty="0">
                <a:solidFill>
                  <a:srgbClr val="FF0000"/>
                </a:solidFill>
              </a:rPr>
              <a:t>.</a:t>
            </a:r>
            <a:r>
              <a:rPr lang="en-US" sz="1467" kern="0" dirty="0"/>
              <a:t>0)</a:t>
            </a:r>
          </a:p>
        </p:txBody>
      </p:sp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E5585AE-F0E2-27D1-0114-FBB37AACE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EDGEAPP_EXT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3E36F74-8EE0-A3F7-7201-7651FB6E4DCF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8"/>
          <a:ext cx="11311467" cy="79587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8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4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7467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200" b="1" i="0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Edge Application Standards in 3GPP and alignment with External Organizations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/>
                    <a:p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EDGEAPP_EXT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Jun-2023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Revised WID in SP-220912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87A64CA-A3F3-74B6-43F6-16852CDA2B48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TR Skeleton and Scope is approved.</a:t>
            </a:r>
          </a:p>
          <a:p>
            <a:pPr marL="121917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67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67" kern="0" dirty="0"/>
              <a:t>To progress on alignment work of EDGEAPP with ETSI MEC and GSMA OP based on the agreed normative work in TS 23.558.</a:t>
            </a:r>
          </a:p>
        </p:txBody>
      </p:sp>
    </p:spTree>
    <p:extLst>
      <p:ext uri="{BB962C8B-B14F-4D97-AF65-F5344CB8AC3E}">
        <p14:creationId xmlns:p14="http://schemas.microsoft.com/office/powerpoint/2010/main" val="363133267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/>
          </p:cNvSpPr>
          <p:nvPr>
            <p:ph type="title"/>
          </p:nvPr>
        </p:nvSpPr>
        <p:spPr>
          <a:xfrm>
            <a:off x="242047" y="3097026"/>
            <a:ext cx="10971213" cy="114300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altLang="fr-FR" sz="4000" dirty="0"/>
              <a:t>For TSG SA information and action</a:t>
            </a:r>
          </a:p>
        </p:txBody>
      </p:sp>
    </p:spTree>
    <p:extLst>
      <p:ext uri="{BB962C8B-B14F-4D97-AF65-F5344CB8AC3E}">
        <p14:creationId xmlns:p14="http://schemas.microsoft.com/office/powerpoint/2010/main" val="7408441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For TSG SA information and action (1/3)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73152" y="1308959"/>
            <a:ext cx="11223625" cy="4965231"/>
          </a:xfrm>
        </p:spPr>
        <p:txBody>
          <a:bodyPr/>
          <a:lstStyle/>
          <a:p>
            <a:r>
              <a:rPr lang="en-GB" altLang="fr-FR" sz="2400" dirty="0"/>
              <a:t> </a:t>
            </a:r>
            <a:r>
              <a:rPr lang="en-GB" altLang="fr-FR" dirty="0"/>
              <a:t>Action: CRs for approval – 12 CR packs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SP-220918</a:t>
            </a:r>
            <a:r>
              <a:rPr lang="en-IN" altLang="en-US" dirty="0"/>
              <a:t> Rel-15 CRs to TS23222 for CAPIF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SP-220919</a:t>
            </a:r>
            <a:r>
              <a:rPr lang="en-IN" altLang="en-US" dirty="0"/>
              <a:t> Rel-17 CRs to TS23558 for EDGEAPP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SP-220920</a:t>
            </a:r>
            <a:r>
              <a:rPr lang="en-IN" altLang="en-US" dirty="0"/>
              <a:t> Rel-17 CRs to TS23434 for eSEAL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SP-220921</a:t>
            </a:r>
            <a:r>
              <a:rPr lang="en-IN" altLang="en-US" dirty="0"/>
              <a:t> Rel-18 CRs to TS23554 for 5GMARCH_Ph2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SP-220922</a:t>
            </a:r>
            <a:r>
              <a:rPr lang="en-IN" altLang="en-US" dirty="0"/>
              <a:t> Rel-18 CRs to TS23558 for EDGEAPP_PH2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SP-220923</a:t>
            </a:r>
            <a:r>
              <a:rPr lang="en-IN" altLang="en-US" dirty="0"/>
              <a:t> Rel-18 CR to TS23379 for eMONASTERY2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SP-220924</a:t>
            </a:r>
            <a:r>
              <a:rPr lang="en-IN" altLang="en-US" dirty="0"/>
              <a:t> Rel-18 CR to TS23280, TS23281, TS23282 and TS23379 for enh4MCPTT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SP-220925</a:t>
            </a:r>
            <a:r>
              <a:rPr lang="en-IN" altLang="en-US" dirty="0"/>
              <a:t> Rel-18 CRs to TS23434 for eSEAL2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SP-220926</a:t>
            </a:r>
            <a:r>
              <a:rPr lang="en-IN" altLang="en-US" dirty="0"/>
              <a:t> Rel-18 CRs to TS23280, TS23281 and TS23379 for IRail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SP-220927</a:t>
            </a:r>
            <a:r>
              <a:rPr lang="en-IN" altLang="en-US" dirty="0"/>
              <a:t> Rel-18 CRs to TS23280 for MCGWUE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SP-220928</a:t>
            </a:r>
            <a:r>
              <a:rPr lang="en-IN" altLang="en-US" dirty="0"/>
              <a:t> Rel-18 CRs to TS23289 for MCOver5GProSe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SP-220929</a:t>
            </a:r>
            <a:r>
              <a:rPr lang="en-IN" altLang="en-US" dirty="0"/>
              <a:t> Rel-18 CRs to TS23289 for MCOver5MBS</a:t>
            </a:r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For TSG SA information and action (2/3)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86475" y="1647265"/>
            <a:ext cx="10818019" cy="4663888"/>
          </a:xfrm>
        </p:spPr>
        <p:txBody>
          <a:bodyPr/>
          <a:lstStyle/>
          <a:p>
            <a:r>
              <a:rPr lang="en-GB" altLang="fr-FR" dirty="0"/>
              <a:t>Information: Technical Reports/Specifications</a:t>
            </a:r>
          </a:p>
          <a:p>
            <a:pPr lvl="1"/>
            <a:r>
              <a:rPr lang="en-US" altLang="fr-FR" b="1" dirty="0">
                <a:solidFill>
                  <a:srgbClr val="0000FF"/>
                </a:solidFill>
              </a:rPr>
              <a:t>SP-220908</a:t>
            </a:r>
            <a:r>
              <a:rPr lang="en-US" altLang="fr-FR" b="1" dirty="0"/>
              <a:t> Presentation of TR 23.700-34 v1.0.0 for Information (FS_SEALDD)</a:t>
            </a:r>
          </a:p>
          <a:p>
            <a:pPr lvl="1"/>
            <a:r>
              <a:rPr lang="en-US" altLang="fr-FR" b="1" dirty="0">
                <a:solidFill>
                  <a:srgbClr val="0000FF"/>
                </a:solidFill>
              </a:rPr>
              <a:t>SP-220910</a:t>
            </a:r>
            <a:r>
              <a:rPr lang="en-US" altLang="fr-FR" b="1" dirty="0"/>
              <a:t> Presentation of TR 23.700-55 v1.0.0 for Information (FS_eUASAPP)</a:t>
            </a:r>
          </a:p>
          <a:p>
            <a:pPr lvl="1"/>
            <a:r>
              <a:rPr lang="en-US" altLang="fr-FR" b="1" dirty="0">
                <a:solidFill>
                  <a:srgbClr val="0000FF"/>
                </a:solidFill>
              </a:rPr>
              <a:t>SP-220946</a:t>
            </a:r>
            <a:r>
              <a:rPr lang="en-US" altLang="fr-FR" b="1" dirty="0"/>
              <a:t> Presentation of TR 23.700-97 v1.0.0 for Information (FS_ACE_IoT)</a:t>
            </a:r>
          </a:p>
          <a:p>
            <a:pPr lvl="1"/>
            <a:endParaRPr lang="en-IN" altLang="fr-FR" dirty="0">
              <a:solidFill>
                <a:srgbClr val="0000FF"/>
              </a:solidFill>
            </a:endParaRPr>
          </a:p>
          <a:p>
            <a:r>
              <a:rPr lang="en-GB" altLang="fr-FR" dirty="0"/>
              <a:t>Action: Technical Reports/Specifications</a:t>
            </a:r>
          </a:p>
          <a:p>
            <a:pPr lvl="1"/>
            <a:r>
              <a:rPr lang="en-US" altLang="fr-FR" b="1" dirty="0">
                <a:solidFill>
                  <a:srgbClr val="0000FF"/>
                </a:solidFill>
              </a:rPr>
              <a:t>SP-220909</a:t>
            </a:r>
            <a:r>
              <a:rPr lang="en-US" altLang="fr-FR" b="1" dirty="0"/>
              <a:t> Presentation of TR 23.700-36 v1.0.0 for Approval (FS_ADAES)</a:t>
            </a:r>
          </a:p>
          <a:p>
            <a:pPr lvl="1"/>
            <a:r>
              <a:rPr lang="en-US" altLang="fr-FR" b="1" dirty="0">
                <a:solidFill>
                  <a:srgbClr val="0000FF"/>
                </a:solidFill>
              </a:rPr>
              <a:t>SP-220911</a:t>
            </a:r>
            <a:r>
              <a:rPr lang="en-US" altLang="fr-FR" b="1" dirty="0"/>
              <a:t> Presentation of TR 23.700-99 v2.0.0 for Approval (FS_NSCALE)</a:t>
            </a:r>
          </a:p>
          <a:p>
            <a:pPr lvl="1"/>
            <a:endParaRPr lang="en-US" altLang="fr-FR" b="1" dirty="0"/>
          </a:p>
        </p:txBody>
      </p:sp>
    </p:spTree>
    <p:extLst>
      <p:ext uri="{BB962C8B-B14F-4D97-AF65-F5344CB8AC3E}">
        <p14:creationId xmlns:p14="http://schemas.microsoft.com/office/powerpoint/2010/main" val="132225336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For TSG SA information and action (3/3)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25787" y="1512794"/>
            <a:ext cx="11313178" cy="4879040"/>
          </a:xfrm>
        </p:spPr>
        <p:txBody>
          <a:bodyPr/>
          <a:lstStyle/>
          <a:p>
            <a:r>
              <a:rPr lang="en-GB" altLang="fr-FR" dirty="0"/>
              <a:t>Action: New/</a:t>
            </a:r>
            <a:r>
              <a:rPr lang="en-US" altLang="en-US" dirty="0"/>
              <a:t>Revised WIDs</a:t>
            </a:r>
          </a:p>
          <a:p>
            <a:pPr lvl="1"/>
            <a:r>
              <a:rPr lang="en-US" altLang="fr-FR" b="1" dirty="0">
                <a:solidFill>
                  <a:srgbClr val="0000FF"/>
                </a:solidFill>
              </a:rPr>
              <a:t>SP-220912</a:t>
            </a:r>
            <a:r>
              <a:rPr lang="en-US" altLang="fr-FR" b="1" dirty="0"/>
              <a:t> Revised WID on Alignment of EDGEAPP, ETSI MEC and GSMA OP Architectures (EDGEAPP_EXT)</a:t>
            </a:r>
            <a:endParaRPr lang="en-GB" sz="2200" b="1" dirty="0"/>
          </a:p>
          <a:p>
            <a:pPr lvl="1"/>
            <a:r>
              <a:rPr lang="en-US" b="1" dirty="0">
                <a:solidFill>
                  <a:srgbClr val="0000FF"/>
                </a:solidFill>
              </a:rPr>
              <a:t>SP-220913</a:t>
            </a:r>
            <a:r>
              <a:rPr lang="en-US" b="1" dirty="0"/>
              <a:t> New WID for application data analytics enablement service (ADAES)</a:t>
            </a:r>
          </a:p>
          <a:p>
            <a:pPr lvl="1"/>
            <a:r>
              <a:rPr lang="en-US" b="1" dirty="0">
                <a:solidFill>
                  <a:srgbClr val="0000FF"/>
                </a:solidFill>
              </a:rPr>
              <a:t>SP-220914</a:t>
            </a:r>
            <a:r>
              <a:rPr lang="en-US" b="1" dirty="0"/>
              <a:t> New WID on SEAL data delivery enabler for vertical applications (SEALDD)</a:t>
            </a:r>
          </a:p>
          <a:p>
            <a:pPr lvl="1"/>
            <a:r>
              <a:rPr lang="en-US" b="1" dirty="0">
                <a:solidFill>
                  <a:srgbClr val="0000FF"/>
                </a:solidFill>
              </a:rPr>
              <a:t>SP-220915</a:t>
            </a:r>
            <a:r>
              <a:rPr lang="en-US" b="1" dirty="0"/>
              <a:t> New WID on architecture for UAS Applications, Phase 2 (UASAPP_Ph2)</a:t>
            </a:r>
          </a:p>
          <a:p>
            <a:pPr lvl="1"/>
            <a:r>
              <a:rPr lang="en-US" b="1" dirty="0">
                <a:solidFill>
                  <a:srgbClr val="0000FF"/>
                </a:solidFill>
              </a:rPr>
              <a:t>SP-220916</a:t>
            </a:r>
            <a:r>
              <a:rPr lang="en-US" b="1" dirty="0"/>
              <a:t> New WID on enhancements to application layer support for V2X services; Phase 2 (eV2XAPP_Ph2)</a:t>
            </a:r>
          </a:p>
          <a:p>
            <a:pPr lvl="1"/>
            <a:r>
              <a:rPr lang="en-US" b="1" dirty="0">
                <a:solidFill>
                  <a:srgbClr val="0000FF"/>
                </a:solidFill>
              </a:rPr>
              <a:t>SP-220917</a:t>
            </a:r>
            <a:r>
              <a:rPr lang="en-US" b="1" dirty="0"/>
              <a:t> New WID on Architecture for enabling Edge Applications Phase 2 (EDGEAPP_Ph2)</a:t>
            </a:r>
          </a:p>
          <a:p>
            <a:pPr lvl="1"/>
            <a:endParaRPr lang="en-IN" altLang="fr-FR" sz="2200" dirty="0">
              <a:solidFill>
                <a:srgbClr val="0000FF"/>
              </a:solidFill>
            </a:endParaRPr>
          </a:p>
          <a:p>
            <a:pPr lvl="2"/>
            <a:endParaRPr lang="en-IN" altLang="fr-FR" sz="1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820255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22016-CAE3-8F63-B68A-750665977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SA6#49-Bis-e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64346-AA69-7907-9599-0421F5BFB7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fr-FR" sz="2400" b="1" dirty="0"/>
              <a:t>SA6#49-Bis-e 22 June – 1 July 2022</a:t>
            </a:r>
          </a:p>
          <a:p>
            <a:pPr lvl="1"/>
            <a:r>
              <a:rPr lang="en-GB" altLang="fr-FR" sz="2000" dirty="0"/>
              <a:t>Online e-meeting</a:t>
            </a:r>
          </a:p>
          <a:p>
            <a:pPr lvl="1"/>
            <a:r>
              <a:rPr lang="en-GB" altLang="fr-FR" sz="2000" b="1" dirty="0"/>
              <a:t>5 formal conference calls, 8 informal conference calls</a:t>
            </a:r>
          </a:p>
          <a:p>
            <a:r>
              <a:rPr lang="en-GB" altLang="fr-FR" sz="2400" b="1" dirty="0"/>
              <a:t> Statistics at </a:t>
            </a:r>
            <a:r>
              <a:rPr lang="en-US" altLang="fr-FR" sz="2400" b="1" dirty="0"/>
              <a:t>SA6#49-Bis-e</a:t>
            </a:r>
            <a:r>
              <a:rPr lang="en-GB" altLang="fr-FR" sz="2400" b="1" dirty="0"/>
              <a:t>:</a:t>
            </a:r>
          </a:p>
          <a:p>
            <a:pPr lvl="1"/>
            <a:r>
              <a:rPr lang="en-GB" altLang="fr-FR" sz="2000" dirty="0"/>
              <a:t>256 Tdocs initially submitted, 489 Tdocs at end of meeting (&gt;900 including DRAFT revisions)</a:t>
            </a:r>
          </a:p>
          <a:p>
            <a:pPr lvl="1"/>
            <a:r>
              <a:rPr lang="en-GB" altLang="fr-FR" sz="2000" dirty="0"/>
              <a:t>100 CRs (including revisions)</a:t>
            </a:r>
          </a:p>
          <a:p>
            <a:pPr lvl="2"/>
            <a:r>
              <a:rPr lang="en-GB" altLang="fr-FR" sz="1800" dirty="0"/>
              <a:t>40 agreed (6 for Rel-15/Rel-16/Rel-17, 34 for Rel-18), 11 postponed</a:t>
            </a:r>
          </a:p>
          <a:p>
            <a:pPr lvl="1"/>
            <a:r>
              <a:rPr lang="en-GB" altLang="fr-FR" sz="2000" dirty="0"/>
              <a:t>347 pCRs (including revisions)</a:t>
            </a:r>
          </a:p>
          <a:p>
            <a:pPr lvl="2"/>
            <a:r>
              <a:rPr lang="en-GB" altLang="fr-FR" sz="1800" dirty="0"/>
              <a:t>102 approved, 7 merged, 63 postponed</a:t>
            </a:r>
          </a:p>
          <a:p>
            <a:pPr lvl="1"/>
            <a:r>
              <a:rPr lang="en-GB" altLang="fr-FR" sz="2000" dirty="0"/>
              <a:t>11 incoming LSs, 5 Approved outgoing LSs</a:t>
            </a:r>
          </a:p>
          <a:p>
            <a:pPr lvl="1"/>
            <a:r>
              <a:rPr lang="en-GB" altLang="fr-FR" sz="2000" dirty="0"/>
              <a:t>Time allocation: Pre-Rel-18:~10%; Rel-18: ~90%</a:t>
            </a:r>
          </a:p>
          <a:p>
            <a:r>
              <a:rPr lang="en-GB" altLang="fr-FR" sz="2400" b="1" dirty="0"/>
              <a:t>Conference calls (pre-SA6#49-Bis-e)</a:t>
            </a:r>
          </a:p>
          <a:p>
            <a:pPr lvl="1"/>
            <a:r>
              <a:rPr lang="en-GB" altLang="fr-FR" sz="1800" b="1" dirty="0"/>
              <a:t>5 informal conference calls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288571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22016-CAE3-8F63-B68A-750665977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SA6#50-e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64346-AA69-7907-9599-0421F5BFB7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fr-FR" sz="2400" b="1" dirty="0"/>
              <a:t>SA6#50-e 22 – 31 August 2022</a:t>
            </a:r>
          </a:p>
          <a:p>
            <a:pPr lvl="1"/>
            <a:r>
              <a:rPr lang="en-GB" altLang="fr-FR" sz="2000" dirty="0"/>
              <a:t>Online e-meeting</a:t>
            </a:r>
          </a:p>
          <a:p>
            <a:pPr lvl="1"/>
            <a:r>
              <a:rPr lang="en-GB" altLang="fr-FR" sz="2000" b="1" dirty="0"/>
              <a:t>5 formal conference calls, 8 informal conference calls</a:t>
            </a:r>
          </a:p>
          <a:p>
            <a:r>
              <a:rPr lang="en-GB" altLang="fr-FR" sz="2400" b="1" dirty="0"/>
              <a:t> Statistics at </a:t>
            </a:r>
            <a:r>
              <a:rPr lang="en-US" altLang="fr-FR" sz="2400" b="1" dirty="0"/>
              <a:t>SA6#50-e</a:t>
            </a:r>
            <a:r>
              <a:rPr lang="en-GB" altLang="fr-FR" sz="2400" b="1" dirty="0"/>
              <a:t>:</a:t>
            </a:r>
          </a:p>
          <a:p>
            <a:pPr lvl="1"/>
            <a:r>
              <a:rPr lang="en-GB" altLang="fr-FR" sz="2000" dirty="0"/>
              <a:t>306 Tdocs initially submitted, 589 Tdocs at end of meeting (&gt;1000 including DRAFT revisions)</a:t>
            </a:r>
          </a:p>
          <a:p>
            <a:pPr lvl="1"/>
            <a:r>
              <a:rPr lang="en-GB" altLang="fr-FR" sz="2000" dirty="0"/>
              <a:t>125 CRs (including revisions)</a:t>
            </a:r>
          </a:p>
          <a:p>
            <a:pPr lvl="2"/>
            <a:r>
              <a:rPr lang="en-GB" altLang="fr-FR" sz="1800" dirty="0"/>
              <a:t>46 agreed (4 for Rel-15/Rel-16/Rel-17, 42 for Rel-18), 8 postponed</a:t>
            </a:r>
          </a:p>
          <a:p>
            <a:pPr lvl="1"/>
            <a:r>
              <a:rPr lang="en-GB" altLang="fr-FR" sz="2000" dirty="0"/>
              <a:t>393 pCRs (including revisions)</a:t>
            </a:r>
          </a:p>
          <a:p>
            <a:pPr lvl="2"/>
            <a:r>
              <a:rPr lang="en-GB" altLang="fr-FR" sz="1800" dirty="0"/>
              <a:t>115 approved, 11 merged, 69 postponed</a:t>
            </a:r>
          </a:p>
          <a:p>
            <a:pPr lvl="1"/>
            <a:r>
              <a:rPr lang="en-GB" altLang="fr-FR" sz="2000" dirty="0"/>
              <a:t>12 incoming LSs, 8 Approved outgoing LSs</a:t>
            </a:r>
          </a:p>
          <a:p>
            <a:pPr lvl="1"/>
            <a:r>
              <a:rPr lang="en-GB" altLang="fr-FR" sz="2000" dirty="0"/>
              <a:t>Time allocation: Pre-Rel-18:~5%; Rel-18: ~95%</a:t>
            </a:r>
          </a:p>
          <a:p>
            <a:r>
              <a:rPr lang="en-GB" altLang="fr-FR" sz="2400" b="1" dirty="0"/>
              <a:t>Conference calls (pre-SA6#50-e)</a:t>
            </a:r>
          </a:p>
          <a:p>
            <a:pPr lvl="1"/>
            <a:r>
              <a:rPr lang="en-GB" altLang="fr-FR" sz="1800" b="1" dirty="0"/>
              <a:t>8 informal conference calls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77101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/>
          <p:cNvSpPr>
            <a:spLocks noGrp="1"/>
          </p:cNvSpPr>
          <p:nvPr>
            <p:ph type="title"/>
          </p:nvPr>
        </p:nvSpPr>
        <p:spPr>
          <a:xfrm>
            <a:off x="838200" y="107366"/>
            <a:ext cx="10515600" cy="1325563"/>
          </a:xfrm>
        </p:spPr>
        <p:txBody>
          <a:bodyPr/>
          <a:lstStyle/>
          <a:p>
            <a:r>
              <a:rPr lang="fr-FR" altLang="fr-FR" dirty="0" err="1"/>
              <a:t>Number</a:t>
            </a:r>
            <a:r>
              <a:rPr lang="fr-FR" altLang="fr-FR" dirty="0"/>
              <a:t> of </a:t>
            </a:r>
            <a:r>
              <a:rPr lang="fr-FR" altLang="fr-FR" dirty="0" err="1"/>
              <a:t>Tdocs</a:t>
            </a:r>
            <a:r>
              <a:rPr lang="fr-FR" altLang="fr-FR" dirty="0"/>
              <a:t> in SA6</a:t>
            </a:r>
          </a:p>
        </p:txBody>
      </p:sp>
      <p:graphicFrame>
        <p:nvGraphicFramePr>
          <p:cNvPr id="10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8820450"/>
              </p:ext>
            </p:extLst>
          </p:nvPr>
        </p:nvGraphicFramePr>
        <p:xfrm>
          <a:off x="2025650" y="2349500"/>
          <a:ext cx="7318375" cy="3889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8996495" imgH="4491053" progId="Excel.Sheet.8">
                  <p:embed/>
                </p:oleObj>
              </mc:Choice>
              <mc:Fallback>
                <p:oleObj name="Worksheet" r:id="rId2" imgW="8996495" imgH="4491053" progId="Excel.Sheet.8">
                  <p:embed/>
                  <p:pic>
                    <p:nvPicPr>
                      <p:cNvPr id="10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5650" y="2349500"/>
                        <a:ext cx="7318375" cy="38895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 bwMode="auto">
          <a:xfrm>
            <a:off x="1974850" y="1887805"/>
            <a:ext cx="2086511" cy="28053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Rel-15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4061361" y="1887804"/>
            <a:ext cx="2214562" cy="28538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Rel-16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6275923" y="1887805"/>
            <a:ext cx="2143125" cy="280533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Rel-17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8419048" y="1885763"/>
            <a:ext cx="1908752" cy="28053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Rel-18</a:t>
            </a:r>
          </a:p>
        </p:txBody>
      </p:sp>
    </p:spTree>
    <p:extLst>
      <p:ext uri="{BB962C8B-B14F-4D97-AF65-F5344CB8AC3E}">
        <p14:creationId xmlns:p14="http://schemas.microsoft.com/office/powerpoint/2010/main" val="355736213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1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2818679"/>
              </p:ext>
            </p:extLst>
          </p:nvPr>
        </p:nvGraphicFramePr>
        <p:xfrm>
          <a:off x="1411288" y="2700338"/>
          <a:ext cx="9102725" cy="329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8939428" imgH="3238375" progId="Excel.Sheet.8">
                  <p:embed/>
                </p:oleObj>
              </mc:Choice>
              <mc:Fallback>
                <p:oleObj name="Worksheet" r:id="rId2" imgW="8939428" imgH="3238375" progId="Excel.Sheet.8">
                  <p:embed/>
                  <p:pic>
                    <p:nvPicPr>
                      <p:cNvPr id="27651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1288" y="2700338"/>
                        <a:ext cx="9102725" cy="3297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 bwMode="auto">
          <a:xfrm>
            <a:off x="2433639" y="1967834"/>
            <a:ext cx="2176462" cy="31393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Rel-15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4610101" y="1967834"/>
            <a:ext cx="2343149" cy="31774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Rel-16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6953250" y="1967834"/>
            <a:ext cx="2338389" cy="313933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Rel-17</a:t>
            </a:r>
          </a:p>
        </p:txBody>
      </p:sp>
      <p:sp>
        <p:nvSpPr>
          <p:cNvPr id="8" name="Titre 1"/>
          <p:cNvSpPr txBox="1">
            <a:spLocks/>
          </p:cNvSpPr>
          <p:nvPr/>
        </p:nvSpPr>
        <p:spPr bwMode="auto">
          <a:xfrm>
            <a:off x="331694" y="10066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fr-FR" altLang="fr-FR" sz="3200" dirty="0" err="1">
                <a:solidFill>
                  <a:srgbClr val="FF0000"/>
                </a:solidFill>
              </a:rPr>
              <a:t>Number</a:t>
            </a:r>
            <a:r>
              <a:rPr lang="fr-FR" altLang="fr-FR" sz="3200" dirty="0">
                <a:solidFill>
                  <a:srgbClr val="FF0000"/>
                </a:solidFill>
              </a:rPr>
              <a:t> of </a:t>
            </a:r>
            <a:r>
              <a:rPr lang="fr-FR" altLang="fr-FR" sz="3200" dirty="0" err="1">
                <a:solidFill>
                  <a:srgbClr val="FF0000"/>
                </a:solidFill>
              </a:rPr>
              <a:t>approved</a:t>
            </a:r>
            <a:r>
              <a:rPr lang="fr-FR" altLang="fr-FR" sz="3200" dirty="0">
                <a:solidFill>
                  <a:srgbClr val="FF0000"/>
                </a:solidFill>
              </a:rPr>
              <a:t> pCRs &amp; </a:t>
            </a:r>
            <a:r>
              <a:rPr lang="fr-FR" altLang="fr-FR" sz="3200" dirty="0" err="1">
                <a:solidFill>
                  <a:srgbClr val="FF0000"/>
                </a:solidFill>
              </a:rPr>
              <a:t>agreed</a:t>
            </a:r>
            <a:r>
              <a:rPr lang="fr-FR" altLang="fr-FR" sz="3200" dirty="0">
                <a:solidFill>
                  <a:srgbClr val="FF0000"/>
                </a:solidFill>
              </a:rPr>
              <a:t> </a:t>
            </a:r>
            <a:r>
              <a:rPr lang="fr-FR" altLang="fr-FR" sz="3200" dirty="0" err="1">
                <a:solidFill>
                  <a:srgbClr val="FF0000"/>
                </a:solidFill>
              </a:rPr>
              <a:t>CRs</a:t>
            </a:r>
            <a:endParaRPr lang="fr-FR" altLang="fr-FR" sz="32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9291638" y="1968257"/>
            <a:ext cx="1385327" cy="31393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Rel-18</a:t>
            </a:r>
          </a:p>
        </p:txBody>
      </p:sp>
    </p:spTree>
    <p:extLst>
      <p:ext uri="{BB962C8B-B14F-4D97-AF65-F5344CB8AC3E}">
        <p14:creationId xmlns:p14="http://schemas.microsoft.com/office/powerpoint/2010/main" val="235996530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838200" y="1"/>
            <a:ext cx="10515600" cy="1111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200" dirty="0">
                <a:solidFill>
                  <a:srgbClr val="FF0000"/>
                </a:solidFill>
              </a:rPr>
              <a:t>Future SA6 meetings (To be updated based on DM#4)</a:t>
            </a:r>
            <a:endParaRPr lang="en-GB" altLang="en-US" sz="320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6B24BEE-4269-770A-5624-8449AB55DE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596145"/>
              </p:ext>
            </p:extLst>
          </p:nvPr>
        </p:nvGraphicFramePr>
        <p:xfrm>
          <a:off x="838200" y="1033331"/>
          <a:ext cx="10128738" cy="53879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66120">
                  <a:extLst>
                    <a:ext uri="{9D8B030D-6E8A-4147-A177-3AD203B41FA5}">
                      <a16:colId xmlns:a16="http://schemas.microsoft.com/office/drawing/2014/main" val="3159706525"/>
                    </a:ext>
                  </a:extLst>
                </a:gridCol>
                <a:gridCol w="3464302">
                  <a:extLst>
                    <a:ext uri="{9D8B030D-6E8A-4147-A177-3AD203B41FA5}">
                      <a16:colId xmlns:a16="http://schemas.microsoft.com/office/drawing/2014/main" val="681282492"/>
                    </a:ext>
                  </a:extLst>
                </a:gridCol>
                <a:gridCol w="4798316">
                  <a:extLst>
                    <a:ext uri="{9D8B030D-6E8A-4147-A177-3AD203B41FA5}">
                      <a16:colId xmlns:a16="http://schemas.microsoft.com/office/drawing/2014/main" val="3932079682"/>
                    </a:ext>
                  </a:extLst>
                </a:gridCol>
              </a:tblGrid>
              <a:tr h="24088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Meeting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Date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Location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extLst>
                  <a:ext uri="{0D108BD9-81ED-4DB2-BD59-A6C34878D82A}">
                    <a16:rowId xmlns:a16="http://schemas.microsoft.com/office/drawing/2014/main" val="1517228461"/>
                  </a:ext>
                </a:extLst>
              </a:tr>
              <a:tr h="240884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2022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4884712"/>
                  </a:ext>
                </a:extLst>
              </a:tr>
              <a:tr h="2723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SA6#51-e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10 – 19 October 2022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Online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extLst>
                  <a:ext uri="{0D108BD9-81ED-4DB2-BD59-A6C34878D82A}">
                    <a16:rowId xmlns:a16="http://schemas.microsoft.com/office/drawing/2014/main" val="2170114405"/>
                  </a:ext>
                </a:extLst>
              </a:tr>
              <a:tr h="2723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SA6#52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14 – 18 November 2022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Europe, Toulouse, FR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extLst>
                  <a:ext uri="{0D108BD9-81ED-4DB2-BD59-A6C34878D82A}">
                    <a16:rowId xmlns:a16="http://schemas.microsoft.com/office/drawing/2014/main" val="2241532345"/>
                  </a:ext>
                </a:extLst>
              </a:tr>
              <a:tr h="240884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600" dirty="0">
                          <a:effectLst/>
                        </a:rPr>
                        <a:t>		2023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1854970"/>
                  </a:ext>
                </a:extLst>
              </a:tr>
              <a:tr h="2723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SA6#52-BIS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16 – 20 January 2023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Location, TBC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extLst>
                  <a:ext uri="{0D108BD9-81ED-4DB2-BD59-A6C34878D82A}">
                    <a16:rowId xmlns:a16="http://schemas.microsoft.com/office/drawing/2014/main" val="3262303820"/>
                  </a:ext>
                </a:extLst>
              </a:tr>
              <a:tr h="2723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SA6#53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27 Feb – 03 Mar 2023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Europe, Location, TBC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extLst>
                  <a:ext uri="{0D108BD9-81ED-4DB2-BD59-A6C34878D82A}">
                    <a16:rowId xmlns:a16="http://schemas.microsoft.com/office/drawing/2014/main" val="3870692602"/>
                  </a:ext>
                </a:extLst>
              </a:tr>
              <a:tr h="2723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SA6#54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17 – 21 April 2023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North America, Location, TBC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extLst>
                  <a:ext uri="{0D108BD9-81ED-4DB2-BD59-A6C34878D82A}">
                    <a16:rowId xmlns:a16="http://schemas.microsoft.com/office/drawing/2014/main" val="2744869958"/>
                  </a:ext>
                </a:extLst>
              </a:tr>
              <a:tr h="24088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SA6#55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22 – 26 May 2023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Asia, Location, TBC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extLst>
                  <a:ext uri="{0D108BD9-81ED-4DB2-BD59-A6C34878D82A}">
                    <a16:rowId xmlns:a16="http://schemas.microsoft.com/office/drawing/2014/main" val="3505554602"/>
                  </a:ext>
                </a:extLst>
              </a:tr>
              <a:tr h="2723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SA6#56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21 – 25 August 2023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Europe, Location, TBC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extLst>
                  <a:ext uri="{0D108BD9-81ED-4DB2-BD59-A6C34878D82A}">
                    <a16:rowId xmlns:a16="http://schemas.microsoft.com/office/drawing/2014/main" val="4130236776"/>
                  </a:ext>
                </a:extLst>
              </a:tr>
              <a:tr h="2723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SA6#57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09 – 13 October 2023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Asia, Location, TBC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extLst>
                  <a:ext uri="{0D108BD9-81ED-4DB2-BD59-A6C34878D82A}">
                    <a16:rowId xmlns:a16="http://schemas.microsoft.com/office/drawing/2014/main" val="4194245074"/>
                  </a:ext>
                </a:extLst>
              </a:tr>
              <a:tr h="2723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SA6#58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13 – 17 November 2023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North America, Location, TBC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extLst>
                  <a:ext uri="{0D108BD9-81ED-4DB2-BD59-A6C34878D82A}">
                    <a16:rowId xmlns:a16="http://schemas.microsoft.com/office/drawing/2014/main" val="1219587463"/>
                  </a:ext>
                </a:extLst>
              </a:tr>
              <a:tr h="240884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600">
                          <a:effectLst/>
                        </a:rPr>
                        <a:t>		2024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609801"/>
                  </a:ext>
                </a:extLst>
              </a:tr>
              <a:tr h="2723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SA6#59-Adhoc-e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22 – 31 January 2024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Online, TBC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extLst>
                  <a:ext uri="{0D108BD9-81ED-4DB2-BD59-A6C34878D82A}">
                    <a16:rowId xmlns:a16="http://schemas.microsoft.com/office/drawing/2014/main" val="2056994403"/>
                  </a:ext>
                </a:extLst>
              </a:tr>
              <a:tr h="2723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SA6#59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26 Feb – 01 Mar 2024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Location, TBC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extLst>
                  <a:ext uri="{0D108BD9-81ED-4DB2-BD59-A6C34878D82A}">
                    <a16:rowId xmlns:a16="http://schemas.microsoft.com/office/drawing/2014/main" val="4177164175"/>
                  </a:ext>
                </a:extLst>
              </a:tr>
              <a:tr h="24088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15 – 19 April 2024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Location, TBC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extLst>
                  <a:ext uri="{0D108BD9-81ED-4DB2-BD59-A6C34878D82A}">
                    <a16:rowId xmlns:a16="http://schemas.microsoft.com/office/drawing/2014/main" val="893589703"/>
                  </a:ext>
                </a:extLst>
              </a:tr>
              <a:tr h="24088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SA6#61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20 – 24 May 2024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Location, TBC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extLst>
                  <a:ext uri="{0D108BD9-81ED-4DB2-BD59-A6C34878D82A}">
                    <a16:rowId xmlns:a16="http://schemas.microsoft.com/office/drawing/2014/main" val="2795804858"/>
                  </a:ext>
                </a:extLst>
              </a:tr>
              <a:tr h="2723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19 – 23 August 2024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Location, TBC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extLst>
                  <a:ext uri="{0D108BD9-81ED-4DB2-BD59-A6C34878D82A}">
                    <a16:rowId xmlns:a16="http://schemas.microsoft.com/office/drawing/2014/main" val="2991232706"/>
                  </a:ext>
                </a:extLst>
              </a:tr>
              <a:tr h="2723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14 – 18 October 2024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Location, TBC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extLst>
                  <a:ext uri="{0D108BD9-81ED-4DB2-BD59-A6C34878D82A}">
                    <a16:rowId xmlns:a16="http://schemas.microsoft.com/office/drawing/2014/main" val="1264279498"/>
                  </a:ext>
                </a:extLst>
              </a:tr>
              <a:tr h="2723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18 – 22 November 2024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Location, TBC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8655" marR="58655" marT="0" marB="0"/>
                </a:tc>
                <a:extLst>
                  <a:ext uri="{0D108BD9-81ED-4DB2-BD59-A6C34878D82A}">
                    <a16:rowId xmlns:a16="http://schemas.microsoft.com/office/drawing/2014/main" val="34189445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77480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2124709"/>
              </p:ext>
            </p:extLst>
          </p:nvPr>
        </p:nvGraphicFramePr>
        <p:xfrm>
          <a:off x="365499" y="1000843"/>
          <a:ext cx="11461001" cy="58071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2368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4610311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237957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555674">
                  <a:extLst>
                    <a:ext uri="{9D8B030D-6E8A-4147-A177-3AD203B41FA5}">
                      <a16:colId xmlns:a16="http://schemas.microsoft.com/office/drawing/2014/main" val="3783114544"/>
                    </a:ext>
                  </a:extLst>
                </a:gridCol>
                <a:gridCol w="429065">
                  <a:extLst>
                    <a:ext uri="{9D8B030D-6E8A-4147-A177-3AD203B41FA5}">
                      <a16:colId xmlns:a16="http://schemas.microsoft.com/office/drawing/2014/main" val="1329772235"/>
                    </a:ext>
                  </a:extLst>
                </a:gridCol>
                <a:gridCol w="689317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597281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  <a:gridCol w="2120388">
                  <a:extLst>
                    <a:ext uri="{9D8B030D-6E8A-4147-A177-3AD203B41FA5}">
                      <a16:colId xmlns:a16="http://schemas.microsoft.com/office/drawing/2014/main" val="1910081496"/>
                    </a:ext>
                  </a:extLst>
                </a:gridCol>
              </a:tblGrid>
              <a:tr h="4128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4888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940020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sharing of administrative configuration between interconnected MC service systems 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FS_MCShAC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Mar-2023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672220015"/>
                  </a:ext>
                </a:extLst>
              </a:tr>
              <a:tr h="4888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940022 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IN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Mission Critical ad hoc group communications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FS_MCAHGC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Sep-2022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New target: Dec-2022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9926052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910022</a:t>
                      </a:r>
                      <a:endParaRPr lang="en-US" alt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Network Slice Capability Exposure for Application Layer Enablement </a:t>
                      </a:r>
                      <a:endParaRPr lang="en-US" alt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FS_NSCALE</a:t>
                      </a:r>
                      <a:endParaRPr lang="en-US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  <a:sym typeface="+mn-ea"/>
                        </a:rPr>
                        <a:t>Rel-18</a:t>
                      </a:r>
                      <a:endParaRPr kumimoji="0" lang="en-GB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  <a:sym typeface="+mn-ea"/>
                        </a:rPr>
                        <a:t>S</a:t>
                      </a:r>
                      <a:r>
                        <a:rPr kumimoji="0" lang="en-US" alt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  <a:sym typeface="+mn-ea"/>
                        </a:rPr>
                        <a:t>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US" alt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  <a:sym typeface="+mn-ea"/>
                        </a:rPr>
                        <a:t>Sep</a:t>
                      </a:r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  <a:sym typeface="+mn-ea"/>
                        </a:rPr>
                        <a:t>-2022</a:t>
                      </a:r>
                      <a:endParaRPr kumimoji="0" lang="en-GB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0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TR sent for</a:t>
                      </a:r>
                      <a:r>
                        <a:rPr lang="en-US" alt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 Approval</a:t>
                      </a: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7744587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920014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application enablement aspects for subscriber-aware northbound API access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1931" marR="121931" marT="60905" marB="609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FS_SNAAPP</a:t>
                      </a:r>
                    </a:p>
                  </a:txBody>
                  <a:tcPr marL="121931" marR="121931" marT="60905" marB="6090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Jun-2022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9724854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920016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Application Capability Exposure for IoT Platforms</a:t>
                      </a:r>
                      <a:endParaRPr lang="en-GB" altLang="zh-CN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FS_ACE_IoT</a:t>
                      </a: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Rel-18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S6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Jun-2022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0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TR sent for Information</a:t>
                      </a:r>
                    </a:p>
                  </a:txBody>
                  <a:tcPr marL="48003" marR="48003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696397208"/>
                  </a:ext>
                </a:extLst>
              </a:tr>
              <a:tr h="0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920015</a:t>
                      </a:r>
                    </a:p>
                  </a:txBody>
                  <a:tcPr marL="12700" marR="12700" marT="12708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5G-enabled fused location service capability exposure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FS_5GFLS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Rel-18</a:t>
                      </a:r>
                    </a:p>
                  </a:txBody>
                  <a:tcPr marL="12700" marR="12700" marT="12708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S6</a:t>
                      </a:r>
                    </a:p>
                  </a:txBody>
                  <a:tcPr marL="12700" marR="12700" marT="12708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Sep-2022</a:t>
                      </a:r>
                    </a:p>
                  </a:txBody>
                  <a:tcPr marL="12700" marR="12700" marT="12708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12700" marR="12700" marT="12708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0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GB" altLang="zh-CN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382243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920017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enhanced Application Architecture for enabling Edge Applications</a:t>
                      </a:r>
                    </a:p>
                  </a:txBody>
                  <a:tcPr marL="121931" marR="121931" marT="60907" marB="609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FS_eEDGEAPP</a:t>
                      </a:r>
                      <a:endParaRPr lang="en-GB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1931" marR="121931" marT="60907" marB="60907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Jun-2022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New WID submitted in SP-220917</a:t>
                      </a: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704368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930012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enhanced architecture for UAS applications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FS_eUASAPP</a:t>
                      </a:r>
                      <a:endParaRPr lang="en-GB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Sep-2022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New target: Dec-2022</a:t>
                      </a:r>
                      <a:b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TR sent for Information, New WID submitted in SP-220915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571483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930013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SEAL data delivery enabler for vertical applications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9" marB="6085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FS_SEALDD</a:t>
                      </a:r>
                    </a:p>
                  </a:txBody>
                  <a:tcPr marL="121931" marR="121931" marT="60859" marB="60859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Sep-2022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TR sent for Information, New WID submitted in SP-220914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701945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930014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enhancements to application layer support for V2X services; Phase 2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00" marB="6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FS_eV2XAPP2</a:t>
                      </a:r>
                    </a:p>
                  </a:txBody>
                  <a:tcPr marL="121931" marR="121931" marT="60800" marB="6080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Sep-2022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New WID submitted in SP-220916 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6180205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940019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Application Data Analytics Enablement Service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1931" marR="121931" marT="61019" marB="6101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FS_ADAES</a:t>
                      </a:r>
                    </a:p>
                  </a:txBody>
                  <a:tcPr marL="121931" marR="121931" marT="61019" marB="61019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Sep-2022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TR sent for Information and Approval, New WID submitted in SP-220913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90784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940021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Application layer support for Personal IoT Networks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FS_PINAPP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+mn-cs"/>
                        </a:rPr>
                        <a:t>Dec-2022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New target: Dec-2022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954268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486046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customXml/itemProps3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89319</TotalTime>
  <Words>4123</Words>
  <Application>Microsoft Office PowerPoint</Application>
  <PresentationFormat>Widescreen</PresentationFormat>
  <Paragraphs>1069</Paragraphs>
  <Slides>38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4" baseType="lpstr">
      <vt:lpstr>Arial</vt:lpstr>
      <vt:lpstr>Arial </vt:lpstr>
      <vt:lpstr>Calibri</vt:lpstr>
      <vt:lpstr>Times New Roman</vt:lpstr>
      <vt:lpstr>Office Theme</vt:lpstr>
      <vt:lpstr>Worksheet</vt:lpstr>
      <vt:lpstr>     TSG SA WG6 (SA6) Status Report at TSG SA#97    </vt:lpstr>
      <vt:lpstr>Executive Summary</vt:lpstr>
      <vt:lpstr>SA6 leadership and subgroups</vt:lpstr>
      <vt:lpstr>SA6#49-Bis-e Statistics</vt:lpstr>
      <vt:lpstr>SA6#50-e Statistics</vt:lpstr>
      <vt:lpstr>Number of Tdocs in SA6</vt:lpstr>
      <vt:lpstr>PowerPoint Presentation</vt:lpstr>
      <vt:lpstr>PowerPoint Presentation</vt:lpstr>
      <vt:lpstr>Overview: Ongoing Studies</vt:lpstr>
      <vt:lpstr>FS_MCShAC</vt:lpstr>
      <vt:lpstr>FS_MCAHGC</vt:lpstr>
      <vt:lpstr>FS_NSCALE</vt:lpstr>
      <vt:lpstr>FS_SNAAPP</vt:lpstr>
      <vt:lpstr>FS_ACE_IoT</vt:lpstr>
      <vt:lpstr>FS_5GFLS</vt:lpstr>
      <vt:lpstr>FS_eEDGEAPP</vt:lpstr>
      <vt:lpstr>FS_eUASAPP</vt:lpstr>
      <vt:lpstr>FS_SEALDD</vt:lpstr>
      <vt:lpstr>FS_eV2XAPP2</vt:lpstr>
      <vt:lpstr>FS_ADAES</vt:lpstr>
      <vt:lpstr>FS_PINAPP</vt:lpstr>
      <vt:lpstr>Overview: Ongoing Work Items</vt:lpstr>
      <vt:lpstr>MCOver5GProSe</vt:lpstr>
      <vt:lpstr>PowerPoint Presentation</vt:lpstr>
      <vt:lpstr>enh4MCPTT</vt:lpstr>
      <vt:lpstr>IRail</vt:lpstr>
      <vt:lpstr>FFAPP</vt:lpstr>
      <vt:lpstr>eSEAL2</vt:lpstr>
      <vt:lpstr>5GMARCH_Ph2</vt:lpstr>
      <vt:lpstr>SNAAPP</vt:lpstr>
      <vt:lpstr>NSCALE</vt:lpstr>
      <vt:lpstr>EDGEAPP_Ph2</vt:lpstr>
      <vt:lpstr>EDGEAPP_EXT</vt:lpstr>
      <vt:lpstr>For TSG SA information and action</vt:lpstr>
      <vt:lpstr>For TSG SA information and action (1/3)</vt:lpstr>
      <vt:lpstr>For TSG SA information and action (2/3)</vt:lpstr>
      <vt:lpstr>For TSG SA information and action (3/3)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Alan Soloway2</cp:lastModifiedBy>
  <cp:revision>2729</cp:revision>
  <cp:lastPrinted>2016-09-13T11:31:59Z</cp:lastPrinted>
  <dcterms:created xsi:type="dcterms:W3CDTF">2008-08-30T09:32:10Z</dcterms:created>
  <dcterms:modified xsi:type="dcterms:W3CDTF">2022-09-07T15:18:37Z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</Properties>
</file>