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4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37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025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201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39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68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72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7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58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79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3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51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3F45E-AEFE-40CF-BA91-ACE90F79BE8E}" type="datetimeFigureOut">
              <a:rPr lang="en-US" smtClean="0"/>
              <a:t>9/20/2019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542BC-8946-402A-B3CA-F90487621D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59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Proposal: Moderated Item Discussions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0127" y="1674813"/>
            <a:ext cx="11155762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300" b="1" u="sng" dirty="0" smtClean="0"/>
              <a:t>Moderated Item Discussions  (voluntary process)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A new mailing list 3GPP_TSG_SA_DRAFTS shall be created, which allows for open offline discussions on R17 priorities between SA#85 and SA#86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For every item on the in/in* lists </a:t>
            </a:r>
            <a:r>
              <a:rPr lang="en-US" altLang="en-US" sz="2300" u="sng" dirty="0" smtClean="0"/>
              <a:t>Item Moderator </a:t>
            </a:r>
            <a:r>
              <a:rPr lang="en-US" altLang="en-US" sz="2300" dirty="0" smtClean="0"/>
              <a:t>will be named. The moderator needs to be a delegate at SA#85 and SA#86.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Discussions should start once the work task documents have been agreed by SA2</a:t>
            </a:r>
            <a:r>
              <a:rPr lang="en-US" altLang="en-US" sz="2300" dirty="0"/>
              <a:t> </a:t>
            </a:r>
            <a:r>
              <a:rPr lang="en-US" altLang="en-US" sz="2300" dirty="0" smtClean="0"/>
              <a:t>and is allowed to go on until the SA#86 </a:t>
            </a:r>
            <a:r>
              <a:rPr lang="en-US" altLang="en-US" sz="2300" dirty="0" err="1" smtClean="0"/>
              <a:t>tdoc</a:t>
            </a:r>
            <a:r>
              <a:rPr lang="en-US" altLang="en-US" sz="2300" dirty="0" smtClean="0"/>
              <a:t> submission deadline – 1 day.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For those Items where SA2 has already (proposed) Work Task Documents available discussions should start amongst the interested parties on the new SA_DRAFTS list. The discussion will be moderated by the Item Moderators.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The discussions should stay </a:t>
            </a:r>
            <a:r>
              <a:rPr lang="en-US" altLang="en-US" sz="2300" i="1" u="sng" dirty="0" smtClean="0"/>
              <a:t>within</a:t>
            </a:r>
            <a:r>
              <a:rPr lang="en-US" altLang="en-US" sz="2300" dirty="0" smtClean="0"/>
              <a:t> the individual items. The goal is to get better understanding of what is commonly agreeable and what can be (even if painful) maybe left out.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The moderator should start the discussion by providing an outline document to which the involved companies can comment by means of input to the outline document.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The discussions will be based upon the SA2 decomposition of items into work tasks. These decompositions will NOT be changed.</a:t>
            </a:r>
            <a:r>
              <a:rPr lang="en-US" altLang="en-US" sz="2300" dirty="0"/>
              <a:t> The goal of the discussions </a:t>
            </a:r>
            <a:r>
              <a:rPr lang="en-US" altLang="en-US" sz="2300" dirty="0" smtClean="0"/>
              <a:t>to collect company input for </a:t>
            </a:r>
            <a:r>
              <a:rPr lang="en-US" altLang="en-US" sz="2300" dirty="0"/>
              <a:t>an initial proposal to SA#86 on the down-sized scope of the item. </a:t>
            </a:r>
            <a:endParaRPr lang="en-US" altLang="en-US" sz="2300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If an item has only one work task it is assumed that this process may not be required for this item.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The moderators will present the summary of these discussions at SA#86.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300" dirty="0" smtClean="0"/>
              <a:t>Decisions will ONLY be made by SA#86, i.e. not on the mailing list and not by the moderators.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endParaRPr lang="en-US" altLang="en-US" sz="18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76979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Moderators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746" y="1774138"/>
            <a:ext cx="7644681" cy="483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237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289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Proposal: Moderated Item Discussions</vt:lpstr>
      <vt:lpstr>Item Moderators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6</cp:revision>
  <dcterms:created xsi:type="dcterms:W3CDTF">2019-09-20T20:07:57Z</dcterms:created>
  <dcterms:modified xsi:type="dcterms:W3CDTF">2019-09-20T20:38:11Z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1568988801</vt:lpwstr>
  </property>
</Properties>
</file>