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/>
    <p:restoredTop sz="94611"/>
  </p:normalViewPr>
  <p:slideViewPr>
    <p:cSldViewPr snapToGrid="0" snapToObjects="1">
      <p:cViewPr>
        <p:scale>
          <a:sx n="98" d="100"/>
          <a:sy n="98" d="100"/>
        </p:scale>
        <p:origin x="84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06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3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6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3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948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91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04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1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67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E9B9-3E1C-4144-8789-5A258EECCCDF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52D3B-B1BA-2C4C-81BF-9E1876767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5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71356" y="289932"/>
            <a:ext cx="1175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SP-160734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7561" y="256478"/>
            <a:ext cx="58739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Title: Work Item Completion Summary Guidance from SA#73</a:t>
            </a:r>
            <a:br>
              <a:rPr lang="en-US" dirty="0" smtClean="0"/>
            </a:br>
            <a:r>
              <a:rPr lang="en-US" dirty="0" smtClean="0"/>
              <a:t>Source: TSG SA Chairman</a:t>
            </a:r>
            <a:br>
              <a:rPr lang="en-US" dirty="0" smtClean="0"/>
            </a:br>
            <a:r>
              <a:rPr lang="en-US" dirty="0" smtClean="0"/>
              <a:t>Document for: Approval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82985" y="1212023"/>
            <a:ext cx="1075888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Following discussion of SP-160533, CP-160523, RP-161766</a:t>
            </a:r>
            <a:endParaRPr lang="en-US" sz="28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TSGs endorse in principle that summaries are valuable to produce.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TSGs endorse the principle that each TSG will decide what summaries, at what granularity to produce.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Summaries will be submitted to TSGs to be </a:t>
            </a:r>
            <a:r>
              <a:rPr lang="en-US" sz="2000" b="1" dirty="0" smtClean="0"/>
              <a:t>approved</a:t>
            </a:r>
            <a:r>
              <a:rPr lang="en-US" sz="2000" dirty="0" smtClean="0"/>
              <a:t>. Completion of work items will not be dependent on the approval. Time in TSGs will not be taken with discussion of revisions of summaries (this will be worked on off-line, e.g. between TSG meetings.)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Summaries will be gathered starting Release 14.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For SA and CT the granularity will be at the level of </a:t>
            </a:r>
            <a:r>
              <a:rPr lang="en-US" sz="2400" i="1" dirty="0" smtClean="0"/>
              <a:t>feature</a:t>
            </a:r>
            <a:r>
              <a:rPr lang="en-US" sz="2400" dirty="0" smtClean="0"/>
              <a:t> not per work item. The assignment of responsibility to an individual (e.g. the rapporteur) will be made by the TSG.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submitted to TSGs.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produced and collected when WID completion occurs.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Summaries will be in the form of documents to be collected by MCC. </a:t>
            </a:r>
            <a:r>
              <a:rPr lang="en-US" sz="2400" dirty="0" smtClean="0">
                <a:solidFill>
                  <a:srgbClr val="FF0000"/>
                </a:solidFill>
              </a:rPr>
              <a:t>The template for these documents and their management is TBD</a:t>
            </a:r>
            <a:r>
              <a:rPr lang="en-US" sz="2400" dirty="0" smtClean="0"/>
              <a:t>.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TSG SA chairman and WP manager will provide example summaries for TSG #74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1814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200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Guttman</dc:creator>
  <cp:lastModifiedBy>Erik Guttman</cp:lastModifiedBy>
  <cp:revision>3</cp:revision>
  <dcterms:created xsi:type="dcterms:W3CDTF">2016-09-23T00:21:01Z</dcterms:created>
  <dcterms:modified xsi:type="dcterms:W3CDTF">2016-09-23T03:25:46Z</dcterms:modified>
</cp:coreProperties>
</file>