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7"/>
  </p:notesMasterIdLst>
  <p:handoutMasterIdLst>
    <p:handoutMasterId r:id="rId8"/>
  </p:handoutMasterIdLst>
  <p:sldIdLst>
    <p:sldId id="341" r:id="rId2"/>
    <p:sldId id="867" r:id="rId3"/>
    <p:sldId id="896" r:id="rId4"/>
    <p:sldId id="890" r:id="rId5"/>
    <p:sldId id="897" r:id="rId6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583" autoAdjust="0"/>
    <p:restoredTop sz="95226" autoAdjust="0"/>
  </p:normalViewPr>
  <p:slideViewPr>
    <p:cSldViewPr snapToGrid="0">
      <p:cViewPr varScale="1">
        <p:scale>
          <a:sx n="83" d="100"/>
          <a:sy n="83" d="100"/>
        </p:scale>
        <p:origin x="1075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9EECAF7E-5419-45F3-BDC0-AD4B9EF37A73}"/>
    <pc:docChg chg="undo custSel addSld delSld modSld modMainMaster">
      <pc:chgData name="Olivier Genoud" userId="e3287607-b312-4221-8c8d-a6943b641987" providerId="ADAL" clId="{9EECAF7E-5419-45F3-BDC0-AD4B9EF37A73}" dt="2024-02-27T17:14:44.851" v="382" actId="114"/>
      <pc:docMkLst>
        <pc:docMk/>
      </pc:docMkLst>
      <pc:sldChg chg="modSp mod">
        <pc:chgData name="Olivier Genoud" userId="e3287607-b312-4221-8c8d-a6943b641987" providerId="ADAL" clId="{9EECAF7E-5419-45F3-BDC0-AD4B9EF37A73}" dt="2024-02-23T15:40:12.746" v="32" actId="6549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9EECAF7E-5419-45F3-BDC0-AD4B9EF37A73}" dt="2024-02-27T12:07:20.831" v="381" actId="403"/>
        <pc:sldMkLst>
          <pc:docMk/>
          <pc:sldMk cId="3718173731" sldId="867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1584786579" sldId="887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2835461262" sldId="888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266246037" sldId="889"/>
        </pc:sldMkLst>
      </pc:sldChg>
      <pc:sldChg chg="addSp delSp modSp mod">
        <pc:chgData name="Olivier Genoud" userId="e3287607-b312-4221-8c8d-a6943b641987" providerId="ADAL" clId="{9EECAF7E-5419-45F3-BDC0-AD4B9EF37A73}" dt="2024-02-27T12:07:04.866" v="377" actId="478"/>
        <pc:sldMkLst>
          <pc:docMk/>
          <pc:sldMk cId="3861986546" sldId="890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1171290141" sldId="891"/>
        </pc:sldMkLst>
      </pc:sldChg>
      <pc:sldChg chg="delSp modSp add mod">
        <pc:chgData name="Olivier Genoud" userId="e3287607-b312-4221-8c8d-a6943b641987" providerId="ADAL" clId="{9EECAF7E-5419-45F3-BDC0-AD4B9EF37A73}" dt="2024-02-27T17:14:44.851" v="382" actId="114"/>
        <pc:sldMkLst>
          <pc:docMk/>
          <pc:sldMk cId="1173444157" sldId="891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49491647" sldId="892"/>
        </pc:sldMkLst>
      </pc:sldChg>
      <pc:sldMasterChg chg="modSp mod modSldLayout">
        <pc:chgData name="Olivier Genoud" userId="e3287607-b312-4221-8c8d-a6943b641987" providerId="ADAL" clId="{9EECAF7E-5419-45F3-BDC0-AD4B9EF37A73}" dt="2024-02-23T15:40:56.298" v="93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9EECAF7E-5419-45F3-BDC0-AD4B9EF37A73}" dt="2024-02-23T15:40:52.323" v="91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283BD019-F5EF-4A48-BDBC-03DEB9C57706}"/>
    <pc:docChg chg="delSld modSld modMainMaster">
      <pc:chgData name="Olivier Genoud" userId="e3287607-b312-4221-8c8d-a6943b641987" providerId="ADAL" clId="{283BD019-F5EF-4A48-BDBC-03DEB9C57706}" dt="2025-02-17T09:59:02.569" v="322" actId="6549"/>
      <pc:docMkLst>
        <pc:docMk/>
      </pc:docMkLst>
      <pc:sldChg chg="modSp mod">
        <pc:chgData name="Olivier Genoud" userId="e3287607-b312-4221-8c8d-a6943b641987" providerId="ADAL" clId="{283BD019-F5EF-4A48-BDBC-03DEB9C57706}" dt="2025-02-13T21:36:53.039" v="23" actId="6549"/>
        <pc:sldMkLst>
          <pc:docMk/>
          <pc:sldMk cId="0" sldId="341"/>
        </pc:sldMkLst>
        <pc:spChg chg="mod">
          <ac:chgData name="Olivier Genoud" userId="e3287607-b312-4221-8c8d-a6943b641987" providerId="ADAL" clId="{283BD019-F5EF-4A48-BDBC-03DEB9C57706}" dt="2025-02-13T21:36:53.039" v="23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283BD019-F5EF-4A48-BDBC-03DEB9C57706}" dt="2025-02-17T09:59:02.569" v="322" actId="6549"/>
        <pc:sldMkLst>
          <pc:docMk/>
          <pc:sldMk cId="3718173731" sldId="867"/>
        </pc:sldMkLst>
        <pc:spChg chg="mod">
          <ac:chgData name="Olivier Genoud" userId="e3287607-b312-4221-8c8d-a6943b641987" providerId="ADAL" clId="{283BD019-F5EF-4A48-BDBC-03DEB9C57706}" dt="2025-02-17T09:59:02.569" v="322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modSp mod">
        <pc:chgData name="Olivier Genoud" userId="e3287607-b312-4221-8c8d-a6943b641987" providerId="ADAL" clId="{283BD019-F5EF-4A48-BDBC-03DEB9C57706}" dt="2025-02-16T20:13:14.070" v="261" actId="20577"/>
        <pc:sldMkLst>
          <pc:docMk/>
          <pc:sldMk cId="3861986546" sldId="890"/>
        </pc:sldMkLst>
        <pc:spChg chg="mod">
          <ac:chgData name="Olivier Genoud" userId="e3287607-b312-4221-8c8d-a6943b641987" providerId="ADAL" clId="{283BD019-F5EF-4A48-BDBC-03DEB9C57706}" dt="2025-02-16T20:11:35.448" v="195" actId="6549"/>
          <ac:spMkLst>
            <pc:docMk/>
            <pc:sldMk cId="3861986546" sldId="890"/>
            <ac:spMk id="4" creationId="{C5B93149-CD1D-4C62-8DFE-579BA4A128B1}"/>
          </ac:spMkLst>
        </pc:spChg>
        <pc:spChg chg="mod">
          <ac:chgData name="Olivier Genoud" userId="e3287607-b312-4221-8c8d-a6943b641987" providerId="ADAL" clId="{283BD019-F5EF-4A48-BDBC-03DEB9C57706}" dt="2025-02-16T20:13:14.070" v="261" actId="20577"/>
          <ac:spMkLst>
            <pc:docMk/>
            <pc:sldMk cId="3861986546" sldId="890"/>
            <ac:spMk id="18435" creationId="{6DF2C6A5-97CD-46B8-BBA9-33870923E61E}"/>
          </ac:spMkLst>
        </pc:spChg>
      </pc:sldChg>
      <pc:sldChg chg="addSp modSp mod">
        <pc:chgData name="Olivier Genoud" userId="e3287607-b312-4221-8c8d-a6943b641987" providerId="ADAL" clId="{283BD019-F5EF-4A48-BDBC-03DEB9C57706}" dt="2025-02-16T20:11:13.774" v="161" actId="20577"/>
        <pc:sldMkLst>
          <pc:docMk/>
          <pc:sldMk cId="1470335251" sldId="896"/>
        </pc:sldMkLst>
        <pc:spChg chg="mod">
          <ac:chgData name="Olivier Genoud" userId="e3287607-b312-4221-8c8d-a6943b641987" providerId="ADAL" clId="{283BD019-F5EF-4A48-BDBC-03DEB9C57706}" dt="2025-02-16T20:10:00.016" v="152" actId="6549"/>
          <ac:spMkLst>
            <pc:docMk/>
            <pc:sldMk cId="1470335251" sldId="896"/>
            <ac:spMk id="4" creationId="{C5B93149-CD1D-4C62-8DFE-579BA4A128B1}"/>
          </ac:spMkLst>
        </pc:spChg>
        <pc:spChg chg="mod">
          <ac:chgData name="Olivier Genoud" userId="e3287607-b312-4221-8c8d-a6943b641987" providerId="ADAL" clId="{283BD019-F5EF-4A48-BDBC-03DEB9C57706}" dt="2025-02-16T20:11:13.774" v="161" actId="20577"/>
          <ac:spMkLst>
            <pc:docMk/>
            <pc:sldMk cId="1470335251" sldId="896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283BD019-F5EF-4A48-BDBC-03DEB9C57706}" dt="2025-02-16T20:11:22.878" v="162" actId="47"/>
        <pc:sldMkLst>
          <pc:docMk/>
          <pc:sldMk cId="2261384514" sldId="897"/>
        </pc:sldMkLst>
      </pc:sldChg>
      <pc:sldChg chg="addSp modSp del">
        <pc:chgData name="Olivier Genoud" userId="e3287607-b312-4221-8c8d-a6943b641987" providerId="ADAL" clId="{283BD019-F5EF-4A48-BDBC-03DEB9C57706}" dt="2025-02-16T20:13:29.976" v="264" actId="47"/>
        <pc:sldMkLst>
          <pc:docMk/>
          <pc:sldMk cId="1124773930" sldId="898"/>
        </pc:sldMkLst>
      </pc:sldChg>
      <pc:sldChg chg="addSp modSp del">
        <pc:chgData name="Olivier Genoud" userId="e3287607-b312-4221-8c8d-a6943b641987" providerId="ADAL" clId="{283BD019-F5EF-4A48-BDBC-03DEB9C57706}" dt="2025-02-16T20:13:27.302" v="262" actId="47"/>
        <pc:sldMkLst>
          <pc:docMk/>
          <pc:sldMk cId="1110432132" sldId="899"/>
        </pc:sldMkLst>
      </pc:sldChg>
      <pc:sldChg chg="addSp modSp del">
        <pc:chgData name="Olivier Genoud" userId="e3287607-b312-4221-8c8d-a6943b641987" providerId="ADAL" clId="{283BD019-F5EF-4A48-BDBC-03DEB9C57706}" dt="2025-02-16T20:13:28.536" v="263" actId="47"/>
        <pc:sldMkLst>
          <pc:docMk/>
          <pc:sldMk cId="4047775450" sldId="900"/>
        </pc:sldMkLst>
      </pc:sldChg>
      <pc:sldChg chg="addSp modSp del">
        <pc:chgData name="Olivier Genoud" userId="e3287607-b312-4221-8c8d-a6943b641987" providerId="ADAL" clId="{283BD019-F5EF-4A48-BDBC-03DEB9C57706}" dt="2025-02-16T20:13:31.071" v="265" actId="47"/>
        <pc:sldMkLst>
          <pc:docMk/>
          <pc:sldMk cId="2882786919" sldId="901"/>
        </pc:sldMkLst>
      </pc:sldChg>
      <pc:sldMasterChg chg="modSp mod modSldLayout">
        <pc:chgData name="Olivier Genoud" userId="e3287607-b312-4221-8c8d-a6943b641987" providerId="ADAL" clId="{283BD019-F5EF-4A48-BDBC-03DEB9C57706}" dt="2025-02-14T07:20:34.846" v="79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283BD019-F5EF-4A48-BDBC-03DEB9C57706}" dt="2025-02-14T07:20:34.846" v="79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283BD019-F5EF-4A48-BDBC-03DEB9C57706}" dt="2025-02-14T07:20:29.577" v="77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283BD019-F5EF-4A48-BDBC-03DEB9C57706}" dt="2025-02-14T07:20:29.577" v="77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6B1900F-30CA-4914-A78C-003BEB1793F7}"/>
    <pc:docChg chg="custSel modSld">
      <pc:chgData name="Olivier Genoud" userId="e3287607-b312-4221-8c8d-a6943b641987" providerId="ADAL" clId="{B6B1900F-30CA-4914-A78C-003BEB1793F7}" dt="2024-11-18T20:56:20.050" v="6" actId="20577"/>
      <pc:docMkLst>
        <pc:docMk/>
      </pc:docMkLst>
      <pc:sldChg chg="delSp modSp mod">
        <pc:chgData name="Olivier Genoud" userId="e3287607-b312-4221-8c8d-a6943b641987" providerId="ADAL" clId="{B6B1900F-30CA-4914-A78C-003BEB1793F7}" dt="2024-11-18T20:56:20.050" v="6" actId="20577"/>
        <pc:sldMkLst>
          <pc:docMk/>
          <pc:sldMk cId="3718173731" sldId="867"/>
        </pc:sldMkLst>
      </pc:sldChg>
    </pc:docChg>
  </pc:docChgLst>
  <pc:docChgLst>
    <pc:chgData name="Olivier Genoud" userId="e3287607-b312-4221-8c8d-a6943b641987" providerId="ADAL" clId="{A8E01FDE-79EB-4172-B305-AFAE3DB43692}"/>
    <pc:docChg chg="undo custSel addSld delSld modSld sldOrd modMainMaster">
      <pc:chgData name="Olivier Genoud" userId="e3287607-b312-4221-8c8d-a6943b641987" providerId="ADAL" clId="{A8E01FDE-79EB-4172-B305-AFAE3DB43692}" dt="2024-08-21T11:25:15.775" v="754" actId="478"/>
      <pc:docMkLst>
        <pc:docMk/>
      </pc:docMkLst>
      <pc:sldChg chg="modSp mod">
        <pc:chgData name="Olivier Genoud" userId="e3287607-b312-4221-8c8d-a6943b641987" providerId="ADAL" clId="{A8E01FDE-79EB-4172-B305-AFAE3DB43692}" dt="2024-08-19T09:51:38.962" v="19" actId="20577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A8E01FDE-79EB-4172-B305-AFAE3DB43692}" dt="2024-08-21T11:25:15.775" v="754" actId="478"/>
        <pc:sldMkLst>
          <pc:docMk/>
          <pc:sldMk cId="3718173731" sldId="867"/>
        </pc:sldMkLst>
      </pc:sldChg>
      <pc:sldChg chg="addSp delSp modSp mod">
        <pc:chgData name="Olivier Genoud" userId="e3287607-b312-4221-8c8d-a6943b641987" providerId="ADAL" clId="{A8E01FDE-79EB-4172-B305-AFAE3DB43692}" dt="2024-08-20T16:52:37.304" v="403" actId="478"/>
        <pc:sldMkLst>
          <pc:docMk/>
          <pc:sldMk cId="3861986546" sldId="890"/>
        </pc:sldMkLst>
      </pc:sldChg>
      <pc:sldChg chg="addSp modSp del">
        <pc:chgData name="Olivier Genoud" userId="e3287607-b312-4221-8c8d-a6943b641987" providerId="ADAL" clId="{A8E01FDE-79EB-4172-B305-AFAE3DB43692}" dt="2024-08-20T16:52:42.735" v="404" actId="47"/>
        <pc:sldMkLst>
          <pc:docMk/>
          <pc:sldMk cId="1173444157" sldId="891"/>
        </pc:sldMkLst>
      </pc:sldChg>
      <pc:sldChg chg="addSp delSp modSp mod">
        <pc:chgData name="Olivier Genoud" userId="e3287607-b312-4221-8c8d-a6943b641987" providerId="ADAL" clId="{A8E01FDE-79EB-4172-B305-AFAE3DB43692}" dt="2024-08-21T07:51:56.780" v="584" actId="6549"/>
        <pc:sldMkLst>
          <pc:docMk/>
          <pc:sldMk cId="2984681367" sldId="892"/>
        </pc:sldMkLst>
      </pc:sldChg>
      <pc:sldChg chg="modSp add mod ord">
        <pc:chgData name="Olivier Genoud" userId="e3287607-b312-4221-8c8d-a6943b641987" providerId="ADAL" clId="{A8E01FDE-79EB-4172-B305-AFAE3DB43692}" dt="2024-08-21T11:24:00.671" v="749"/>
        <pc:sldMkLst>
          <pc:docMk/>
          <pc:sldMk cId="1679295632" sldId="893"/>
        </pc:sldMkLst>
      </pc:sldChg>
      <pc:sldChg chg="addSp modSp del">
        <pc:chgData name="Olivier Genoud" userId="e3287607-b312-4221-8c8d-a6943b641987" providerId="ADAL" clId="{A8E01FDE-79EB-4172-B305-AFAE3DB43692}" dt="2024-08-20T16:52:42.735" v="404" actId="47"/>
        <pc:sldMkLst>
          <pc:docMk/>
          <pc:sldMk cId="1878864336" sldId="893"/>
        </pc:sldMkLst>
      </pc:sldChg>
      <pc:sldChg chg="modSp add mod">
        <pc:chgData name="Olivier Genoud" userId="e3287607-b312-4221-8c8d-a6943b641987" providerId="ADAL" clId="{A8E01FDE-79EB-4172-B305-AFAE3DB43692}" dt="2024-08-21T11:23:53.063" v="747"/>
        <pc:sldMkLst>
          <pc:docMk/>
          <pc:sldMk cId="289467042" sldId="894"/>
        </pc:sldMkLst>
      </pc:sldChg>
      <pc:sldChg chg="addSp modSp del">
        <pc:chgData name="Olivier Genoud" userId="e3287607-b312-4221-8c8d-a6943b641987" providerId="ADAL" clId="{A8E01FDE-79EB-4172-B305-AFAE3DB43692}" dt="2024-08-20T16:52:42.735" v="404" actId="47"/>
        <pc:sldMkLst>
          <pc:docMk/>
          <pc:sldMk cId="3907048126" sldId="894"/>
        </pc:sldMkLst>
      </pc:sldChg>
      <pc:sldChg chg="add del">
        <pc:chgData name="Olivier Genoud" userId="e3287607-b312-4221-8c8d-a6943b641987" providerId="ADAL" clId="{A8E01FDE-79EB-4172-B305-AFAE3DB43692}" dt="2024-08-20T16:45:22.520" v="159" actId="47"/>
        <pc:sldMkLst>
          <pc:docMk/>
          <pc:sldMk cId="2839602385" sldId="895"/>
        </pc:sldMkLst>
      </pc:sldChg>
      <pc:sldMasterChg chg="modSp mod modSldLayout">
        <pc:chgData name="Olivier Genoud" userId="e3287607-b312-4221-8c8d-a6943b641987" providerId="ADAL" clId="{A8E01FDE-79EB-4172-B305-AFAE3DB43692}" dt="2024-08-19T09:52:26.185" v="81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A8E01FDE-79EB-4172-B305-AFAE3DB43692}" dt="2024-08-19T09:52:20.051" v="79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DB3239C4-F5D1-4674-8AE7-45F0EEA46465}"/>
    <pc:docChg chg="modSld">
      <pc:chgData name="Olivier Genoud" userId="e3287607-b312-4221-8c8d-a6943b641987" providerId="ADAL" clId="{DB3239C4-F5D1-4674-8AE7-45F0EEA46465}" dt="2024-05-24T00:37:43.903" v="69" actId="20577"/>
      <pc:docMkLst>
        <pc:docMk/>
      </pc:docMkLst>
      <pc:sldChg chg="modSp mod">
        <pc:chgData name="Olivier Genoud" userId="e3287607-b312-4221-8c8d-a6943b641987" providerId="ADAL" clId="{DB3239C4-F5D1-4674-8AE7-45F0EEA46465}" dt="2024-05-24T00:37:43.903" v="69" actId="20577"/>
        <pc:sldMkLst>
          <pc:docMk/>
          <pc:sldMk cId="3718173731" sldId="867"/>
        </pc:sldMkLst>
      </pc:sldChg>
    </pc:docChg>
  </pc:docChgLst>
  <pc:docChgLst>
    <pc:chgData name="Olivier Genoud" userId="e3287607-b312-4221-8c8d-a6943b641987" providerId="ADAL" clId="{E24D7650-B15D-4101-90D9-CD2D00B379B6}"/>
    <pc:docChg chg="addSld modSld">
      <pc:chgData name="Olivier Genoud" userId="e3287607-b312-4221-8c8d-a6943b641987" providerId="ADAL" clId="{E24D7650-B15D-4101-90D9-CD2D00B379B6}" dt="2024-11-20T01:47:45.291" v="40" actId="6549"/>
      <pc:docMkLst>
        <pc:docMk/>
      </pc:docMkLst>
      <pc:sldChg chg="modSp mod">
        <pc:chgData name="Olivier Genoud" userId="e3287607-b312-4221-8c8d-a6943b641987" providerId="ADAL" clId="{E24D7650-B15D-4101-90D9-CD2D00B379B6}" dt="2024-11-20T01:46:40.840" v="8" actId="14100"/>
        <pc:sldMkLst>
          <pc:docMk/>
          <pc:sldMk cId="3718173731" sldId="867"/>
        </pc:sldMkLst>
        <pc:spChg chg="mod">
          <ac:chgData name="Olivier Genoud" userId="e3287607-b312-4221-8c8d-a6943b641987" providerId="ADAL" clId="{E24D7650-B15D-4101-90D9-CD2D00B379B6}" dt="2024-11-20T01:46:40.840" v="8" actId="14100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E24D7650-B15D-4101-90D9-CD2D00B379B6}" dt="2024-11-20T01:47:45.291" v="40" actId="6549"/>
        <pc:sldMkLst>
          <pc:docMk/>
          <pc:sldMk cId="4047775450" sldId="900"/>
        </pc:sldMkLst>
      </pc:sldChg>
    </pc:docChg>
  </pc:docChgLst>
  <pc:docChgLst>
    <pc:chgData name="Olivier Genoud" userId="e3287607-b312-4221-8c8d-a6943b641987" providerId="ADAL" clId="{B5C6D0A8-E9C6-402E-AA53-F9B0AFE75C28}"/>
    <pc:docChg chg="undo custSel addSld modSld sldOrd">
      <pc:chgData name="Olivier Genoud" userId="e3287607-b312-4221-8c8d-a6943b641987" providerId="ADAL" clId="{B5C6D0A8-E9C6-402E-AA53-F9B0AFE75C28}" dt="2024-11-20T20:49:50.317" v="247" actId="20577"/>
      <pc:docMkLst>
        <pc:docMk/>
      </pc:docMkLst>
      <pc:sldChg chg="modSp mod">
        <pc:chgData name="Olivier Genoud" userId="e3287607-b312-4221-8c8d-a6943b641987" providerId="ADAL" clId="{B5C6D0A8-E9C6-402E-AA53-F9B0AFE75C28}" dt="2024-11-20T20:49:50.317" v="247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B5C6D0A8-E9C6-402E-AA53-F9B0AFE75C28}" dt="2024-11-20T20:49:50.317" v="247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ord">
        <pc:chgData name="Olivier Genoud" userId="e3287607-b312-4221-8c8d-a6943b641987" providerId="ADAL" clId="{B5C6D0A8-E9C6-402E-AA53-F9B0AFE75C28}" dt="2024-11-20T20:49:33.015" v="243"/>
        <pc:sldMkLst>
          <pc:docMk/>
          <pc:sldMk cId="1124773930" sldId="898"/>
        </pc:sldMkLst>
      </pc:sldChg>
      <pc:sldChg chg="modSp add mod">
        <pc:chgData name="Olivier Genoud" userId="e3287607-b312-4221-8c8d-a6943b641987" providerId="ADAL" clId="{B5C6D0A8-E9C6-402E-AA53-F9B0AFE75C28}" dt="2024-11-20T12:59:07.812" v="157" actId="6549"/>
        <pc:sldMkLst>
          <pc:docMk/>
          <pc:sldMk cId="2882786919" sldId="901"/>
        </pc:sldMkLst>
      </pc:sldChg>
    </pc:docChg>
  </pc:docChgLst>
  <pc:docChgLst>
    <pc:chgData name="Olivier Genoud" userId="e3287607-b312-4221-8c8d-a6943b641987" providerId="ADAL" clId="{C14726C8-0790-49DE-8057-AD1E576F45D4}"/>
    <pc:docChg chg="undo redo custSel addSld modSld">
      <pc:chgData name="Olivier Genoud" userId="e3287607-b312-4221-8c8d-a6943b641987" providerId="ADAL" clId="{C14726C8-0790-49DE-8057-AD1E576F45D4}" dt="2024-05-22T06:07:07.448" v="771" actId="6549"/>
      <pc:docMkLst>
        <pc:docMk/>
      </pc:docMkLst>
      <pc:sldChg chg="modSp mod">
        <pc:chgData name="Olivier Genoud" userId="e3287607-b312-4221-8c8d-a6943b641987" providerId="ADAL" clId="{C14726C8-0790-49DE-8057-AD1E576F45D4}" dt="2024-05-21T22:04:23.682" v="149" actId="20577"/>
        <pc:sldMkLst>
          <pc:docMk/>
          <pc:sldMk cId="3718173731" sldId="867"/>
        </pc:sldMkLst>
      </pc:sldChg>
      <pc:sldChg chg="modSp">
        <pc:chgData name="Olivier Genoud" userId="e3287607-b312-4221-8c8d-a6943b641987" providerId="ADAL" clId="{C14726C8-0790-49DE-8057-AD1E576F45D4}" dt="2024-05-21T22:04:32.602" v="151" actId="403"/>
        <pc:sldMkLst>
          <pc:docMk/>
          <pc:sldMk cId="3861986546" sldId="890"/>
        </pc:sldMkLst>
      </pc:sldChg>
      <pc:sldChg chg="delSp modSp mod">
        <pc:chgData name="Olivier Genoud" userId="e3287607-b312-4221-8c8d-a6943b641987" providerId="ADAL" clId="{C14726C8-0790-49DE-8057-AD1E576F45D4}" dt="2024-05-22T06:07:07.448" v="771" actId="6549"/>
        <pc:sldMkLst>
          <pc:docMk/>
          <pc:sldMk cId="1173444157" sldId="891"/>
        </pc:sldMkLst>
      </pc:sldChg>
      <pc:sldChg chg="delSp modSp add mod">
        <pc:chgData name="Olivier Genoud" userId="e3287607-b312-4221-8c8d-a6943b641987" providerId="ADAL" clId="{C14726C8-0790-49DE-8057-AD1E576F45D4}" dt="2024-05-22T05:19:10.010" v="155" actId="478"/>
        <pc:sldMkLst>
          <pc:docMk/>
          <pc:sldMk cId="1878864336" sldId="893"/>
        </pc:sldMkLst>
      </pc:sldChg>
      <pc:sldChg chg="delSp modSp add mod">
        <pc:chgData name="Olivier Genoud" userId="e3287607-b312-4221-8c8d-a6943b641987" providerId="ADAL" clId="{C14726C8-0790-49DE-8057-AD1E576F45D4}" dt="2024-05-22T05:19:18.226" v="156" actId="478"/>
        <pc:sldMkLst>
          <pc:docMk/>
          <pc:sldMk cId="3907048126" sldId="894"/>
        </pc:sldMkLst>
      </pc:sldChg>
    </pc:docChg>
  </pc:docChgLst>
  <pc:docChgLst>
    <pc:chgData name="Olivier Genoud" userId="e3287607-b312-4221-8c8d-a6943b641987" providerId="ADAL" clId="{FCBF3E9B-A976-4524-A18D-4772B8371AC3}"/>
    <pc:docChg chg="custSel addSld delSld modSld">
      <pc:chgData name="Olivier Genoud" userId="e3287607-b312-4221-8c8d-a6943b641987" providerId="ADAL" clId="{FCBF3E9B-A976-4524-A18D-4772B8371AC3}" dt="2024-11-18T20:54:00.624" v="886" actId="478"/>
      <pc:docMkLst>
        <pc:docMk/>
      </pc:docMkLst>
      <pc:sldChg chg="modSp mod">
        <pc:chgData name="Olivier Genoud" userId="e3287607-b312-4221-8c8d-a6943b641987" providerId="ADAL" clId="{FCBF3E9B-A976-4524-A18D-4772B8371AC3}" dt="2024-11-17T23:43:40.041" v="386" actId="20577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FCBF3E9B-A976-4524-A18D-4772B8371AC3}" dt="2024-11-18T14:08:19.789" v="654" actId="478"/>
        <pc:sldMkLst>
          <pc:docMk/>
          <pc:sldMk cId="3861986546" sldId="890"/>
        </pc:sldMkLst>
      </pc:sldChg>
      <pc:sldChg chg="del">
        <pc:chgData name="Olivier Genoud" userId="e3287607-b312-4221-8c8d-a6943b641987" providerId="ADAL" clId="{FCBF3E9B-A976-4524-A18D-4772B8371AC3}" dt="2024-11-17T20:52:07.954" v="291" actId="47"/>
        <pc:sldMkLst>
          <pc:docMk/>
          <pc:sldMk cId="2984681367" sldId="892"/>
        </pc:sldMkLst>
      </pc:sldChg>
      <pc:sldChg chg="del">
        <pc:chgData name="Olivier Genoud" userId="e3287607-b312-4221-8c8d-a6943b641987" providerId="ADAL" clId="{FCBF3E9B-A976-4524-A18D-4772B8371AC3}" dt="2024-11-17T20:52:07.954" v="291" actId="47"/>
        <pc:sldMkLst>
          <pc:docMk/>
          <pc:sldMk cId="1679295632" sldId="893"/>
        </pc:sldMkLst>
      </pc:sldChg>
      <pc:sldChg chg="del">
        <pc:chgData name="Olivier Genoud" userId="e3287607-b312-4221-8c8d-a6943b641987" providerId="ADAL" clId="{FCBF3E9B-A976-4524-A18D-4772B8371AC3}" dt="2024-11-17T20:52:07.954" v="291" actId="47"/>
        <pc:sldMkLst>
          <pc:docMk/>
          <pc:sldMk cId="289467042" sldId="894"/>
        </pc:sldMkLst>
      </pc:sldChg>
      <pc:sldChg chg="del">
        <pc:chgData name="Olivier Genoud" userId="e3287607-b312-4221-8c8d-a6943b641987" providerId="ADAL" clId="{FCBF3E9B-A976-4524-A18D-4772B8371AC3}" dt="2024-11-17T23:38:34.291" v="297" actId="47"/>
        <pc:sldMkLst>
          <pc:docMk/>
          <pc:sldMk cId="3430940149" sldId="895"/>
        </pc:sldMkLst>
      </pc:sldChg>
      <pc:sldChg chg="delSp modSp mod">
        <pc:chgData name="Olivier Genoud" userId="e3287607-b312-4221-8c8d-a6943b641987" providerId="ADAL" clId="{FCBF3E9B-A976-4524-A18D-4772B8371AC3}" dt="2024-11-18T14:33:19.678" v="674" actId="403"/>
        <pc:sldMkLst>
          <pc:docMk/>
          <pc:sldMk cId="1470335251" sldId="896"/>
        </pc:sldMkLst>
      </pc:sldChg>
      <pc:sldChg chg="modSp add mod">
        <pc:chgData name="Olivier Genoud" userId="e3287607-b312-4221-8c8d-a6943b641987" providerId="ADAL" clId="{FCBF3E9B-A976-4524-A18D-4772B8371AC3}" dt="2024-11-18T14:33:32.811" v="676" actId="404"/>
        <pc:sldMkLst>
          <pc:docMk/>
          <pc:sldMk cId="2261384514" sldId="897"/>
        </pc:sldMkLst>
      </pc:sldChg>
      <pc:sldChg chg="delSp modSp add mod">
        <pc:chgData name="Olivier Genoud" userId="e3287607-b312-4221-8c8d-a6943b641987" providerId="ADAL" clId="{FCBF3E9B-A976-4524-A18D-4772B8371AC3}" dt="2024-11-18T20:54:00.624" v="886" actId="478"/>
        <pc:sldMkLst>
          <pc:docMk/>
          <pc:sldMk cId="1124773930" sldId="898"/>
        </pc:sldMkLst>
      </pc:sldChg>
      <pc:sldChg chg="new del">
        <pc:chgData name="Olivier Genoud" userId="e3287607-b312-4221-8c8d-a6943b641987" providerId="ADAL" clId="{FCBF3E9B-A976-4524-A18D-4772B8371AC3}" dt="2024-11-17T23:38:58.739" v="299" actId="47"/>
        <pc:sldMkLst>
          <pc:docMk/>
          <pc:sldMk cId="2733577251" sldId="898"/>
        </pc:sldMkLst>
      </pc:sldChg>
      <pc:sldChg chg="delSp modSp add mod">
        <pc:chgData name="Olivier Genoud" userId="e3287607-b312-4221-8c8d-a6943b641987" providerId="ADAL" clId="{FCBF3E9B-A976-4524-A18D-4772B8371AC3}" dt="2024-11-18T14:08:17.006" v="653" actId="478"/>
        <pc:sldMkLst>
          <pc:docMk/>
          <pc:sldMk cId="1110432132" sldId="899"/>
        </pc:sldMkLst>
      </pc:sldChg>
    </pc:docChg>
  </pc:docChgLst>
  <pc:docChgLst>
    <pc:chgData name="Olivier Genoud" userId="e3287607-b312-4221-8c8d-a6943b641987" providerId="ADAL" clId="{6A9F7374-321B-4497-B598-F42D79E450A4}"/>
    <pc:docChg chg="modSld">
      <pc:chgData name="Olivier Genoud" userId="e3287607-b312-4221-8c8d-a6943b641987" providerId="ADAL" clId="{6A9F7374-321B-4497-B598-F42D79E450A4}" dt="2023-11-15T15:55:22.332" v="9" actId="20577"/>
      <pc:docMkLst>
        <pc:docMk/>
      </pc:docMkLst>
      <pc:sldChg chg="modSp mod">
        <pc:chgData name="Olivier Genoud" userId="e3287607-b312-4221-8c8d-a6943b641987" providerId="ADAL" clId="{6A9F7374-321B-4497-B598-F42D79E450A4}" dt="2023-11-15T14:28:43.965" v="4" actId="20577"/>
        <pc:sldMkLst>
          <pc:docMk/>
          <pc:sldMk cId="1584786579" sldId="887"/>
        </pc:sldMkLst>
      </pc:sldChg>
      <pc:sldChg chg="modSp mod">
        <pc:chgData name="Olivier Genoud" userId="e3287607-b312-4221-8c8d-a6943b641987" providerId="ADAL" clId="{6A9F7374-321B-4497-B598-F42D79E450A4}" dt="2023-11-15T15:55:22.332" v="9" actId="20577"/>
        <pc:sldMkLst>
          <pc:docMk/>
          <pc:sldMk cId="2835461262" sldId="888"/>
        </pc:sldMkLst>
      </pc:sldChg>
    </pc:docChg>
  </pc:docChgLst>
  <pc:docChgLst>
    <pc:chgData name="Olivier Genoud" userId="e3287607-b312-4221-8c8d-a6943b641987" providerId="ADAL" clId="{7D0EDC46-C41F-49DE-9AA0-4156A870E4CB}"/>
    <pc:docChg chg="custSel addSld modSld modMainMaster">
      <pc:chgData name="Olivier Genoud" userId="e3287607-b312-4221-8c8d-a6943b641987" providerId="ADAL" clId="{7D0EDC46-C41F-49DE-9AA0-4156A870E4CB}" dt="2024-05-20T22:21:29.132" v="367" actId="20577"/>
      <pc:docMkLst>
        <pc:docMk/>
      </pc:docMkLst>
      <pc:sldChg chg="modSp mod">
        <pc:chgData name="Olivier Genoud" userId="e3287607-b312-4221-8c8d-a6943b641987" providerId="ADAL" clId="{7D0EDC46-C41F-49DE-9AA0-4156A870E4CB}" dt="2024-05-20T21:44:05.076" v="19" actId="20577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7D0EDC46-C41F-49DE-9AA0-4156A870E4CB}" dt="2024-05-20T22:21:29.132" v="367" actId="20577"/>
        <pc:sldMkLst>
          <pc:docMk/>
          <pc:sldMk cId="3718173731" sldId="867"/>
        </pc:sldMkLst>
      </pc:sldChg>
      <pc:sldChg chg="addSp delSp modSp mod">
        <pc:chgData name="Olivier Genoud" userId="e3287607-b312-4221-8c8d-a6943b641987" providerId="ADAL" clId="{7D0EDC46-C41F-49DE-9AA0-4156A870E4CB}" dt="2024-05-20T21:58:27.477" v="159" actId="478"/>
        <pc:sldMkLst>
          <pc:docMk/>
          <pc:sldMk cId="3861986546" sldId="890"/>
        </pc:sldMkLst>
      </pc:sldChg>
      <pc:sldChg chg="addSp modSp mod">
        <pc:chgData name="Olivier Genoud" userId="e3287607-b312-4221-8c8d-a6943b641987" providerId="ADAL" clId="{7D0EDC46-C41F-49DE-9AA0-4156A870E4CB}" dt="2024-05-20T22:07:13.679" v="366" actId="20577"/>
        <pc:sldMkLst>
          <pc:docMk/>
          <pc:sldMk cId="1173444157" sldId="891"/>
        </pc:sldMkLst>
      </pc:sldChg>
      <pc:sldChg chg="modSp add mod">
        <pc:chgData name="Olivier Genoud" userId="e3287607-b312-4221-8c8d-a6943b641987" providerId="ADAL" clId="{7D0EDC46-C41F-49DE-9AA0-4156A870E4CB}" dt="2024-05-20T22:01:15.818" v="187"/>
        <pc:sldMkLst>
          <pc:docMk/>
          <pc:sldMk cId="2984681367" sldId="892"/>
        </pc:sldMkLst>
      </pc:sldChg>
      <pc:sldMasterChg chg="modSp mod modSldLayout">
        <pc:chgData name="Olivier Genoud" userId="e3287607-b312-4221-8c8d-a6943b641987" providerId="ADAL" clId="{7D0EDC46-C41F-49DE-9AA0-4156A870E4CB}" dt="2024-05-20T21:45:44.087" v="56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D0EDC46-C41F-49DE-9AA0-4156A870E4CB}" dt="2024-05-20T21:45:38.744" v="54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A5FE700F-7F96-48D3-802C-874F23ACAE00}"/>
    <pc:docChg chg="modSld">
      <pc:chgData name="Olivier Genoud" userId="e3287607-b312-4221-8c8d-a6943b641987" providerId="ADAL" clId="{A5FE700F-7F96-48D3-802C-874F23ACAE00}" dt="2025-02-18T20:03:46.430" v="9" actId="207"/>
      <pc:docMkLst>
        <pc:docMk/>
      </pc:docMkLst>
      <pc:sldChg chg="modSp mod">
        <pc:chgData name="Olivier Genoud" userId="e3287607-b312-4221-8c8d-a6943b641987" providerId="ADAL" clId="{A5FE700F-7F96-48D3-802C-874F23ACAE00}" dt="2025-02-18T20:03:46.430" v="9" actId="207"/>
        <pc:sldMkLst>
          <pc:docMk/>
          <pc:sldMk cId="1470335251" sldId="896"/>
        </pc:sldMkLst>
        <pc:spChg chg="mod">
          <ac:chgData name="Olivier Genoud" userId="e3287607-b312-4221-8c8d-a6943b641987" providerId="ADAL" clId="{A5FE700F-7F96-48D3-802C-874F23ACAE00}" dt="2025-02-18T20:03:46.430" v="9" actId="207"/>
          <ac:spMkLst>
            <pc:docMk/>
            <pc:sldMk cId="1470335251" sldId="89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A6BCE8E1-D29F-46AD-8990-4C51F8B07AE9}"/>
    <pc:docChg chg="undo custSel addSld delSld modSld">
      <pc:chgData name="Olivier Genoud" userId="e3287607-b312-4221-8c8d-a6943b641987" providerId="ADAL" clId="{A6BCE8E1-D29F-46AD-8990-4C51F8B07AE9}" dt="2025-02-18T08:37:08.273" v="322" actId="20577"/>
      <pc:docMkLst>
        <pc:docMk/>
      </pc:docMkLst>
      <pc:sldChg chg="modSp mod">
        <pc:chgData name="Olivier Genoud" userId="e3287607-b312-4221-8c8d-a6943b641987" providerId="ADAL" clId="{A6BCE8E1-D29F-46AD-8990-4C51F8B07AE9}" dt="2025-02-17T19:11:59.129" v="5" actId="6549"/>
        <pc:sldMkLst>
          <pc:docMk/>
          <pc:sldMk cId="0" sldId="341"/>
        </pc:sldMkLst>
        <pc:spChg chg="mod">
          <ac:chgData name="Olivier Genoud" userId="e3287607-b312-4221-8c8d-a6943b641987" providerId="ADAL" clId="{A6BCE8E1-D29F-46AD-8990-4C51F8B07AE9}" dt="2025-02-17T19:11:59.129" v="5" actId="6549"/>
          <ac:spMkLst>
            <pc:docMk/>
            <pc:sldMk cId="0" sldId="341"/>
            <ac:spMk id="5122" creationId="{BB023146-264F-4A3E-B3FE-6023E397D993}"/>
          </ac:spMkLst>
        </pc:spChg>
      </pc:sldChg>
      <pc:sldChg chg="delSp modSp mod">
        <pc:chgData name="Olivier Genoud" userId="e3287607-b312-4221-8c8d-a6943b641987" providerId="ADAL" clId="{A6BCE8E1-D29F-46AD-8990-4C51F8B07AE9}" dt="2025-02-17T20:13:55" v="300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A6BCE8E1-D29F-46AD-8990-4C51F8B07AE9}" dt="2025-02-17T20:13:35.169" v="294" actId="478"/>
          <ac:spMkLst>
            <pc:docMk/>
            <pc:sldMk cId="3718173731" sldId="867"/>
            <ac:spMk id="2" creationId="{D804779B-EF32-71C0-9251-87F4DAF55497}"/>
          </ac:spMkLst>
        </pc:spChg>
        <pc:spChg chg="mod">
          <ac:chgData name="Olivier Genoud" userId="e3287607-b312-4221-8c8d-a6943b641987" providerId="ADAL" clId="{A6BCE8E1-D29F-46AD-8990-4C51F8B07AE9}" dt="2025-02-17T20:13:55" v="300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A6BCE8E1-D29F-46AD-8990-4C51F8B07AE9}" dt="2025-02-18T04:45:16.270" v="302" actId="478"/>
        <pc:sldMkLst>
          <pc:docMk/>
          <pc:sldMk cId="3861986546" sldId="890"/>
        </pc:sldMkLst>
        <pc:spChg chg="del">
          <ac:chgData name="Olivier Genoud" userId="e3287607-b312-4221-8c8d-a6943b641987" providerId="ADAL" clId="{A6BCE8E1-D29F-46AD-8990-4C51F8B07AE9}" dt="2025-02-18T04:45:16.270" v="302" actId="478"/>
          <ac:spMkLst>
            <pc:docMk/>
            <pc:sldMk cId="3861986546" sldId="890"/>
            <ac:spMk id="2" creationId="{CAA80B63-E298-D3FE-CA50-A45E1DEC2905}"/>
          </ac:spMkLst>
        </pc:spChg>
        <pc:spChg chg="mod">
          <ac:chgData name="Olivier Genoud" userId="e3287607-b312-4221-8c8d-a6943b641987" providerId="ADAL" clId="{A6BCE8E1-D29F-46AD-8990-4C51F8B07AE9}" dt="2025-02-17T19:23:12.272" v="190" actId="20577"/>
          <ac:spMkLst>
            <pc:docMk/>
            <pc:sldMk cId="3861986546" sldId="890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A6BCE8E1-D29F-46AD-8990-4C51F8B07AE9}" dt="2025-02-18T08:36:44.959" v="318" actId="20577"/>
        <pc:sldMkLst>
          <pc:docMk/>
          <pc:sldMk cId="1470335251" sldId="896"/>
        </pc:sldMkLst>
        <pc:spChg chg="del">
          <ac:chgData name="Olivier Genoud" userId="e3287607-b312-4221-8c8d-a6943b641987" providerId="ADAL" clId="{A6BCE8E1-D29F-46AD-8990-4C51F8B07AE9}" dt="2025-02-18T08:18:14.689" v="305" actId="478"/>
          <ac:spMkLst>
            <pc:docMk/>
            <pc:sldMk cId="1470335251" sldId="896"/>
            <ac:spMk id="2" creationId="{AB35963D-5DA5-16C8-A361-C242F035916A}"/>
          </ac:spMkLst>
        </pc:spChg>
        <pc:spChg chg="mod">
          <ac:chgData name="Olivier Genoud" userId="e3287607-b312-4221-8c8d-a6943b641987" providerId="ADAL" clId="{A6BCE8E1-D29F-46AD-8990-4C51F8B07AE9}" dt="2025-02-18T08:36:44.959" v="318" actId="20577"/>
          <ac:spMkLst>
            <pc:docMk/>
            <pc:sldMk cId="1470335251" sldId="896"/>
            <ac:spMk id="18435" creationId="{6DF2C6A5-97CD-46B8-BBA9-33870923E61E}"/>
          </ac:spMkLst>
        </pc:spChg>
      </pc:sldChg>
      <pc:sldChg chg="delSp modSp add mod">
        <pc:chgData name="Olivier Genoud" userId="e3287607-b312-4221-8c8d-a6943b641987" providerId="ADAL" clId="{A6BCE8E1-D29F-46AD-8990-4C51F8B07AE9}" dt="2025-02-18T08:37:08.273" v="322" actId="20577"/>
        <pc:sldMkLst>
          <pc:docMk/>
          <pc:sldMk cId="3947856262" sldId="897"/>
        </pc:sldMkLst>
        <pc:spChg chg="del">
          <ac:chgData name="Olivier Genoud" userId="e3287607-b312-4221-8c8d-a6943b641987" providerId="ADAL" clId="{A6BCE8E1-D29F-46AD-8990-4C51F8B07AE9}" dt="2025-02-18T04:33:14.476" v="301" actId="478"/>
          <ac:spMkLst>
            <pc:docMk/>
            <pc:sldMk cId="3947856262" sldId="897"/>
            <ac:spMk id="2" creationId="{6D7D82CB-C136-F0F5-DDAD-A29FED1B6555}"/>
          </ac:spMkLst>
        </pc:spChg>
        <pc:spChg chg="mod">
          <ac:chgData name="Olivier Genoud" userId="e3287607-b312-4221-8c8d-a6943b641987" providerId="ADAL" clId="{A6BCE8E1-D29F-46AD-8990-4C51F8B07AE9}" dt="2025-02-17T20:09:37.971" v="258" actId="20577"/>
          <ac:spMkLst>
            <pc:docMk/>
            <pc:sldMk cId="3947856262" sldId="897"/>
            <ac:spMk id="4" creationId="{522AD175-0E41-2207-9C95-5741FB3FE06F}"/>
          </ac:spMkLst>
        </pc:spChg>
        <pc:spChg chg="mod">
          <ac:chgData name="Olivier Genoud" userId="e3287607-b312-4221-8c8d-a6943b641987" providerId="ADAL" clId="{A6BCE8E1-D29F-46AD-8990-4C51F8B07AE9}" dt="2025-02-18T08:37:08.273" v="322" actId="20577"/>
          <ac:spMkLst>
            <pc:docMk/>
            <pc:sldMk cId="3947856262" sldId="897"/>
            <ac:spMk id="18435" creationId="{1C960468-2AD2-068F-EC84-E7B12CB87BA1}"/>
          </ac:spMkLst>
        </pc:spChg>
      </pc:sldChg>
      <pc:sldChg chg="add del">
        <pc:chgData name="Olivier Genoud" userId="e3287607-b312-4221-8c8d-a6943b641987" providerId="ADAL" clId="{A6BCE8E1-D29F-46AD-8990-4C51F8B07AE9}" dt="2025-02-17T20:08:41.629" v="228"/>
        <pc:sldMkLst>
          <pc:docMk/>
          <pc:sldMk cId="189233699" sldId="89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666689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666689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8FCB61-002E-412B-5D11-26774327E5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E0DA21-DC1C-7F4A-08AD-D87C59E451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27D963C-EC7F-B478-0F6E-1DB61963CC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1F1B97-489B-3E24-FCC2-3662D50F82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2677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106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Athens, Greece – 17th to 21st February 2025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7" y="6381750"/>
            <a:ext cx="201748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RAN5#106 TTCN sidebar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4"/>
            <a:ext cx="9144000" cy="2915687"/>
          </a:xfrm>
        </p:spPr>
        <p:txBody>
          <a:bodyPr/>
          <a:lstStyle/>
          <a:p>
            <a:pPr eaLnBrk="1" hangingPunct="1"/>
            <a:r>
              <a:rPr lang="en-GB" altLang="en-US" b="1" dirty="0"/>
              <a:t>RAN5#106 TTCN sidebar</a:t>
            </a:r>
            <a:br>
              <a:rPr lang="en-GB" altLang="en-US" b="1" dirty="0"/>
            </a:br>
            <a:br>
              <a:rPr lang="en-GB" altLang="en-US" sz="4000" b="1" dirty="0"/>
            </a:br>
            <a:r>
              <a:rPr lang="en-GB" altLang="en-US" sz="4000" b="1" dirty="0"/>
              <a:t>Tuesday 18</a:t>
            </a:r>
            <a:r>
              <a:rPr lang="en-GB" altLang="en-US" sz="4000" b="1" baseline="30000" dirty="0"/>
              <a:t>th</a:t>
            </a:r>
            <a:r>
              <a:rPr lang="en-GB" altLang="en-US" sz="4000" b="1" dirty="0"/>
              <a:t> February 2025</a:t>
            </a:r>
            <a:br>
              <a:rPr lang="en-GB" altLang="en-US" sz="4000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2400"/>
            <a:ext cx="10823230" cy="5043055"/>
          </a:xfrm>
        </p:spPr>
        <p:txBody>
          <a:bodyPr/>
          <a:lstStyle/>
          <a:p>
            <a:pPr eaLnBrk="1" hangingPunct="1"/>
            <a:r>
              <a:rPr lang="en-GB" altLang="en-US" sz="3200" b="1" dirty="0"/>
              <a:t> TTCN Workshop#68 follow-up:</a:t>
            </a:r>
          </a:p>
          <a:p>
            <a:pPr lvl="1"/>
            <a:r>
              <a:rPr lang="en-GB" altLang="en-US" sz="2800" dirty="0"/>
              <a:t>Rel-18 NR 3MHz BW: latest updates.</a:t>
            </a:r>
          </a:p>
          <a:p>
            <a:pPr lvl="1"/>
            <a:endParaRPr lang="en-GB" altLang="en-US" sz="2800" dirty="0"/>
          </a:p>
          <a:p>
            <a:pPr eaLnBrk="1" hangingPunct="1"/>
            <a:r>
              <a:rPr lang="en-GB" altLang="en-US" sz="3200" b="1" dirty="0"/>
              <a:t> Rel-17 MCX over NR/5GC:</a:t>
            </a:r>
          </a:p>
          <a:p>
            <a:pPr lvl="1" eaLnBrk="1" hangingPunct="1"/>
            <a:r>
              <a:rPr lang="en-GB" altLang="en-US" sz="2800" dirty="0"/>
              <a:t>Test model(s) and TTCN planning.</a:t>
            </a:r>
          </a:p>
          <a:p>
            <a:pPr lvl="1" eaLnBrk="1" hangingPunct="1"/>
            <a:endParaRPr lang="en-GB" altLang="en-US" sz="2800" dirty="0"/>
          </a:p>
          <a:p>
            <a:pPr eaLnBrk="1" hangingPunct="1"/>
            <a:r>
              <a:rPr lang="en-GB" altLang="en-US" sz="3200" b="1" dirty="0"/>
              <a:t> Rel-17 </a:t>
            </a:r>
            <a:r>
              <a:rPr lang="en-GB" altLang="en-US" sz="3200" b="1" dirty="0" err="1"/>
              <a:t>eCPSOR</a:t>
            </a:r>
            <a:r>
              <a:rPr lang="en-GB" altLang="en-US" sz="3200" b="1" dirty="0"/>
              <a:t>:</a:t>
            </a:r>
          </a:p>
          <a:p>
            <a:pPr lvl="1" eaLnBrk="1" hangingPunct="1"/>
            <a:r>
              <a:rPr lang="en-GB" altLang="en-US" sz="2800" dirty="0"/>
              <a:t>R5s250062 (R&amp;S): TC 6.3.2.1.</a:t>
            </a:r>
          </a:p>
          <a:p>
            <a:pPr eaLnBrk="1" hangingPunct="1"/>
            <a:endParaRPr lang="en-GB" altLang="en-US" sz="3200" b="1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Agenda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68582"/>
            <a:ext cx="10823230" cy="4738254"/>
          </a:xfrm>
        </p:spPr>
        <p:txBody>
          <a:bodyPr/>
          <a:lstStyle/>
          <a:p>
            <a:pPr eaLnBrk="1" hangingPunct="1"/>
            <a:r>
              <a:rPr lang="en-GB" altLang="en-US" sz="3200" b="1" dirty="0"/>
              <a:t> Rel-18 NR 3MHz BW:</a:t>
            </a:r>
          </a:p>
          <a:p>
            <a:pPr lvl="1"/>
            <a:r>
              <a:rPr lang="en-GB" altLang="en-US" sz="2800" dirty="0"/>
              <a:t>R5w250011 (TF160): Rel-18 NR 3MHz BW: Further Test Model and ASPs updates.</a:t>
            </a:r>
          </a:p>
          <a:p>
            <a:pPr lvl="1"/>
            <a:endParaRPr lang="en-GB" altLang="en-US" sz="2800" dirty="0"/>
          </a:p>
          <a:p>
            <a:pPr lvl="1"/>
            <a:r>
              <a:rPr lang="en-GB" altLang="en-US" sz="2800" dirty="0"/>
              <a:t>R5-250309 (TF160): NR FR1 less than 5MHz BW: Initial Test Model.</a:t>
            </a:r>
          </a:p>
          <a:p>
            <a:pPr lvl="1" eaLnBrk="1" hangingPunct="1"/>
            <a:endParaRPr lang="en-GB" altLang="en-US" sz="2800" dirty="0"/>
          </a:p>
          <a:p>
            <a:pPr lvl="1" eaLnBrk="1" hangingPunct="1"/>
            <a:r>
              <a:rPr lang="en-GB" altLang="en-US" sz="2800" dirty="0"/>
              <a:t>R5-251288 (TF160, Nokia): Update SIG default test frequencies for band n106.</a:t>
            </a:r>
          </a:p>
          <a:p>
            <a:pPr lvl="1" eaLnBrk="1" hangingPunct="1"/>
            <a:endParaRPr lang="en-GB" altLang="en-US" sz="2800" dirty="0"/>
          </a:p>
          <a:p>
            <a:pPr lvl="1" eaLnBrk="1" hangingPunct="1"/>
            <a:r>
              <a:rPr lang="en-GB" altLang="en-US" sz="2800" dirty="0"/>
              <a:t>TTCN planning.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Workshop#68 follow-up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47033525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55937"/>
            <a:ext cx="10823230" cy="4962617"/>
          </a:xfrm>
        </p:spPr>
        <p:txBody>
          <a:bodyPr/>
          <a:lstStyle/>
          <a:p>
            <a:pPr eaLnBrk="1" hangingPunct="1"/>
            <a:r>
              <a:rPr lang="nn-NO" altLang="en-US" sz="3600" b="1" dirty="0"/>
              <a:t> Test model(s):</a:t>
            </a:r>
            <a:endParaRPr lang="en-GB" altLang="en-US" sz="3600" b="1" dirty="0"/>
          </a:p>
          <a:p>
            <a:pPr lvl="1"/>
            <a:r>
              <a:rPr lang="en-GB" altLang="en-US" sz="3200" dirty="0"/>
              <a:t>R5-250312 (TF160): MCX NR5GC test model.</a:t>
            </a:r>
          </a:p>
          <a:p>
            <a:pPr lvl="1"/>
            <a:r>
              <a:rPr lang="en-GB" altLang="en-US" sz="3200" dirty="0"/>
              <a:t>MCX IPCAN(5G) test model?</a:t>
            </a:r>
          </a:p>
          <a:p>
            <a:pPr eaLnBrk="1" hangingPunct="1"/>
            <a:endParaRPr lang="en-GB" altLang="en-US" sz="3600" b="1" dirty="0"/>
          </a:p>
          <a:p>
            <a:pPr eaLnBrk="1" hangingPunct="1"/>
            <a:r>
              <a:rPr lang="en-GB" altLang="en-US" sz="3600" b="1" dirty="0"/>
              <a:t> TTCN planning: </a:t>
            </a:r>
          </a:p>
          <a:p>
            <a:pPr lvl="1" eaLnBrk="1" hangingPunct="1"/>
            <a:r>
              <a:rPr lang="en-GB" altLang="en-US" sz="3200" dirty="0"/>
              <a:t>MCX_NR5GC Test Suite in iwd-25wk11.</a:t>
            </a:r>
          </a:p>
          <a:p>
            <a:pPr lvl="2" eaLnBrk="1" hangingPunct="1"/>
            <a:endParaRPr lang="en-GB" alt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Rel-17 MCX over NR/5GC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86198654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7BBB34-F43E-9429-F907-1344AB9BB7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1C960468-2AD2-068F-EC84-E7B12CB87B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55937"/>
            <a:ext cx="10823230" cy="4962617"/>
          </a:xfrm>
        </p:spPr>
        <p:txBody>
          <a:bodyPr/>
          <a:lstStyle/>
          <a:p>
            <a:pPr eaLnBrk="1" hangingPunct="1"/>
            <a:r>
              <a:rPr lang="nn-NO" altLang="en-US" sz="3600" b="1" dirty="0"/>
              <a:t> R5s250062 (R&amp;S) - </a:t>
            </a:r>
            <a:r>
              <a:rPr lang="en-GB" altLang="en-US" sz="3600" b="1" dirty="0"/>
              <a:t>correction to NR/5GC </a:t>
            </a:r>
            <a:r>
              <a:rPr lang="en-GB" altLang="en-US" sz="3600" b="1" dirty="0" err="1"/>
              <a:t>eCPSOR</a:t>
            </a:r>
            <a:r>
              <a:rPr lang="en-GB" altLang="en-US" sz="3600" b="1" dirty="0"/>
              <a:t> TC 6.3.2.1:</a:t>
            </a:r>
          </a:p>
          <a:p>
            <a:pPr lvl="1" eaLnBrk="1" hangingPunct="1"/>
            <a:r>
              <a:rPr lang="en-GB" altLang="en-US" sz="2800" dirty="0"/>
              <a:t>encoding the DNN criterion in the SOR-CMCI: </a:t>
            </a:r>
          </a:p>
          <a:p>
            <a:pPr lvl="1" eaLnBrk="1" hangingPunct="1"/>
            <a:r>
              <a:rPr lang="en-GB" altLang="en-US" sz="2800" dirty="0"/>
              <a:t>fl_TC_6_3_2_1_TestBody </a:t>
            </a:r>
            <a:r>
              <a:rPr lang="en-GB" altLang="en-US" sz="2800" dirty="0">
                <a:sym typeface="Wingdings" panose="05000000000000000000" pitchFamily="2" charset="2"/>
              </a:rPr>
              <a:t> </a:t>
            </a:r>
            <a:r>
              <a:rPr lang="en-GB" altLang="en-US" sz="2800" dirty="0" err="1"/>
              <a:t>f_DomainName_Encode</a:t>
            </a:r>
            <a:r>
              <a:rPr lang="en-GB" altLang="en-US" sz="2800" dirty="0"/>
              <a:t> </a:t>
            </a:r>
            <a:r>
              <a:rPr lang="en-GB" altLang="en-US" sz="2800" dirty="0">
                <a:sym typeface="Wingdings" panose="05000000000000000000" pitchFamily="2" charset="2"/>
              </a:rPr>
              <a:t> </a:t>
            </a:r>
            <a:r>
              <a:rPr lang="en-GB" altLang="en-US" sz="2800" dirty="0"/>
              <a:t> </a:t>
            </a:r>
            <a:r>
              <a:rPr lang="en-GB" altLang="en-US" sz="2800" dirty="0" err="1"/>
              <a:t>f_DomainName_EncodeLabels</a:t>
            </a:r>
            <a:endParaRPr lang="en-GB" altLang="en-U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22AD175-0E41-2207-9C95-5741FB3FE06F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Rel-17 </a:t>
            </a:r>
            <a:r>
              <a:rPr lang="en-US" altLang="en-US" dirty="0" err="1"/>
              <a:t>eCPSOR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94785626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18048</TotalTime>
  <Words>217</Words>
  <Application>Microsoft Office PowerPoint</Application>
  <PresentationFormat>Widescreen</PresentationFormat>
  <Paragraphs>37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RAN5#106 TTCN sidebar  Tuesday 18th February 2025 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685</cp:revision>
  <cp:lastPrinted>2022-05-03T13:15:30Z</cp:lastPrinted>
  <dcterms:created xsi:type="dcterms:W3CDTF">2010-02-05T13:52:04Z</dcterms:created>
  <dcterms:modified xsi:type="dcterms:W3CDTF">2025-02-18T20:03:56Z</dcterms:modified>
  <cp:contentStatus>Template 2017</cp:contentStatus>
</cp:coreProperties>
</file>