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7"/>
  </p:notesMasterIdLst>
  <p:handoutMasterIdLst>
    <p:handoutMasterId r:id="rId18"/>
  </p:handoutMasterIdLst>
  <p:sldIdLst>
    <p:sldId id="341" r:id="rId2"/>
    <p:sldId id="874" r:id="rId3"/>
    <p:sldId id="867" r:id="rId4"/>
    <p:sldId id="920" r:id="rId5"/>
    <p:sldId id="909" r:id="rId6"/>
    <p:sldId id="811" r:id="rId7"/>
    <p:sldId id="809" r:id="rId8"/>
    <p:sldId id="808" r:id="rId9"/>
    <p:sldId id="810" r:id="rId10"/>
    <p:sldId id="914" r:id="rId11"/>
    <p:sldId id="915" r:id="rId12"/>
    <p:sldId id="918" r:id="rId13"/>
    <p:sldId id="340" r:id="rId14"/>
    <p:sldId id="917" r:id="rId15"/>
    <p:sldId id="921" r:id="rId16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3216" autoAdjust="0"/>
  </p:normalViewPr>
  <p:slideViewPr>
    <p:cSldViewPr snapToGrid="0">
      <p:cViewPr varScale="1">
        <p:scale>
          <a:sx n="78" d="100"/>
          <a:sy n="78" d="100"/>
        </p:scale>
        <p:origin x="1349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5ACC186B-F520-4541-A34C-8FA04F34A05F}"/>
    <pc:docChg chg="custSel addSld modSld modMainMaster">
      <pc:chgData name="Olivier Genoud" userId="e3287607-b312-4221-8c8d-a6943b641987" providerId="ADAL" clId="{5ACC186B-F520-4541-A34C-8FA04F34A05F}" dt="2024-11-22T14:06:06.940" v="242" actId="13926"/>
      <pc:docMkLst>
        <pc:docMk/>
      </pc:docMkLst>
      <pc:sldChg chg="modSp mod">
        <pc:chgData name="Olivier Genoud" userId="e3287607-b312-4221-8c8d-a6943b641987" providerId="ADAL" clId="{5ACC186B-F520-4541-A34C-8FA04F34A05F}" dt="2024-11-18T23:47:14.479" v="0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5ACC186B-F520-4541-A34C-8FA04F34A05F}" dt="2024-11-21T23:24:33.972" v="104" actId="13926"/>
        <pc:sldMkLst>
          <pc:docMk/>
          <pc:sldMk cId="0" sldId="912"/>
        </pc:sldMkLst>
      </pc:sldChg>
      <pc:sldChg chg="modSp mod">
        <pc:chgData name="Olivier Genoud" userId="e3287607-b312-4221-8c8d-a6943b641987" providerId="ADAL" clId="{5ACC186B-F520-4541-A34C-8FA04F34A05F}" dt="2024-11-22T14:06:06.940" v="242" actId="13926"/>
        <pc:sldMkLst>
          <pc:docMk/>
          <pc:sldMk cId="0" sldId="915"/>
        </pc:sldMkLst>
        <pc:graphicFrameChg chg="mod modGraphic">
          <ac:chgData name="Olivier Genoud" userId="e3287607-b312-4221-8c8d-a6943b641987" providerId="ADAL" clId="{5ACC186B-F520-4541-A34C-8FA04F34A05F}" dt="2024-11-22T14:06:06.940" v="242" actId="13926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addSp delSp modSp mod">
        <pc:chgData name="Olivier Genoud" userId="e3287607-b312-4221-8c8d-a6943b641987" providerId="ADAL" clId="{5ACC186B-F520-4541-A34C-8FA04F34A05F}" dt="2024-11-21T23:43:03.508" v="240" actId="6549"/>
        <pc:sldMkLst>
          <pc:docMk/>
          <pc:sldMk cId="2875641359" sldId="917"/>
        </pc:sldMkLst>
        <pc:spChg chg="mod">
          <ac:chgData name="Olivier Genoud" userId="e3287607-b312-4221-8c8d-a6943b641987" providerId="ADAL" clId="{5ACC186B-F520-4541-A34C-8FA04F34A05F}" dt="2024-11-21T23:43:03.508" v="240" actId="6549"/>
          <ac:spMkLst>
            <pc:docMk/>
            <pc:sldMk cId="2875641359" sldId="917"/>
            <ac:spMk id="32771" creationId="{9FCE62D6-5764-49BE-B43B-28DD76F27181}"/>
          </ac:spMkLst>
        </pc:spChg>
      </pc:sldChg>
      <pc:sldChg chg="modSp mod">
        <pc:chgData name="Olivier Genoud" userId="e3287607-b312-4221-8c8d-a6943b641987" providerId="ADAL" clId="{5ACC186B-F520-4541-A34C-8FA04F34A05F}" dt="2024-11-21T23:31:15.574" v="187"/>
        <pc:sldMkLst>
          <pc:docMk/>
          <pc:sldMk cId="0" sldId="918"/>
        </pc:sldMkLst>
        <pc:spChg chg="mod">
          <ac:chgData name="Olivier Genoud" userId="e3287607-b312-4221-8c8d-a6943b641987" providerId="ADAL" clId="{5ACC186B-F520-4541-A34C-8FA04F34A05F}" dt="2024-11-21T23:30:34.416" v="184" actId="6549"/>
          <ac:spMkLst>
            <pc:docMk/>
            <pc:sldMk cId="0" sldId="918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ACC186B-F520-4541-A34C-8FA04F34A05F}" dt="2024-11-21T23:31:15.574" v="187"/>
          <ac:graphicFrameMkLst>
            <pc:docMk/>
            <pc:sldMk cId="0" sldId="918"/>
            <ac:graphicFrameMk id="3" creationId="{568781FC-997D-4470-F4D3-6FB2D33A03BF}"/>
          </ac:graphicFrameMkLst>
        </pc:graphicFrameChg>
      </pc:sldChg>
      <pc:sldChg chg="modSp add mod">
        <pc:chgData name="Olivier Genoud" userId="e3287607-b312-4221-8c8d-a6943b641987" providerId="ADAL" clId="{5ACC186B-F520-4541-A34C-8FA04F34A05F}" dt="2024-11-20T20:22:11.380" v="94" actId="6549"/>
        <pc:sldMkLst>
          <pc:docMk/>
          <pc:sldMk cId="2509655333" sldId="921"/>
        </pc:sldMkLst>
      </pc:sldChg>
      <pc:sldMasterChg chg="modSp mod">
        <pc:chgData name="Olivier Genoud" userId="e3287607-b312-4221-8c8d-a6943b641987" providerId="ADAL" clId="{5ACC186B-F520-4541-A34C-8FA04F34A05F}" dt="2024-11-18T23:47:30.713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D66CF1C3-E2C3-4BFA-972B-9DF8300BAC95}"/>
    <pc:docChg chg="custSel delSld modSld modMainMaster">
      <pc:chgData name="Olivier Genoud" userId="e3287607-b312-4221-8c8d-a6943b641987" providerId="ADAL" clId="{D66CF1C3-E2C3-4BFA-972B-9DF8300BAC95}" dt="2024-03-14T20:19:34.880" v="112" actId="207"/>
      <pc:docMkLst>
        <pc:docMk/>
      </pc:docMkLst>
      <pc:sldChg chg="modSp mod">
        <pc:chgData name="Olivier Genoud" userId="e3287607-b312-4221-8c8d-a6943b641987" providerId="ADAL" clId="{D66CF1C3-E2C3-4BFA-972B-9DF8300BAC95}" dt="2024-03-14T20:19:34.880" v="112" actId="207"/>
        <pc:sldMkLst>
          <pc:docMk/>
          <pc:sldMk cId="0" sldId="324"/>
        </pc:sldMkLst>
      </pc:sldChg>
      <pc:sldChg chg="modSp">
        <pc:chgData name="Olivier Genoud" userId="e3287607-b312-4221-8c8d-a6943b641987" providerId="ADAL" clId="{D66CF1C3-E2C3-4BFA-972B-9DF8300BAC95}" dt="2024-03-09T20:58:39.685" v="61" actId="1035"/>
        <pc:sldMkLst>
          <pc:docMk/>
          <pc:sldMk cId="3718173731" sldId="867"/>
        </pc:sldMkLst>
      </pc:sldChg>
      <pc:sldChg chg="modSp mod">
        <pc:chgData name="Olivier Genoud" userId="e3287607-b312-4221-8c8d-a6943b641987" providerId="ADAL" clId="{D66CF1C3-E2C3-4BFA-972B-9DF8300BAC95}" dt="2024-03-14T17:52:59.988" v="105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D66CF1C3-E2C3-4BFA-972B-9DF8300BAC95}" dt="2024-03-14T20:19:15.396" v="111" actId="6549"/>
        <pc:sldMkLst>
          <pc:docMk/>
          <pc:sldMk cId="0" sldId="906"/>
        </pc:sldMkLst>
      </pc:sldChg>
      <pc:sldChg chg="del">
        <pc:chgData name="Olivier Genoud" userId="e3287607-b312-4221-8c8d-a6943b641987" providerId="ADAL" clId="{D66CF1C3-E2C3-4BFA-972B-9DF8300BAC95}" dt="2024-03-08T09:29:33.974" v="59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D66CF1C3-E2C3-4BFA-972B-9DF8300BAC95}" dt="2024-03-08T09:08:46.033" v="58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D66CF1C3-E2C3-4BFA-972B-9DF8300BAC95}" dt="2024-03-08T09:08:36.284" v="52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02B45CF4-37B8-4DF4-81D1-5FD836C578C0}"/>
    <pc:docChg chg="custSel addSld modSld modMainMaster">
      <pc:chgData name="Olivier Genoud" userId="e3287607-b312-4221-8c8d-a6943b641987" providerId="ADAL" clId="{02B45CF4-37B8-4DF4-81D1-5FD836C578C0}" dt="2024-07-02T09:34:10.889" v="687" actId="6549"/>
      <pc:docMkLst>
        <pc:docMk/>
      </pc:docMkLst>
      <pc:sldChg chg="addSp modSp add mod">
        <pc:chgData name="Olivier Genoud" userId="e3287607-b312-4221-8c8d-a6943b641987" providerId="ADAL" clId="{02B45CF4-37B8-4DF4-81D1-5FD836C578C0}" dt="2024-06-20T08:20:24.066" v="107" actId="6549"/>
        <pc:sldMkLst>
          <pc:docMk/>
          <pc:sldMk cId="0" sldId="321"/>
        </pc:sldMkLst>
      </pc:sldChg>
      <pc:sldChg chg="addSp modSp add mod">
        <pc:chgData name="Olivier Genoud" userId="e3287607-b312-4221-8c8d-a6943b641987" providerId="ADAL" clId="{02B45CF4-37B8-4DF4-81D1-5FD836C578C0}" dt="2024-06-20T08:18:06.944" v="94" actId="6549"/>
        <pc:sldMkLst>
          <pc:docMk/>
          <pc:sldMk cId="0" sldId="322"/>
        </pc:sldMkLst>
      </pc:sldChg>
      <pc:sldChg chg="addSp modSp add mod">
        <pc:chgData name="Olivier Genoud" userId="e3287607-b312-4221-8c8d-a6943b641987" providerId="ADAL" clId="{02B45CF4-37B8-4DF4-81D1-5FD836C578C0}" dt="2024-06-20T08:18:15.855" v="96" actId="6549"/>
        <pc:sldMkLst>
          <pc:docMk/>
          <pc:sldMk cId="0" sldId="323"/>
        </pc:sldMkLst>
      </pc:sldChg>
      <pc:sldChg chg="addSp modSp mod">
        <pc:chgData name="Olivier Genoud" userId="e3287607-b312-4221-8c8d-a6943b641987" providerId="ADAL" clId="{02B45CF4-37B8-4DF4-81D1-5FD836C578C0}" dt="2024-07-01T09:28:20.982" v="556" actId="13926"/>
        <pc:sldMkLst>
          <pc:docMk/>
          <pc:sldMk cId="0" sldId="324"/>
        </pc:sldMkLst>
      </pc:sldChg>
      <pc:sldChg chg="modSp mod">
        <pc:chgData name="Olivier Genoud" userId="e3287607-b312-4221-8c8d-a6943b641987" providerId="ADAL" clId="{02B45CF4-37B8-4DF4-81D1-5FD836C578C0}" dt="2024-06-20T08:12:24.912" v="2" actId="20577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02B45CF4-37B8-4DF4-81D1-5FD836C578C0}" dt="2024-06-20T08:14:21.684" v="80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02B45CF4-37B8-4DF4-81D1-5FD836C578C0}" dt="2024-06-20T08:14:20.195" v="79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02B45CF4-37B8-4DF4-81D1-5FD836C578C0}" dt="2024-06-20T08:14:23.412" v="81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02B45CF4-37B8-4DF4-81D1-5FD836C578C0}" dt="2024-06-20T08:14:18.599" v="78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02B45CF4-37B8-4DF4-81D1-5FD836C578C0}" dt="2024-06-20T08:14:35.700" v="86"/>
        <pc:sldMkLst>
          <pc:docMk/>
          <pc:sldMk cId="1867481550" sldId="866"/>
        </pc:sldMkLst>
      </pc:sldChg>
      <pc:sldChg chg="addSp modSp">
        <pc:chgData name="Olivier Genoud" userId="e3287607-b312-4221-8c8d-a6943b641987" providerId="ADAL" clId="{02B45CF4-37B8-4DF4-81D1-5FD836C578C0}" dt="2024-06-20T08:14:13.029" v="75"/>
        <pc:sldMkLst>
          <pc:docMk/>
          <pc:sldMk cId="3718173731" sldId="867"/>
        </pc:sldMkLst>
      </pc:sldChg>
      <pc:sldChg chg="addSp modSp add mod">
        <pc:chgData name="Olivier Genoud" userId="e3287607-b312-4221-8c8d-a6943b641987" providerId="ADAL" clId="{02B45CF4-37B8-4DF4-81D1-5FD836C578C0}" dt="2024-06-20T08:18:22.959" v="100" actId="6549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02B45CF4-37B8-4DF4-81D1-5FD836C578C0}" dt="2024-06-20T08:14:17.043" v="77"/>
        <pc:sldMkLst>
          <pc:docMk/>
          <pc:sldMk cId="781762355" sldId="887"/>
        </pc:sldMkLst>
      </pc:sldChg>
      <pc:sldChg chg="addSp modSp mod">
        <pc:chgData name="Olivier Genoud" userId="e3287607-b312-4221-8c8d-a6943b641987" providerId="ADAL" clId="{02B45CF4-37B8-4DF4-81D1-5FD836C578C0}" dt="2024-07-02T09:19:57.808" v="639" actId="6549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02B45CF4-37B8-4DF4-81D1-5FD836C578C0}" dt="2024-07-02T09:34:10.889" v="687" actId="6549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02B45CF4-37B8-4DF4-81D1-5FD836C578C0}" dt="2024-06-20T08:14:32.388" v="85"/>
        <pc:sldMkLst>
          <pc:docMk/>
          <pc:sldMk cId="1808939307" sldId="908"/>
        </pc:sldMkLst>
      </pc:sldChg>
      <pc:sldChg chg="addSp modSp mod">
        <pc:chgData name="Olivier Genoud" userId="e3287607-b312-4221-8c8d-a6943b641987" providerId="ADAL" clId="{02B45CF4-37B8-4DF4-81D1-5FD836C578C0}" dt="2024-06-20T09:57:47.914" v="514" actId="20577"/>
        <pc:sldMkLst>
          <pc:docMk/>
          <pc:sldMk cId="1474794172" sldId="909"/>
        </pc:sldMkLst>
      </pc:sldChg>
      <pc:sldChg chg="addSp modSp add mod">
        <pc:chgData name="Olivier Genoud" userId="e3287607-b312-4221-8c8d-a6943b641987" providerId="ADAL" clId="{02B45CF4-37B8-4DF4-81D1-5FD836C578C0}" dt="2024-06-20T08:18:19.359" v="98" actId="6549"/>
        <pc:sldMkLst>
          <pc:docMk/>
          <pc:sldMk cId="0" sldId="910"/>
        </pc:sldMkLst>
      </pc:sldChg>
      <pc:sldMasterChg chg="modSp mod modSldLayout">
        <pc:chgData name="Olivier Genoud" userId="e3287607-b312-4221-8c8d-a6943b641987" providerId="ADAL" clId="{02B45CF4-37B8-4DF4-81D1-5FD836C578C0}" dt="2024-06-20T08:13:41.279" v="7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02B45CF4-37B8-4DF4-81D1-5FD836C578C0}" dt="2024-06-20T08:13:31.519" v="64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0CA98A02-E8F0-4A44-A91C-268DC773DECF}"/>
    <pc:docChg chg="undo custSel modSld">
      <pc:chgData name="Olivier Genoud" userId="e3287607-b312-4221-8c8d-a6943b641987" providerId="ADAL" clId="{0CA98A02-E8F0-4A44-A91C-268DC773DECF}" dt="2024-11-15T14:34:22.998" v="21" actId="13926"/>
      <pc:docMkLst>
        <pc:docMk/>
      </pc:docMkLst>
      <pc:sldChg chg="modSp mod">
        <pc:chgData name="Olivier Genoud" userId="e3287607-b312-4221-8c8d-a6943b641987" providerId="ADAL" clId="{0CA98A02-E8F0-4A44-A91C-268DC773DECF}" dt="2024-11-15T14:34:22.998" v="21" actId="13926"/>
        <pc:sldMkLst>
          <pc:docMk/>
          <pc:sldMk cId="0" sldId="914"/>
        </pc:sldMkLst>
      </pc:sldChg>
      <pc:sldChg chg="modSp mod">
        <pc:chgData name="Olivier Genoud" userId="e3287607-b312-4221-8c8d-a6943b641987" providerId="ADAL" clId="{0CA98A02-E8F0-4A44-A91C-268DC773DECF}" dt="2024-11-15T14:34:18.282" v="20" actId="13926"/>
        <pc:sldMkLst>
          <pc:docMk/>
          <pc:sldMk cId="0" sldId="915"/>
        </pc:sldMkLst>
      </pc:sldChg>
    </pc:docChg>
  </pc:docChgLst>
  <pc:docChgLst>
    <pc:chgData name="Olivier Genoud" userId="e3287607-b312-4221-8c8d-a6943b641987" providerId="ADAL" clId="{A85384AC-F38F-4E78-8972-277554D9A18E}"/>
    <pc:docChg chg="undo custSel modSld">
      <pc:chgData name="Olivier Genoud" userId="e3287607-b312-4221-8c8d-a6943b641987" providerId="ADAL" clId="{A85384AC-F38F-4E78-8972-277554D9A18E}" dt="2024-11-15T13:18:16.268" v="806" actId="13926"/>
      <pc:docMkLst>
        <pc:docMk/>
      </pc:docMkLst>
      <pc:sldChg chg="delSp modSp mod">
        <pc:chgData name="Olivier Genoud" userId="e3287607-b312-4221-8c8d-a6943b641987" providerId="ADAL" clId="{A85384AC-F38F-4E78-8972-277554D9A18E}" dt="2024-11-14T10:10:57.564" v="369" actId="478"/>
        <pc:sldMkLst>
          <pc:docMk/>
          <pc:sldMk cId="0" sldId="324"/>
        </pc:sldMkLst>
      </pc:sldChg>
      <pc:sldChg chg="delSp modSp mod modNotesTx">
        <pc:chgData name="Olivier Genoud" userId="e3287607-b312-4221-8c8d-a6943b641987" providerId="ADAL" clId="{A85384AC-F38F-4E78-8972-277554D9A18E}" dt="2024-11-14T13:44:55.738" v="797" actId="2057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A85384AC-F38F-4E78-8972-277554D9A18E}" dt="2024-11-13T17:46:49.474" v="280" actId="6549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A85384AC-F38F-4E78-8972-277554D9A18E}" dt="2024-11-13T17:46:57.378" v="284" actId="6549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A85384AC-F38F-4E78-8972-277554D9A18E}" dt="2024-11-13T17:46:45.598" v="278" actId="6549"/>
        <pc:sldMkLst>
          <pc:docMk/>
          <pc:sldMk cId="0" sldId="811"/>
        </pc:sldMkLst>
      </pc:sldChg>
      <pc:sldChg chg="modSp mod">
        <pc:chgData name="Olivier Genoud" userId="e3287607-b312-4221-8c8d-a6943b641987" providerId="ADAL" clId="{A85384AC-F38F-4E78-8972-277554D9A18E}" dt="2024-11-14T13:42:57.214" v="794" actId="20577"/>
        <pc:sldMkLst>
          <pc:docMk/>
          <pc:sldMk cId="3718173731" sldId="867"/>
        </pc:sldMkLst>
      </pc:sldChg>
      <pc:sldChg chg="delSp modSp mod modNotesTx">
        <pc:chgData name="Olivier Genoud" userId="e3287607-b312-4221-8c8d-a6943b641987" providerId="ADAL" clId="{A85384AC-F38F-4E78-8972-277554D9A18E}" dt="2024-11-14T13:44:34.517" v="795"/>
        <pc:sldMkLst>
          <pc:docMk/>
          <pc:sldMk cId="781762355" sldId="887"/>
        </pc:sldMkLst>
      </pc:sldChg>
      <pc:sldChg chg="delSp mod">
        <pc:chgData name="Olivier Genoud" userId="e3287607-b312-4221-8c8d-a6943b641987" providerId="ADAL" clId="{A85384AC-F38F-4E78-8972-277554D9A18E}" dt="2024-11-07T14:46:12.494" v="0" actId="478"/>
        <pc:sldMkLst>
          <pc:docMk/>
          <pc:sldMk cId="1808939307" sldId="908"/>
        </pc:sldMkLst>
      </pc:sldChg>
      <pc:sldChg chg="delSp modSp mod">
        <pc:chgData name="Olivier Genoud" userId="e3287607-b312-4221-8c8d-a6943b641987" providerId="ADAL" clId="{A85384AC-F38F-4E78-8972-277554D9A18E}" dt="2024-11-14T12:34:46.762" v="435" actId="478"/>
        <pc:sldMkLst>
          <pc:docMk/>
          <pc:sldMk cId="0" sldId="911"/>
        </pc:sldMkLst>
      </pc:sldChg>
      <pc:sldChg chg="delSp modSp mod">
        <pc:chgData name="Olivier Genoud" userId="e3287607-b312-4221-8c8d-a6943b641987" providerId="ADAL" clId="{A85384AC-F38F-4E78-8972-277554D9A18E}" dt="2024-11-14T12:38:29.827" v="439" actId="478"/>
        <pc:sldMkLst>
          <pc:docMk/>
          <pc:sldMk cId="0" sldId="912"/>
        </pc:sldMkLst>
      </pc:sldChg>
      <pc:sldChg chg="delSp modSp mod">
        <pc:chgData name="Olivier Genoud" userId="e3287607-b312-4221-8c8d-a6943b641987" providerId="ADAL" clId="{A85384AC-F38F-4E78-8972-277554D9A18E}" dt="2024-11-15T13:16:23.566" v="800" actId="478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A85384AC-F38F-4E78-8972-277554D9A18E}" dt="2024-11-14T13:41:53.691" v="789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A85384AC-F38F-4E78-8972-277554D9A18E}" dt="2024-11-14T13:41:46.395" v="788" actId="478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A85384AC-F38F-4E78-8972-277554D9A18E}" dt="2024-11-14T13:41:30.350" v="787" actId="478"/>
        <pc:sldMkLst>
          <pc:docMk/>
          <pc:sldMk cId="2875641359" sldId="917"/>
        </pc:sldMkLst>
      </pc:sldChg>
      <pc:sldChg chg="modSp mod modNotesTx">
        <pc:chgData name="Olivier Genoud" userId="e3287607-b312-4221-8c8d-a6943b641987" providerId="ADAL" clId="{A85384AC-F38F-4E78-8972-277554D9A18E}" dt="2024-11-15T13:18:16.268" v="806" actId="13926"/>
        <pc:sldMkLst>
          <pc:docMk/>
          <pc:sldMk cId="0" sldId="918"/>
        </pc:sldMkLst>
      </pc:sldChg>
    </pc:docChg>
  </pc:docChgLst>
  <pc:docChgLst>
    <pc:chgData name="Olivier Genoud" userId="e3287607-b312-4221-8c8d-a6943b641987" providerId="ADAL" clId="{3073CD59-D5FC-4D82-8405-094F5EADD817}"/>
    <pc:docChg chg="custSel modSld">
      <pc:chgData name="Olivier Genoud" userId="e3287607-b312-4221-8c8d-a6943b641987" providerId="ADAL" clId="{3073CD59-D5FC-4D82-8405-094F5EADD817}" dt="2024-08-18T15:38:57.388" v="32" actId="478"/>
      <pc:docMkLst>
        <pc:docMk/>
      </pc:docMkLst>
      <pc:sldChg chg="delSp modSp mod">
        <pc:chgData name="Olivier Genoud" userId="e3287607-b312-4221-8c8d-a6943b641987" providerId="ADAL" clId="{3073CD59-D5FC-4D82-8405-094F5EADD817}" dt="2024-08-18T15:38:00.326" v="31" actId="6549"/>
        <pc:sldMkLst>
          <pc:docMk/>
          <pc:sldMk cId="0" sldId="323"/>
        </pc:sldMkLst>
      </pc:sldChg>
      <pc:sldChg chg="delSp mod">
        <pc:chgData name="Olivier Genoud" userId="e3287607-b312-4221-8c8d-a6943b641987" providerId="ADAL" clId="{3073CD59-D5FC-4D82-8405-094F5EADD817}" dt="2024-08-18T15:38:57.388" v="32" actId="478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C55759F1-304B-412F-A09B-7C99A6F4F27E}"/>
    <pc:docChg chg="undo custSel addSld delSld modSld modMainMaster">
      <pc:chgData name="Olivier Genoud" userId="e3287607-b312-4221-8c8d-a6943b641987" providerId="ADAL" clId="{C55759F1-304B-412F-A09B-7C99A6F4F27E}" dt="2025-02-13T07:48:19.478" v="972" actId="6549"/>
      <pc:docMkLst>
        <pc:docMk/>
      </pc:docMkLst>
      <pc:sldChg chg="del">
        <pc:chgData name="Olivier Genoud" userId="e3287607-b312-4221-8c8d-a6943b641987" providerId="ADAL" clId="{C55759F1-304B-412F-A09B-7C99A6F4F27E}" dt="2025-02-11T14:37:40.836" v="2" actId="47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C55759F1-304B-412F-A09B-7C99A6F4F27E}" dt="2025-02-12T13:45:37.984" v="837" actId="478"/>
        <pc:sldMkLst>
          <pc:docMk/>
          <pc:sldMk cId="0" sldId="808"/>
        </pc:sldMkLst>
        <pc:spChg chg="mod">
          <ac:chgData name="Olivier Genoud" userId="e3287607-b312-4221-8c8d-a6943b641987" providerId="ADAL" clId="{C55759F1-304B-412F-A09B-7C99A6F4F27E}" dt="2025-02-12T13:18:33.148" v="802" actId="6549"/>
          <ac:spMkLst>
            <pc:docMk/>
            <pc:sldMk cId="0" sldId="808"/>
            <ac:spMk id="8" creationId="{BB6C61F9-29AD-4200-B68D-8E7906A4CAA1}"/>
          </ac:spMkLst>
        </pc:spChg>
      </pc:sldChg>
      <pc:sldChg chg="delSp modSp mod">
        <pc:chgData name="Olivier Genoud" userId="e3287607-b312-4221-8c8d-a6943b641987" providerId="ADAL" clId="{C55759F1-304B-412F-A09B-7C99A6F4F27E}" dt="2025-02-12T13:44:14.895" v="836" actId="478"/>
        <pc:sldMkLst>
          <pc:docMk/>
          <pc:sldMk cId="0" sldId="809"/>
        </pc:sldMkLst>
        <pc:spChg chg="mod">
          <ac:chgData name="Olivier Genoud" userId="e3287607-b312-4221-8c8d-a6943b641987" providerId="ADAL" clId="{C55759F1-304B-412F-A09B-7C99A6F4F27E}" dt="2025-02-12T13:18:16.999" v="782" actId="6549"/>
          <ac:spMkLst>
            <pc:docMk/>
            <pc:sldMk cId="0" sldId="809"/>
            <ac:spMk id="8" creationId="{82CE806B-8B9A-4A8B-80C5-C7CFE4E4C11C}"/>
          </ac:spMkLst>
        </pc:spChg>
      </pc:sldChg>
      <pc:sldChg chg="addSp delSp modSp mod">
        <pc:chgData name="Olivier Genoud" userId="e3287607-b312-4221-8c8d-a6943b641987" providerId="ADAL" clId="{C55759F1-304B-412F-A09B-7C99A6F4F27E}" dt="2025-02-12T14:35:42.498" v="936" actId="1035"/>
        <pc:sldMkLst>
          <pc:docMk/>
          <pc:sldMk cId="0" sldId="810"/>
        </pc:sldMkLst>
        <pc:spChg chg="mod">
          <ac:chgData name="Olivier Genoud" userId="e3287607-b312-4221-8c8d-a6943b641987" providerId="ADAL" clId="{C55759F1-304B-412F-A09B-7C99A6F4F27E}" dt="2025-02-12T13:18:53.163" v="822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C55759F1-304B-412F-A09B-7C99A6F4F27E}" dt="2025-02-12T14:35:35.877" v="917" actId="6549"/>
          <ac:spMkLst>
            <pc:docMk/>
            <pc:sldMk cId="0" sldId="810"/>
            <ac:spMk id="16387" creationId="{118E205E-6224-40AA-A28E-DE2B0B5FD9CD}"/>
          </ac:spMkLst>
        </pc:spChg>
        <pc:graphicFrameChg chg="add mod modGraphic">
          <ac:chgData name="Olivier Genoud" userId="e3287607-b312-4221-8c8d-a6943b641987" providerId="ADAL" clId="{C55759F1-304B-412F-A09B-7C99A6F4F27E}" dt="2025-02-12T14:35:42.498" v="936" actId="1035"/>
          <ac:graphicFrameMkLst>
            <pc:docMk/>
            <pc:sldMk cId="0" sldId="810"/>
            <ac:graphicFrameMk id="3" creationId="{4338CC5B-92DA-4805-42E4-7667711928E4}"/>
          </ac:graphicFrameMkLst>
        </pc:graphicFrameChg>
        <pc:graphicFrameChg chg="mod modGraphic">
          <ac:chgData name="Olivier Genoud" userId="e3287607-b312-4221-8c8d-a6943b641987" providerId="ADAL" clId="{C55759F1-304B-412F-A09B-7C99A6F4F27E}" dt="2025-02-12T13:47:44.016" v="850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C55759F1-304B-412F-A09B-7C99A6F4F27E}" dt="2025-02-12T13:39:59.316" v="835" actId="478"/>
        <pc:sldMkLst>
          <pc:docMk/>
          <pc:sldMk cId="0" sldId="811"/>
        </pc:sldMkLst>
        <pc:spChg chg="mod">
          <ac:chgData name="Olivier Genoud" userId="e3287607-b312-4221-8c8d-a6943b641987" providerId="ADAL" clId="{C55759F1-304B-412F-A09B-7C99A6F4F27E}" dt="2025-02-12T13:18:01.786" v="760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C55759F1-304B-412F-A09B-7C99A6F4F27E}" dt="2025-02-12T13:34:26.612" v="8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C55759F1-304B-412F-A09B-7C99A6F4F27E}" dt="2025-02-13T07:40:47.505" v="956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C55759F1-304B-412F-A09B-7C99A6F4F27E}" dt="2025-02-11T16:28:44.196" v="124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55759F1-304B-412F-A09B-7C99A6F4F27E}" dt="2025-02-13T07:40:47.505" v="956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del mod">
        <pc:chgData name="Olivier Genoud" userId="e3287607-b312-4221-8c8d-a6943b641987" providerId="ADAL" clId="{C55759F1-304B-412F-A09B-7C99A6F4F27E}" dt="2025-02-12T14:35:15.119" v="916" actId="47"/>
        <pc:sldMkLst>
          <pc:docMk/>
          <pc:sldMk cId="781762355" sldId="887"/>
        </pc:sldMkLst>
      </pc:sldChg>
      <pc:sldChg chg="modSp mod">
        <pc:chgData name="Olivier Genoud" userId="e3287607-b312-4221-8c8d-a6943b641987" providerId="ADAL" clId="{C55759F1-304B-412F-A09B-7C99A6F4F27E}" dt="2025-02-13T07:44:25.686" v="966" actId="20577"/>
        <pc:sldMkLst>
          <pc:docMk/>
          <pc:sldMk cId="1474794172" sldId="909"/>
        </pc:sldMkLst>
        <pc:spChg chg="mod">
          <ac:chgData name="Olivier Genoud" userId="e3287607-b312-4221-8c8d-a6943b641987" providerId="ADAL" clId="{C55759F1-304B-412F-A09B-7C99A6F4F27E}" dt="2025-02-13T07:44:25.686" v="966" actId="20577"/>
          <ac:spMkLst>
            <pc:docMk/>
            <pc:sldMk cId="1474794172" sldId="909"/>
            <ac:spMk id="5" creationId="{4CCF5F94-F85A-4B75-B5EE-FEE92D005330}"/>
          </ac:spMkLst>
        </pc:spChg>
      </pc:sldChg>
      <pc:sldChg chg="del">
        <pc:chgData name="Olivier Genoud" userId="e3287607-b312-4221-8c8d-a6943b641987" providerId="ADAL" clId="{C55759F1-304B-412F-A09B-7C99A6F4F27E}" dt="2025-02-11T14:37:37.512" v="0" actId="47"/>
        <pc:sldMkLst>
          <pc:docMk/>
          <pc:sldMk cId="0" sldId="911"/>
        </pc:sldMkLst>
      </pc:sldChg>
      <pc:sldChg chg="del">
        <pc:chgData name="Olivier Genoud" userId="e3287607-b312-4221-8c8d-a6943b641987" providerId="ADAL" clId="{C55759F1-304B-412F-A09B-7C99A6F4F27E}" dt="2025-02-11T14:37:39.597" v="1" actId="47"/>
        <pc:sldMkLst>
          <pc:docMk/>
          <pc:sldMk cId="0" sldId="912"/>
        </pc:sldMkLst>
      </pc:sldChg>
      <pc:sldChg chg="del">
        <pc:chgData name="Olivier Genoud" userId="e3287607-b312-4221-8c8d-a6943b641987" providerId="ADAL" clId="{C55759F1-304B-412F-A09B-7C99A6F4F27E}" dt="2025-02-11T14:37:42.076" v="3" actId="47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C55759F1-304B-412F-A09B-7C99A6F4F27E}" dt="2025-02-11T17:11:31.886" v="702" actId="6549"/>
        <pc:sldMkLst>
          <pc:docMk/>
          <pc:sldMk cId="0" sldId="914"/>
        </pc:sldMkLst>
        <pc:graphicFrameChg chg="modGraphic">
          <ac:chgData name="Olivier Genoud" userId="e3287607-b312-4221-8c8d-a6943b641987" providerId="ADAL" clId="{C55759F1-304B-412F-A09B-7C99A6F4F27E}" dt="2025-02-11T17:11:31.886" v="702" actId="6549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C55759F1-304B-412F-A09B-7C99A6F4F27E}" dt="2025-02-13T07:14:38.710" v="951" actId="6549"/>
        <pc:sldMkLst>
          <pc:docMk/>
          <pc:sldMk cId="0" sldId="915"/>
        </pc:sldMkLst>
        <pc:graphicFrameChg chg="mod modGraphic">
          <ac:chgData name="Olivier Genoud" userId="e3287607-b312-4221-8c8d-a6943b641987" providerId="ADAL" clId="{C55759F1-304B-412F-A09B-7C99A6F4F27E}" dt="2025-02-13T07:14:38.710" v="951" actId="6549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C55759F1-304B-412F-A09B-7C99A6F4F27E}" dt="2025-02-13T07:47:35.681" v="970" actId="207"/>
        <pc:sldMkLst>
          <pc:docMk/>
          <pc:sldMk cId="0" sldId="918"/>
        </pc:sldMkLst>
        <pc:spChg chg="mod">
          <ac:chgData name="Olivier Genoud" userId="e3287607-b312-4221-8c8d-a6943b641987" providerId="ADAL" clId="{C55759F1-304B-412F-A09B-7C99A6F4F27E}" dt="2025-02-13T07:47:35.681" v="970" actId="207"/>
          <ac:spMkLst>
            <pc:docMk/>
            <pc:sldMk cId="0" sldId="918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C55759F1-304B-412F-A09B-7C99A6F4F27E}" dt="2025-02-11T17:16:17.224" v="719" actId="207"/>
          <ac:graphicFrameMkLst>
            <pc:docMk/>
            <pc:sldMk cId="0" sldId="918"/>
            <ac:graphicFrameMk id="3" creationId="{568781FC-997D-4470-F4D3-6FB2D33A03BF}"/>
          </ac:graphicFrameMkLst>
        </pc:graphicFrameChg>
      </pc:sldChg>
      <pc:sldChg chg="delSp modSp mod">
        <pc:chgData name="Olivier Genoud" userId="e3287607-b312-4221-8c8d-a6943b641987" providerId="ADAL" clId="{C55759F1-304B-412F-A09B-7C99A6F4F27E}" dt="2025-02-11T16:51:02.817" v="658" actId="20577"/>
        <pc:sldMkLst>
          <pc:docMk/>
          <pc:sldMk cId="1113726564" sldId="920"/>
        </pc:sldMkLst>
        <pc:spChg chg="mod">
          <ac:chgData name="Olivier Genoud" userId="e3287607-b312-4221-8c8d-a6943b641987" providerId="ADAL" clId="{C55759F1-304B-412F-A09B-7C99A6F4F27E}" dt="2025-02-11T16:31:48.598" v="201" actId="6549"/>
          <ac:spMkLst>
            <pc:docMk/>
            <pc:sldMk cId="1113726564" sldId="920"/>
            <ac:spMk id="4" creationId="{C5B93149-CD1D-4C62-8DFE-579BA4A128B1}"/>
          </ac:spMkLst>
        </pc:spChg>
        <pc:spChg chg="mod">
          <ac:chgData name="Olivier Genoud" userId="e3287607-b312-4221-8c8d-a6943b641987" providerId="ADAL" clId="{C55759F1-304B-412F-A09B-7C99A6F4F27E}" dt="2025-02-11T16:51:02.817" v="658" actId="20577"/>
          <ac:spMkLst>
            <pc:docMk/>
            <pc:sldMk cId="1113726564" sldId="920"/>
            <ac:spMk id="18435" creationId="{6DF2C6A5-97CD-46B8-BBA9-33870923E61E}"/>
          </ac:spMkLst>
        </pc:spChg>
      </pc:sldChg>
      <pc:sldChg chg="add del">
        <pc:chgData name="Olivier Genoud" userId="e3287607-b312-4221-8c8d-a6943b641987" providerId="ADAL" clId="{C55759F1-304B-412F-A09B-7C99A6F4F27E}" dt="2025-02-11T16:28:58.776" v="125" actId="47"/>
        <pc:sldMkLst>
          <pc:docMk/>
          <pc:sldMk cId="3996025329" sldId="921"/>
        </pc:sldMkLst>
      </pc:sldChg>
      <pc:sldMasterChg chg="modSp mod">
        <pc:chgData name="Olivier Genoud" userId="e3287607-b312-4221-8c8d-a6943b641987" providerId="ADAL" clId="{C55759F1-304B-412F-A09B-7C99A6F4F27E}" dt="2025-02-13T07:48:19.478" v="97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55759F1-304B-412F-A09B-7C99A6F4F27E}" dt="2025-02-13T07:48:19.478" v="972" actId="6549"/>
          <ac:spMkLst>
            <pc:docMk/>
            <pc:sldMasterMk cId="0" sldId="2147485146"/>
            <ac:spMk id="9" creationId="{FCB99B02-CF35-48A9-903B-BB14AD9FAEB8}"/>
          </ac:spMkLst>
        </pc:spChg>
      </pc:sldMaster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</pc:sldChg>
      <pc:sldChg chg="modSp mod">
        <pc:chgData name="Olivier Genoud" userId="e3287607-b312-4221-8c8d-a6943b641987" providerId="ADAL" clId="{CC26E5DC-B1ED-4FB7-8C8A-30C43F8E707B}" dt="2023-08-25T06:12:39.549" v="154" actId="20577"/>
        <pc:sldMkLst>
          <pc:docMk/>
          <pc:sldMk cId="0" sldId="324"/>
        </pc:sldMkLst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delSp modSp mod">
        <pc:chgData name="Olivier Genoud" userId="e3287607-b312-4221-8c8d-a6943b641987" providerId="ADAL" clId="{27EF9AC2-93E5-4B0D-B9E5-3E47A73EED4A}" dt="2023-11-10T16:39:19.983" v="394" actId="478"/>
        <pc:sldMkLst>
          <pc:docMk/>
          <pc:sldMk cId="0" sldId="324"/>
        </pc:sldMkLst>
      </pc:sldChg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</pc:sldChg>
      <pc:sldChg chg="delSp modSp mod">
        <pc:chgData name="Olivier Genoud" userId="e3287607-b312-4221-8c8d-a6943b641987" providerId="ADAL" clId="{27EF9AC2-93E5-4B0D-B9E5-3E47A73EED4A}" dt="2023-11-10T16:37:53.026" v="392" actId="478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27EF9AC2-93E5-4B0D-B9E5-3E47A73EED4A}" dt="2023-11-10T16:39:14.943" v="393" actId="478"/>
        <pc:sldMkLst>
          <pc:docMk/>
          <pc:sldMk cId="0" sldId="906"/>
        </pc:sldMkLst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8A543AE3-5A0F-410A-8CBE-63A03ABE39C8}"/>
    <pc:docChg chg="custSel addSld modSld modMainMaster">
      <pc:chgData name="Olivier Genoud" userId="e3287607-b312-4221-8c8d-a6943b641987" providerId="ADAL" clId="{8A543AE3-5A0F-410A-8CBE-63A03ABE39C8}" dt="2024-03-01T08:48:47.200" v="76" actId="207"/>
      <pc:docMkLst>
        <pc:docMk/>
      </pc:docMkLst>
      <pc:sldChg chg="modSp mod">
        <pc:chgData name="Olivier Genoud" userId="e3287607-b312-4221-8c8d-a6943b641987" providerId="ADAL" clId="{8A543AE3-5A0F-410A-8CBE-63A03ABE39C8}" dt="2024-02-26T09:31:21.157" v="0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8A543AE3-5A0F-410A-8CBE-63A03ABE39C8}" dt="2024-03-01T08:46:58.900" v="69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8A543AE3-5A0F-410A-8CBE-63A03ABE39C8}" dt="2024-03-01T08:48:47.200" v="76" actId="207"/>
        <pc:sldMkLst>
          <pc:docMk/>
          <pc:sldMk cId="0" sldId="906"/>
        </pc:sldMkLst>
      </pc:sldChg>
      <pc:sldChg chg="addSp delSp modSp add mod">
        <pc:chgData name="Olivier Genoud" userId="e3287607-b312-4221-8c8d-a6943b641987" providerId="ADAL" clId="{8A543AE3-5A0F-410A-8CBE-63A03ABE39C8}" dt="2024-02-29T18:49:06.317" v="64" actId="478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8A543AE3-5A0F-410A-8CBE-63A03ABE39C8}" dt="2024-02-26T09:31:37.499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</pc:sld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  <pc:sldMasterChg chg="modSp mod">
        <pc:chgData name="Olivier Genoud" userId="e3287607-b312-4221-8c8d-a6943b641987" providerId="ADAL" clId="{5050F960-DBDA-43B3-8F09-D7738697A157}" dt="2023-11-07T09:12:22.414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320DE465-485A-4A47-930A-C5775E2DB69B}"/>
    <pc:docChg chg="undo redo custSel addSld delSld modSld">
      <pc:chgData name="Olivier Genoud" userId="e3287607-b312-4221-8c8d-a6943b641987" providerId="ADAL" clId="{320DE465-485A-4A47-930A-C5775E2DB69B}" dt="2024-05-16T09:00:37.907" v="833" actId="207"/>
      <pc:docMkLst>
        <pc:docMk/>
      </pc:docMkLst>
      <pc:sldChg chg="delSp modSp mod">
        <pc:chgData name="Olivier Genoud" userId="e3287607-b312-4221-8c8d-a6943b641987" providerId="ADAL" clId="{320DE465-485A-4A47-930A-C5775E2DB69B}" dt="2024-05-15T20:19:29.711" v="711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320DE465-485A-4A47-930A-C5775E2DB69B}" dt="2024-05-15T20:15:37.403" v="707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320DE465-485A-4A47-930A-C5775E2DB69B}" dt="2024-05-15T20:34:38.263" v="789" actId="2165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320DE465-485A-4A47-930A-C5775E2DB69B}" dt="2024-05-15T20:35:34.886" v="808" actId="1036"/>
        <pc:sldMkLst>
          <pc:docMk/>
          <pc:sldMk cId="0" sldId="811"/>
        </pc:sldMkLst>
      </pc:sldChg>
      <pc:sldChg chg="modSp mod">
        <pc:chgData name="Olivier Genoud" userId="e3287607-b312-4221-8c8d-a6943b641987" providerId="ADAL" clId="{320DE465-485A-4A47-930A-C5775E2DB69B}" dt="2024-05-15T09:28:09.862" v="233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320DE465-485A-4A47-930A-C5775E2DB69B}" dt="2024-05-15T14:46:30.881" v="612" actId="40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320DE465-485A-4A47-930A-C5775E2DB69B}" dt="2024-05-15T20:14:19.857" v="700" actId="207"/>
        <pc:sldMkLst>
          <pc:docMk/>
          <pc:sldMk cId="781762355" sldId="887"/>
        </pc:sldMkLst>
      </pc:sldChg>
      <pc:sldChg chg="modSp add del mod">
        <pc:chgData name="Olivier Genoud" userId="e3287607-b312-4221-8c8d-a6943b641987" providerId="ADAL" clId="{320DE465-485A-4A47-930A-C5775E2DB69B}" dt="2024-05-15T14:47:14.736" v="613" actId="47"/>
        <pc:sldMkLst>
          <pc:docMk/>
          <pc:sldMk cId="3113574571" sldId="901"/>
        </pc:sldMkLst>
      </pc:sldChg>
      <pc:sldChg chg="delSp modSp mod">
        <pc:chgData name="Olivier Genoud" userId="e3287607-b312-4221-8c8d-a6943b641987" providerId="ADAL" clId="{320DE465-485A-4A47-930A-C5775E2DB69B}" dt="2024-05-15T09:13:03.424" v="142" actId="478"/>
        <pc:sldMkLst>
          <pc:docMk/>
          <pc:sldMk cId="0" sldId="905"/>
        </pc:sldMkLst>
      </pc:sldChg>
      <pc:sldChg chg="modSp mod">
        <pc:chgData name="Olivier Genoud" userId="e3287607-b312-4221-8c8d-a6943b641987" providerId="ADAL" clId="{320DE465-485A-4A47-930A-C5775E2DB69B}" dt="2024-05-16T09:00:37.907" v="833" actId="207"/>
        <pc:sldMkLst>
          <pc:docMk/>
          <pc:sldMk cId="0" sldId="906"/>
        </pc:sldMkLst>
      </pc:sldChg>
      <pc:sldChg chg="addSp delSp modSp mod">
        <pc:chgData name="Olivier Genoud" userId="e3287607-b312-4221-8c8d-a6943b641987" providerId="ADAL" clId="{320DE465-485A-4A47-930A-C5775E2DB69B}" dt="2024-05-15T09:42:42.677" v="262" actId="478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320DE465-485A-4A47-930A-C5775E2DB69B}" dt="2024-05-15T09:41:16.988" v="256" actId="47"/>
        <pc:sldMkLst>
          <pc:docMk/>
          <pc:sldMk cId="2539729523" sldId="910"/>
        </pc:sldMkLst>
      </pc:sldChg>
      <pc:sldChg chg="add del">
        <pc:chgData name="Olivier Genoud" userId="e3287607-b312-4221-8c8d-a6943b641987" providerId="ADAL" clId="{320DE465-485A-4A47-930A-C5775E2DB69B}" dt="2024-05-15T14:47:16.377" v="614" actId="47"/>
        <pc:sldMkLst>
          <pc:docMk/>
          <pc:sldMk cId="3715006554" sldId="910"/>
        </pc:sldMkLst>
      </pc:sld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</pc:sldChg>
    </pc:docChg>
  </pc:docChgLst>
  <pc:docChgLst>
    <pc:chgData name="Olivier Genoud" userId="e3287607-b312-4221-8c8d-a6943b641987" providerId="ADAL" clId="{70C3B32E-D3E5-4723-BC7D-DF10E155B128}"/>
    <pc:docChg chg="undo redo custSel modSld">
      <pc:chgData name="Olivier Genoud" userId="e3287607-b312-4221-8c8d-a6943b641987" providerId="ADAL" clId="{70C3B32E-D3E5-4723-BC7D-DF10E155B128}" dt="2024-08-18T15:35:08.878" v="1013" actId="13926"/>
      <pc:docMkLst>
        <pc:docMk/>
      </pc:docMkLst>
      <pc:sldChg chg="delSp mod">
        <pc:chgData name="Olivier Genoud" userId="e3287607-b312-4221-8c8d-a6943b641987" providerId="ADAL" clId="{70C3B32E-D3E5-4723-BC7D-DF10E155B128}" dt="2024-08-13T15:48:18.236" v="343" actId="478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70C3B32E-D3E5-4723-BC7D-DF10E155B128}" dt="2024-08-18T15:32:38.625" v="1012" actId="103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70C3B32E-D3E5-4723-BC7D-DF10E155B128}" dt="2024-08-18T15:35:08.878" v="1013" actId="13926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70C3B32E-D3E5-4723-BC7D-DF10E155B128}" dt="2024-08-18T15:29:17.564" v="987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70C3B32E-D3E5-4723-BC7D-DF10E155B128}" dt="2024-08-13T14:54:10.368" v="249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70C3B32E-D3E5-4723-BC7D-DF10E155B128}" dt="2024-08-18T15:27:42.863" v="974" actId="403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70C3B32E-D3E5-4723-BC7D-DF10E155B128}" dt="2024-08-18T15:28:36.554" v="983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70C3B32E-D3E5-4723-BC7D-DF10E155B128}" dt="2024-08-13T15:03:11.403" v="262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70C3B32E-D3E5-4723-BC7D-DF10E155B128}" dt="2024-08-18T15:25:41.357" v="972" actId="403"/>
        <pc:sldMkLst>
          <pc:docMk/>
          <pc:sldMk cId="781762355" sldId="887"/>
        </pc:sldMkLst>
      </pc:sldChg>
      <pc:sldChg chg="addSp delSp modSp mod">
        <pc:chgData name="Olivier Genoud" userId="e3287607-b312-4221-8c8d-a6943b641987" providerId="ADAL" clId="{70C3B32E-D3E5-4723-BC7D-DF10E155B128}" dt="2024-08-18T15:29:06.654" v="984" actId="478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70C3B32E-D3E5-4723-BC7D-DF10E155B128}" dt="2024-08-18T15:29:10.051" v="985" actId="478"/>
        <pc:sldMkLst>
          <pc:docMk/>
          <pc:sldMk cId="0" sldId="906"/>
        </pc:sldMkLst>
      </pc:sldChg>
      <pc:sldChg chg="delSp modSp mod">
        <pc:chgData name="Olivier Genoud" userId="e3287607-b312-4221-8c8d-a6943b641987" providerId="ADAL" clId="{70C3B32E-D3E5-4723-BC7D-DF10E155B128}" dt="2024-08-14T15:14:32.010" v="746" actId="1035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70C3B32E-D3E5-4723-BC7D-DF10E155B128}" dt="2024-08-13T11:39:24.097" v="106" actId="20577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70C3B32E-D3E5-4723-BC7D-DF10E155B128}" dt="2024-08-16T09:47:00.144" v="965" actId="207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7:05.601" v="9" actId="20577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B6100A0A-A33F-4524-B8A3-35A486FE7C66}" dt="2023-08-20T15:47:13.776" v="10" actId="13926"/>
        <pc:sldMkLst>
          <pc:docMk/>
          <pc:sldMk cId="0" sldId="322"/>
        </pc:sldMkLst>
      </pc:sldChg>
      <pc:sldChg chg="delSp modSp mod">
        <pc:chgData name="Olivier Genoud" userId="e3287607-b312-4221-8c8d-a6943b641987" providerId="ADAL" clId="{B6100A0A-A33F-4524-B8A3-35A486FE7C66}" dt="2023-08-20T15:49:52.727" v="12" actId="20577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B6100A0A-A33F-4524-B8A3-35A486FE7C66}" dt="2023-08-20T15:00:42.899" v="3" actId="478"/>
        <pc:sldMkLst>
          <pc:docMk/>
          <pc:sldMk cId="0" sldId="324"/>
        </pc:sldMkLst>
      </pc:sldChg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B40E99F0-C949-455D-9935-B2E3B13F35F1}"/>
    <pc:docChg chg="undo custSel addSld modSld modMainMaster">
      <pc:chgData name="Olivier Genoud" userId="e3287607-b312-4221-8c8d-a6943b641987" providerId="ADAL" clId="{B40E99F0-C949-455D-9935-B2E3B13F35F1}" dt="2024-05-24T01:29:33.060" v="299" actId="6549"/>
      <pc:docMkLst>
        <pc:docMk/>
      </pc:docMkLst>
      <pc:sldChg chg="modSp mod">
        <pc:chgData name="Olivier Genoud" userId="e3287607-b312-4221-8c8d-a6943b641987" providerId="ADAL" clId="{B40E99F0-C949-455D-9935-B2E3B13F35F1}" dt="2024-05-24T00:56:18.539" v="122" actId="2057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B40E99F0-C949-455D-9935-B2E3B13F35F1}" dt="2024-05-20T07:01:41.658" v="2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B40E99F0-C949-455D-9935-B2E3B13F35F1}" dt="2024-05-24T01:28:23.759" v="298" actId="20577"/>
        <pc:sldMkLst>
          <pc:docMk/>
          <pc:sldMk cId="1867481550" sldId="866"/>
        </pc:sldMkLst>
      </pc:sldChg>
      <pc:sldChg chg="modSp mod">
        <pc:chgData name="Olivier Genoud" userId="e3287607-b312-4221-8c8d-a6943b641987" providerId="ADAL" clId="{B40E99F0-C949-455D-9935-B2E3B13F35F1}" dt="2024-05-24T01:25:49.412" v="255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B40E99F0-C949-455D-9935-B2E3B13F35F1}" dt="2024-05-24T01:29:33.060" v="299" actId="6549"/>
        <pc:sldMkLst>
          <pc:docMk/>
          <pc:sldMk cId="0" sldId="906"/>
        </pc:sldMkLst>
      </pc:sldChg>
      <pc:sldChg chg="modSp add mod">
        <pc:chgData name="Olivier Genoud" userId="e3287607-b312-4221-8c8d-a6943b641987" providerId="ADAL" clId="{B40E99F0-C949-455D-9935-B2E3B13F35F1}" dt="2024-05-24T00:11:09.419" v="39" actId="6549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B40E99F0-C949-455D-9935-B2E3B13F35F1}" dt="2024-05-20T07:02:02.568" v="10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723D9847-35F2-4C0A-AE3C-C37855C40831}"/>
    <pc:docChg chg="custSel modSld modMainMaster">
      <pc:chgData name="Olivier Genoud" userId="e3287607-b312-4221-8c8d-a6943b641987" providerId="ADAL" clId="{723D9847-35F2-4C0A-AE3C-C37855C40831}" dt="2024-03-28T14:57:25.154" v="117"/>
      <pc:docMkLst>
        <pc:docMk/>
      </pc:docMkLst>
      <pc:sldChg chg="addSp modSp">
        <pc:chgData name="Olivier Genoud" userId="e3287607-b312-4221-8c8d-a6943b641987" providerId="ADAL" clId="{723D9847-35F2-4C0A-AE3C-C37855C40831}" dt="2024-03-28T14:55:02.658" v="94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23D9847-35F2-4C0A-AE3C-C37855C40831}" dt="2024-03-28T14:52:39.377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23D9847-35F2-4C0A-AE3C-C37855C40831}" dt="2024-03-28T14:54:55.908" v="90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723D9847-35F2-4C0A-AE3C-C37855C40831}" dt="2024-03-28T14:54:54.388" v="89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723D9847-35F2-4C0A-AE3C-C37855C40831}" dt="2024-03-28T14:54:57.186" v="91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723D9847-35F2-4C0A-AE3C-C37855C40831}" dt="2024-03-28T14:54:53.300" v="88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723D9847-35F2-4C0A-AE3C-C37855C40831}" dt="2024-03-28T14:55:07.395" v="96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723D9847-35F2-4C0A-AE3C-C37855C40831}" dt="2024-03-28T14:54:45.487" v="86" actId="1076"/>
        <pc:sldMkLst>
          <pc:docMk/>
          <pc:sldMk cId="3718173731" sldId="867"/>
        </pc:sldMkLst>
      </pc:sldChg>
      <pc:sldChg chg="addSp modSp mod">
        <pc:chgData name="Olivier Genoud" userId="e3287607-b312-4221-8c8d-a6943b641987" providerId="ADAL" clId="{723D9847-35F2-4C0A-AE3C-C37855C40831}" dt="2024-03-28T14:56:49.825" v="114" actId="207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723D9847-35F2-4C0A-AE3C-C37855C40831}" dt="2024-03-28T14:57:25.154" v="117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723D9847-35F2-4C0A-AE3C-C37855C40831}" dt="2024-03-28T14:55:06.098" v="95"/>
        <pc:sldMkLst>
          <pc:docMk/>
          <pc:sldMk cId="1808939307" sldId="908"/>
        </pc:sldMkLst>
      </pc:sldChg>
      <pc:sldChg chg="addSp modSp">
        <pc:chgData name="Olivier Genoud" userId="e3287607-b312-4221-8c8d-a6943b641987" providerId="ADAL" clId="{723D9847-35F2-4C0A-AE3C-C37855C40831}" dt="2024-03-28T14:54:50.292" v="87"/>
        <pc:sldMkLst>
          <pc:docMk/>
          <pc:sldMk cId="1474794172" sldId="909"/>
        </pc:sldMkLst>
      </pc:sldChg>
      <pc:sldMasterChg chg="modSp mod modSldLayout">
        <pc:chgData name="Olivier Genoud" userId="e3287607-b312-4221-8c8d-a6943b641987" providerId="ADAL" clId="{723D9847-35F2-4C0A-AE3C-C37855C40831}" dt="2024-03-28T14:53:43.310" v="65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23D9847-35F2-4C0A-AE3C-C37855C40831}" dt="2024-03-28T14:53:34.863" v="55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</pc:sldChg>
    </pc:docChg>
  </pc:docChgLst>
  <pc:docChgLst>
    <pc:chgData name="Olivier Genoud" userId="e3287607-b312-4221-8c8d-a6943b641987" providerId="ADAL" clId="{3E9DAFC3-05F1-45D8-A62E-AA71924ED427}"/>
    <pc:docChg chg="undo custSel addSld modSld modMainMaster">
      <pc:chgData name="Olivier Genoud" userId="e3287607-b312-4221-8c8d-a6943b641987" providerId="ADAL" clId="{3E9DAFC3-05F1-45D8-A62E-AA71924ED427}" dt="2024-08-23T07:32:04.487" v="315"/>
      <pc:docMkLst>
        <pc:docMk/>
      </pc:docMkLst>
      <pc:sldChg chg="modSp mod">
        <pc:chgData name="Olivier Genoud" userId="e3287607-b312-4221-8c8d-a6943b641987" providerId="ADAL" clId="{3E9DAFC3-05F1-45D8-A62E-AA71924ED427}" dt="2024-08-23T07:20:19.744" v="303" actId="103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3E9DAFC3-05F1-45D8-A62E-AA71924ED427}" dt="2024-08-23T07:32:04.487" v="315"/>
        <pc:sldMkLst>
          <pc:docMk/>
          <pc:sldMk cId="0" sldId="323"/>
        </pc:sldMkLst>
      </pc:sldChg>
      <pc:sldChg chg="modSp mod">
        <pc:chgData name="Olivier Genoud" userId="e3287607-b312-4221-8c8d-a6943b641987" providerId="ADAL" clId="{3E9DAFC3-05F1-45D8-A62E-AA71924ED427}" dt="2024-08-19T09:11:03.244" v="0" actId="6549"/>
        <pc:sldMkLst>
          <pc:docMk/>
          <pc:sldMk cId="0" sldId="341"/>
        </pc:sldMkLst>
      </pc:sldChg>
      <pc:sldChg chg="addSp delSp modSp add mod">
        <pc:chgData name="Olivier Genoud" userId="e3287607-b312-4221-8c8d-a6943b641987" providerId="ADAL" clId="{3E9DAFC3-05F1-45D8-A62E-AA71924ED427}" dt="2024-08-23T07:18:47.305" v="290" actId="6549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3E9DAFC3-05F1-45D8-A62E-AA71924ED427}" dt="2024-08-23T07:12:52.864" v="229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3E9DAFC3-05F1-45D8-A62E-AA71924ED427}" dt="2024-08-23T05:52:54.988" v="219" actId="207"/>
        <pc:sldMkLst>
          <pc:docMk/>
          <pc:sldMk cId="0" sldId="906"/>
        </pc:sldMkLst>
      </pc:sldChg>
      <pc:sldChg chg="addSp delSp modSp mod">
        <pc:chgData name="Olivier Genoud" userId="e3287607-b312-4221-8c8d-a6943b641987" providerId="ADAL" clId="{3E9DAFC3-05F1-45D8-A62E-AA71924ED427}" dt="2024-08-23T07:17:37.188" v="287" actId="20577"/>
        <pc:sldMkLst>
          <pc:docMk/>
          <pc:sldMk cId="0" sldId="910"/>
        </pc:sldMkLst>
      </pc:sldChg>
      <pc:sldChg chg="addSp delSp modSp add mod">
        <pc:chgData name="Olivier Genoud" userId="e3287607-b312-4221-8c8d-a6943b641987" providerId="ADAL" clId="{3E9DAFC3-05F1-45D8-A62E-AA71924ED427}" dt="2024-08-23T05:46:50.593" v="162" actId="13926"/>
        <pc:sldMkLst>
          <pc:docMk/>
          <pc:sldMk cId="2509655333" sldId="911"/>
        </pc:sldMkLst>
      </pc:sldChg>
      <pc:sldMasterChg chg="modSp mod">
        <pc:chgData name="Olivier Genoud" userId="e3287607-b312-4221-8c8d-a6943b641987" providerId="ADAL" clId="{3E9DAFC3-05F1-45D8-A62E-AA71924ED427}" dt="2024-08-19T09:11:21.058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modSp mod">
        <pc:chgData name="Olivier Genoud" userId="e3287607-b312-4221-8c8d-a6943b641987" providerId="ADAL" clId="{7161AF4A-5934-45C2-BCCF-3B8078A215BD}" dt="2023-12-22T13:49:04.126" v="176" actId="207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</pc:sldChg>
      <pc:sldChg chg="modSp mod">
        <pc:chgData name="Olivier Genoud" userId="e3287607-b312-4221-8c8d-a6943b641987" providerId="ADAL" clId="{7161AF4A-5934-45C2-BCCF-3B8078A215BD}" dt="2023-12-22T13:38:22.281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161AF4A-5934-45C2-BCCF-3B8078A215BD}" dt="2023-12-22T13:42:48.592" v="111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7161AF4A-5934-45C2-BCCF-3B8078A215BD}" dt="2023-12-22T13:42:47.262" v="110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7161AF4A-5934-45C2-BCCF-3B8078A215BD}" dt="2023-12-22T13:42:50.398" v="112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7161AF4A-5934-45C2-BCCF-3B8078A215BD}" dt="2023-12-22T13:42:45.647" v="109"/>
        <pc:sldMkLst>
          <pc:docMk/>
          <pc:sldMk cId="0" sldId="811"/>
        </pc:sldMkLst>
      </pc:sldChg>
      <pc:sldChg chg="addSp modSp add mod">
        <pc:chgData name="Olivier Genoud" userId="e3287607-b312-4221-8c8d-a6943b641987" providerId="ADAL" clId="{7161AF4A-5934-45C2-BCCF-3B8078A215BD}" dt="2023-12-22T14:59:42.113" v="188" actId="654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7161AF4A-5934-45C2-BCCF-3B8078A215BD}" dt="2023-12-22T13:42:36.969" v="105" actId="1076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</pc:sldChg>
      <pc:sldChg chg="addSp modSp del">
        <pc:chgData name="Olivier Genoud" userId="e3287607-b312-4221-8c8d-a6943b641987" providerId="ADAL" clId="{7161AF4A-5934-45C2-BCCF-3B8078A215BD}" dt="2023-12-22T13:43:23.287" v="124" actId="47"/>
        <pc:sldMkLst>
          <pc:docMk/>
          <pc:sldMk cId="3269946048" sldId="885"/>
        </pc:sldMkLst>
      </pc:sldChg>
      <pc:sldChg chg="addSp modSp">
        <pc:chgData name="Olivier Genoud" userId="e3287607-b312-4221-8c8d-a6943b641987" providerId="ADAL" clId="{7161AF4A-5934-45C2-BCCF-3B8078A215BD}" dt="2023-12-22T13:42:43.885" v="108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</pc:sldChg>
      <pc:sldChg chg="addSp modSp mod">
        <pc:chgData name="Olivier Genoud" userId="e3287607-b312-4221-8c8d-a6943b641987" providerId="ADAL" clId="{7161AF4A-5934-45C2-BCCF-3B8078A215BD}" dt="2024-01-09T14:28:23.946" v="594" actId="13926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7161AF4A-5934-45C2-BCCF-3B8078A215BD}" dt="2024-01-10T10:18:23.404" v="602" actId="13926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7161AF4A-5934-45C2-BCCF-3B8078A215BD}" dt="2023-12-22T13:43:09.999" v="123"/>
        <pc:sldMkLst>
          <pc:docMk/>
          <pc:sldMk cId="1808939307" sldId="908"/>
        </pc:sldMkLst>
      </pc:sldChg>
      <pc:sldChg chg="addSp delSp modSp mod">
        <pc:chgData name="Olivier Genoud" userId="e3287607-b312-4221-8c8d-a6943b641987" providerId="ADAL" clId="{7161AF4A-5934-45C2-BCCF-3B8078A215BD}" dt="2024-01-09T10:20:30.367" v="465" actId="478"/>
        <pc:sldMkLst>
          <pc:docMk/>
          <pc:sldMk cId="1474794172" sldId="909"/>
        </pc:sldMkLst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  <pc:sldMasterChg chg="modSp mod modSldLayout">
        <pc:chgData name="Olivier Genoud" userId="e3287607-b312-4221-8c8d-a6943b641987" providerId="ADAL" clId="{7161AF4A-5934-45C2-BCCF-3B8078A215BD}" dt="2023-12-22T13:40:41.432" v="86" actId="20577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161AF4A-5934-45C2-BCCF-3B8078A215BD}" dt="2023-12-22T13:40:41.432" v="86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2644A3FD-5541-4B10-9C16-9F96C7F87F3B}"/>
    <pc:docChg chg="undo custSel addSld delSld modSld sldOrd modMainMaster">
      <pc:chgData name="Olivier Genoud" userId="e3287607-b312-4221-8c8d-a6943b641987" providerId="ADAL" clId="{2644A3FD-5541-4B10-9C16-9F96C7F87F3B}" dt="2025-02-05T10:56:30.881" v="822" actId="478"/>
      <pc:docMkLst>
        <pc:docMk/>
      </pc:docMkLst>
      <pc:sldChg chg="addSp modSp">
        <pc:chgData name="Olivier Genoud" userId="e3287607-b312-4221-8c8d-a6943b641987" providerId="ADAL" clId="{2644A3FD-5541-4B10-9C16-9F96C7F87F3B}" dt="2025-01-08T15:26:39.594" v="39"/>
        <pc:sldMkLst>
          <pc:docMk/>
          <pc:sldMk cId="0" sldId="324"/>
        </pc:sldMkLst>
      </pc:sldChg>
      <pc:sldChg chg="addSp modSp">
        <pc:chgData name="Olivier Genoud" userId="e3287607-b312-4221-8c8d-a6943b641987" providerId="ADAL" clId="{2644A3FD-5541-4B10-9C16-9F96C7F87F3B}" dt="2025-01-08T15:26:33.675" v="35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2644A3FD-5541-4B10-9C16-9F96C7F87F3B}" dt="2025-01-08T15:26:32.554" v="34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2644A3FD-5541-4B10-9C16-9F96C7F87F3B}" dt="2025-01-08T15:26:35.545" v="36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2644A3FD-5541-4B10-9C16-9F96C7F87F3B}" dt="2025-01-08T15:26:30.670" v="33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2644A3FD-5541-4B10-9C16-9F96C7F87F3B}" dt="2025-01-08T15:26:21.358" v="29" actId="1076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2644A3FD-5541-4B10-9C16-9F96C7F87F3B}" dt="2025-01-08T15:26:29.073" v="32"/>
        <pc:sldMkLst>
          <pc:docMk/>
          <pc:sldMk cId="781762355" sldId="887"/>
        </pc:sldMkLst>
      </pc:sldChg>
      <pc:sldChg chg="addSp modSp del">
        <pc:chgData name="Olivier Genoud" userId="e3287607-b312-4221-8c8d-a6943b641987" providerId="ADAL" clId="{2644A3FD-5541-4B10-9C16-9F96C7F87F3B}" dt="2025-01-08T15:34:59.095" v="46" actId="47"/>
        <pc:sldMkLst>
          <pc:docMk/>
          <pc:sldMk cId="1808939307" sldId="908"/>
        </pc:sldMkLst>
      </pc:sldChg>
      <pc:sldChg chg="addSp delSp modSp mod ord">
        <pc:chgData name="Olivier Genoud" userId="e3287607-b312-4221-8c8d-a6943b641987" providerId="ADAL" clId="{2644A3FD-5541-4B10-9C16-9F96C7F87F3B}" dt="2025-01-09T08:34:33.478" v="384"/>
        <pc:sldMkLst>
          <pc:docMk/>
          <pc:sldMk cId="1474794172" sldId="909"/>
        </pc:sldMkLst>
        <pc:spChg chg="mod">
          <ac:chgData name="Olivier Genoud" userId="e3287607-b312-4221-8c8d-a6943b641987" providerId="ADAL" clId="{2644A3FD-5541-4B10-9C16-9F96C7F87F3B}" dt="2025-01-09T08:33:31.870" v="366" actId="20577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 Genoud" userId="e3287607-b312-4221-8c8d-a6943b641987" providerId="ADAL" clId="{2644A3FD-5541-4B10-9C16-9F96C7F87F3B}" dt="2025-01-08T15:38:21.679" v="85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 Genoud" userId="e3287607-b312-4221-8c8d-a6943b641987" providerId="ADAL" clId="{2644A3FD-5541-4B10-9C16-9F96C7F87F3B}" dt="2025-01-09T08:34:33.478" v="384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 Genoud" userId="e3287607-b312-4221-8c8d-a6943b641987" providerId="ADAL" clId="{2644A3FD-5541-4B10-9C16-9F96C7F87F3B}" dt="2025-01-09T08:33:54.110" v="375" actId="20577"/>
          <ac:spMkLst>
            <pc:docMk/>
            <pc:sldMk cId="1474794172" sldId="909"/>
            <ac:spMk id="8196" creationId="{09DE4C67-0C44-4013-AD9C-EF9AA7E8CAB1}"/>
          </ac:spMkLst>
        </pc:spChg>
      </pc:sldChg>
      <pc:sldChg chg="addSp modSp mod">
        <pc:chgData name="Olivier Genoud" userId="e3287607-b312-4221-8c8d-a6943b641987" providerId="ADAL" clId="{2644A3FD-5541-4B10-9C16-9F96C7F87F3B}" dt="2025-01-13T14:39:30.986" v="677" actId="13926"/>
        <pc:sldMkLst>
          <pc:docMk/>
          <pc:sldMk cId="0" sldId="911"/>
        </pc:sldMkLst>
      </pc:sldChg>
      <pc:sldChg chg="addSp modSp mod">
        <pc:chgData name="Olivier Genoud" userId="e3287607-b312-4221-8c8d-a6943b641987" providerId="ADAL" clId="{2644A3FD-5541-4B10-9C16-9F96C7F87F3B}" dt="2025-01-14T08:42:06.917" v="725" actId="6549"/>
        <pc:sldMkLst>
          <pc:docMk/>
          <pc:sldMk cId="0" sldId="912"/>
        </pc:sldMkLst>
      </pc:sldChg>
      <pc:sldChg chg="addSp modSp mod">
        <pc:chgData name="Olivier Genoud" userId="e3287607-b312-4221-8c8d-a6943b641987" providerId="ADAL" clId="{2644A3FD-5541-4B10-9C16-9F96C7F87F3B}" dt="2025-01-08T15:36:05.996" v="56" actId="207"/>
        <pc:sldMkLst>
          <pc:docMk/>
          <pc:sldMk cId="0" sldId="913"/>
        </pc:sldMkLst>
      </pc:sldChg>
      <pc:sldChg chg="addSp modSp mod">
        <pc:chgData name="Olivier Genoud" userId="e3287607-b312-4221-8c8d-a6943b641987" providerId="ADAL" clId="{2644A3FD-5541-4B10-9C16-9F96C7F87F3B}" dt="2025-01-22T14:59:25.145" v="786" actId="207"/>
        <pc:sldMkLst>
          <pc:docMk/>
          <pc:sldMk cId="0" sldId="914"/>
        </pc:sldMkLst>
        <pc:spChg chg="mod">
          <ac:chgData name="Olivier Genoud" userId="e3287607-b312-4221-8c8d-a6943b641987" providerId="ADAL" clId="{2644A3FD-5541-4B10-9C16-9F96C7F87F3B}" dt="2025-01-13T12:58:58.672" v="449" actId="20577"/>
          <ac:spMkLst>
            <pc:docMk/>
            <pc:sldMk cId="0" sldId="914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2644A3FD-5541-4B10-9C16-9F96C7F87F3B}" dt="2025-01-22T14:59:25.145" v="786" actId="207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2644A3FD-5541-4B10-9C16-9F96C7F87F3B}" dt="2025-01-21T09:42:08.738" v="735" actId="13926"/>
        <pc:sldMkLst>
          <pc:docMk/>
          <pc:sldMk cId="0" sldId="915"/>
        </pc:sldMkLst>
        <pc:spChg chg="mod">
          <ac:chgData name="Olivier Genoud" userId="e3287607-b312-4221-8c8d-a6943b641987" providerId="ADAL" clId="{2644A3FD-5541-4B10-9C16-9F96C7F87F3B}" dt="2025-01-13T12:59:58.563" v="500" actId="20577"/>
          <ac:spMkLst>
            <pc:docMk/>
            <pc:sldMk cId="0" sldId="915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2644A3FD-5541-4B10-9C16-9F96C7F87F3B}" dt="2025-01-21T09:42:08.738" v="735" actId="13926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addSp delSp modSp mod">
        <pc:chgData name="Olivier Genoud" userId="e3287607-b312-4221-8c8d-a6943b641987" providerId="ADAL" clId="{2644A3FD-5541-4B10-9C16-9F96C7F87F3B}" dt="2025-02-05T10:56:30.881" v="822" actId="478"/>
        <pc:sldMkLst>
          <pc:docMk/>
          <pc:sldMk cId="2875641359" sldId="917"/>
        </pc:sldMkLst>
        <pc:spChg chg="mod">
          <ac:chgData name="Olivier Genoud" userId="e3287607-b312-4221-8c8d-a6943b641987" providerId="ADAL" clId="{2644A3FD-5541-4B10-9C16-9F96C7F87F3B}" dt="2025-02-05T10:56:19.952" v="821" actId="1035"/>
          <ac:spMkLst>
            <pc:docMk/>
            <pc:sldMk cId="2875641359" sldId="917"/>
            <ac:spMk id="32771" creationId="{9FCE62D6-5764-49BE-B43B-28DD76F27181}"/>
          </ac:spMkLst>
        </pc:spChg>
        <pc:graphicFrameChg chg="add mod">
          <ac:chgData name="Olivier Genoud" userId="e3287607-b312-4221-8c8d-a6943b641987" providerId="ADAL" clId="{2644A3FD-5541-4B10-9C16-9F96C7F87F3B}" dt="2025-02-05T10:56:16.914" v="819" actId="1035"/>
          <ac:graphicFrameMkLst>
            <pc:docMk/>
            <pc:sldMk cId="2875641359" sldId="917"/>
            <ac:graphicFrameMk id="4" creationId="{F5491AEF-E589-62A3-F596-A5B1981756A4}"/>
          </ac:graphicFrameMkLst>
        </pc:graphicFrameChg>
      </pc:sldChg>
      <pc:sldChg chg="addSp modSp mod">
        <pc:chgData name="Olivier Genoud" userId="e3287607-b312-4221-8c8d-a6943b641987" providerId="ADAL" clId="{2644A3FD-5541-4B10-9C16-9F96C7F87F3B}" dt="2025-01-22T14:55:13.313" v="783" actId="14"/>
        <pc:sldMkLst>
          <pc:docMk/>
          <pc:sldMk cId="0" sldId="918"/>
        </pc:sldMkLst>
        <pc:spChg chg="mod">
          <ac:chgData name="Olivier Genoud" userId="e3287607-b312-4221-8c8d-a6943b641987" providerId="ADAL" clId="{2644A3FD-5541-4B10-9C16-9F96C7F87F3B}" dt="2025-01-22T14:53:31.613" v="766" actId="6549"/>
          <ac:spMkLst>
            <pc:docMk/>
            <pc:sldMk cId="0" sldId="918"/>
            <ac:spMk id="7" creationId="{DF69BCE0-183F-452C-B374-53373370D1C7}"/>
          </ac:spMkLst>
        </pc:spChg>
        <pc:spChg chg="mod">
          <ac:chgData name="Olivier Genoud" userId="e3287607-b312-4221-8c8d-a6943b641987" providerId="ADAL" clId="{2644A3FD-5541-4B10-9C16-9F96C7F87F3B}" dt="2025-01-22T14:55:13.313" v="783" actId="14"/>
          <ac:spMkLst>
            <pc:docMk/>
            <pc:sldMk cId="0" sldId="918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2644A3FD-5541-4B10-9C16-9F96C7F87F3B}" dt="2025-01-22T14:54:43.037" v="773"/>
          <ac:graphicFrameMkLst>
            <pc:docMk/>
            <pc:sldMk cId="0" sldId="918"/>
            <ac:graphicFrameMk id="3" creationId="{568781FC-997D-4470-F4D3-6FB2D33A03BF}"/>
          </ac:graphicFrameMkLst>
        </pc:graphicFrameChg>
        <pc:graphicFrameChg chg="mod modGraphic">
          <ac:chgData name="Olivier Genoud" userId="e3287607-b312-4221-8c8d-a6943b641987" providerId="ADAL" clId="{2644A3FD-5541-4B10-9C16-9F96C7F87F3B}" dt="2025-01-22T14:54:58.004" v="774" actId="1076"/>
          <ac:graphicFrameMkLst>
            <pc:docMk/>
            <pc:sldMk cId="0" sldId="918"/>
            <ac:graphicFrameMk id="5" creationId="{6E5E4DF7-6C00-01D5-B7EB-9959B37C08FA}"/>
          </ac:graphicFrameMkLst>
        </pc:graphicFrameChg>
      </pc:sldChg>
      <pc:sldChg chg="addSp modSp">
        <pc:chgData name="Olivier Genoud" userId="e3287607-b312-4221-8c8d-a6943b641987" providerId="ADAL" clId="{2644A3FD-5541-4B10-9C16-9F96C7F87F3B}" dt="2025-01-08T15:26:24.781" v="30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2644A3FD-5541-4B10-9C16-9F96C7F87F3B}" dt="2025-01-08T17:09:45.032" v="316" actId="47"/>
        <pc:sldMkLst>
          <pc:docMk/>
          <pc:sldMk cId="587583524" sldId="921"/>
        </pc:sldMkLst>
      </pc:sldChg>
      <pc:sldMasterChg chg="modSp mod">
        <pc:chgData name="Olivier Genoud" userId="e3287607-b312-4221-8c8d-a6943b641987" providerId="ADAL" clId="{2644A3FD-5541-4B10-9C16-9F96C7F87F3B}" dt="2025-02-05T10:53:58.904" v="79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2644A3FD-5541-4B10-9C16-9F96C7F87F3B}" dt="2025-02-05T10:53:58.904" v="794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</pc:sld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FF5748AC-1C85-448A-AB10-35D26778616A}"/>
    <pc:docChg chg="undo custSel addSld delSld modSld sldOrd modMainMaster">
      <pc:chgData name="Olivier Genoud" userId="e3287607-b312-4221-8c8d-a6943b641987" providerId="ADAL" clId="{FF5748AC-1C85-448A-AB10-35D26778616A}" dt="2024-11-04T13:25:02.240" v="1871" actId="6549"/>
      <pc:docMkLst>
        <pc:docMk/>
      </pc:docMkLst>
      <pc:sldChg chg="addSp modSp del ord">
        <pc:chgData name="Olivier Genoud" userId="e3287607-b312-4221-8c8d-a6943b641987" providerId="ADAL" clId="{FF5748AC-1C85-448A-AB10-35D26778616A}" dt="2024-09-18T16:28:17.215" v="104" actId="47"/>
        <pc:sldMkLst>
          <pc:docMk/>
          <pc:sldMk cId="0" sldId="321"/>
        </pc:sldMkLst>
      </pc:sldChg>
      <pc:sldChg chg="addSp modSp del ord">
        <pc:chgData name="Olivier Genoud" userId="e3287607-b312-4221-8c8d-a6943b641987" providerId="ADAL" clId="{FF5748AC-1C85-448A-AB10-35D26778616A}" dt="2024-09-18T16:28:27.365" v="107" actId="47"/>
        <pc:sldMkLst>
          <pc:docMk/>
          <pc:sldMk cId="0" sldId="322"/>
        </pc:sldMkLst>
      </pc:sldChg>
      <pc:sldChg chg="addSp modSp del ord">
        <pc:chgData name="Olivier Genoud" userId="e3287607-b312-4221-8c8d-a6943b641987" providerId="ADAL" clId="{FF5748AC-1C85-448A-AB10-35D26778616A}" dt="2024-09-18T16:28:39.940" v="110" actId="47"/>
        <pc:sldMkLst>
          <pc:docMk/>
          <pc:sldMk cId="0" sldId="323"/>
        </pc:sldMkLst>
      </pc:sldChg>
      <pc:sldChg chg="addSp modSp">
        <pc:chgData name="Olivier Genoud" userId="e3287607-b312-4221-8c8d-a6943b641987" providerId="ADAL" clId="{FF5748AC-1C85-448A-AB10-35D26778616A}" dt="2024-09-18T16:25:03.913" v="83"/>
        <pc:sldMkLst>
          <pc:docMk/>
          <pc:sldMk cId="0" sldId="324"/>
        </pc:sldMkLst>
      </pc:sldChg>
      <pc:sldChg chg="modSp mod">
        <pc:chgData name="Olivier Genoud" userId="e3287607-b312-4221-8c8d-a6943b641987" providerId="ADAL" clId="{FF5748AC-1C85-448A-AB10-35D26778616A}" dt="2024-09-18T16:22:02.577" v="2" actId="20577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FF5748AC-1C85-448A-AB10-35D26778616A}" dt="2024-09-18T16:24:58.600" v="79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FF5748AC-1C85-448A-AB10-35D26778616A}" dt="2024-09-18T16:24:57.626" v="78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FF5748AC-1C85-448A-AB10-35D26778616A}" dt="2024-09-18T16:25:00.329" v="80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FF5748AC-1C85-448A-AB10-35D26778616A}" dt="2024-09-18T16:24:56.170" v="77"/>
        <pc:sldMkLst>
          <pc:docMk/>
          <pc:sldMk cId="0" sldId="811"/>
        </pc:sldMkLst>
      </pc:sldChg>
      <pc:sldChg chg="addSp delSp modSp mod">
        <pc:chgData name="Olivier Genoud" userId="e3287607-b312-4221-8c8d-a6943b641987" providerId="ADAL" clId="{FF5748AC-1C85-448A-AB10-35D26778616A}" dt="2024-10-31T14:29:08.277" v="1830" actId="478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FF5748AC-1C85-448A-AB10-35D26778616A}" dt="2024-09-18T16:28:55.006" v="112" actId="47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FF5748AC-1C85-448A-AB10-35D26778616A}" dt="2024-09-18T16:24:54.921" v="76"/>
        <pc:sldMkLst>
          <pc:docMk/>
          <pc:sldMk cId="781762355" sldId="887"/>
        </pc:sldMkLst>
      </pc:sldChg>
      <pc:sldChg chg="addSp modSp del ord">
        <pc:chgData name="Olivier Genoud" userId="e3287607-b312-4221-8c8d-a6943b641987" providerId="ADAL" clId="{FF5748AC-1C85-448A-AB10-35D26778616A}" dt="2024-09-18T16:26:26.596" v="94" actId="47"/>
        <pc:sldMkLst>
          <pc:docMk/>
          <pc:sldMk cId="0" sldId="905"/>
        </pc:sldMkLst>
      </pc:sldChg>
      <pc:sldChg chg="addSp modSp del ord">
        <pc:chgData name="Olivier Genoud" userId="e3287607-b312-4221-8c8d-a6943b641987" providerId="ADAL" clId="{FF5748AC-1C85-448A-AB10-35D26778616A}" dt="2024-09-18T16:26:45.426" v="97" actId="47"/>
        <pc:sldMkLst>
          <pc:docMk/>
          <pc:sldMk cId="0" sldId="906"/>
        </pc:sldMkLst>
      </pc:sldChg>
      <pc:sldChg chg="addSp modSp mod">
        <pc:chgData name="Olivier Genoud" userId="e3287607-b312-4221-8c8d-a6943b641987" providerId="ADAL" clId="{FF5748AC-1C85-448A-AB10-35D26778616A}" dt="2024-09-18T16:33:16.872" v="123"/>
        <pc:sldMkLst>
          <pc:docMk/>
          <pc:sldMk cId="1808939307" sldId="908"/>
        </pc:sldMkLst>
      </pc:sldChg>
      <pc:sldChg chg="addSp delSp modSp mod ord">
        <pc:chgData name="Olivier Genoud" userId="e3287607-b312-4221-8c8d-a6943b641987" providerId="ADAL" clId="{FF5748AC-1C85-448A-AB10-35D26778616A}" dt="2024-09-23T08:45:14.169" v="960" actId="20577"/>
        <pc:sldMkLst>
          <pc:docMk/>
          <pc:sldMk cId="1474794172" sldId="909"/>
        </pc:sldMkLst>
      </pc:sldChg>
      <pc:sldChg chg="addSp modSp del">
        <pc:chgData name="Olivier Genoud" userId="e3287607-b312-4221-8c8d-a6943b641987" providerId="ADAL" clId="{FF5748AC-1C85-448A-AB10-35D26778616A}" dt="2024-09-18T16:28:51.471" v="111" actId="47"/>
        <pc:sldMkLst>
          <pc:docMk/>
          <pc:sldMk cId="0" sldId="910"/>
        </pc:sldMkLst>
      </pc:sldChg>
      <pc:sldChg chg="addSp modSp add mod">
        <pc:chgData name="Olivier Genoud" userId="e3287607-b312-4221-8c8d-a6943b641987" providerId="ADAL" clId="{FF5748AC-1C85-448A-AB10-35D26778616A}" dt="2024-10-31T12:14:54.185" v="988" actId="20577"/>
        <pc:sldMkLst>
          <pc:docMk/>
          <pc:sldMk cId="0" sldId="911"/>
        </pc:sldMkLst>
      </pc:sldChg>
      <pc:sldChg chg="del">
        <pc:chgData name="Olivier Genoud" userId="e3287607-b312-4221-8c8d-a6943b641987" providerId="ADAL" clId="{FF5748AC-1C85-448A-AB10-35D26778616A}" dt="2024-09-18T16:25:18.845" v="90" actId="47"/>
        <pc:sldMkLst>
          <pc:docMk/>
          <pc:sldMk cId="2509655333" sldId="911"/>
        </pc:sldMkLst>
      </pc:sldChg>
      <pc:sldChg chg="addSp modSp add mod">
        <pc:chgData name="Olivier Genoud" userId="e3287607-b312-4221-8c8d-a6943b641987" providerId="ADAL" clId="{FF5748AC-1C85-448A-AB10-35D26778616A}" dt="2024-10-31T10:17:04.048" v="984" actId="6549"/>
        <pc:sldMkLst>
          <pc:docMk/>
          <pc:sldMk cId="0" sldId="912"/>
        </pc:sldMkLst>
      </pc:sldChg>
      <pc:sldChg chg="addSp modSp add del mod">
        <pc:chgData name="Olivier Genoud" userId="e3287607-b312-4221-8c8d-a6943b641987" providerId="ADAL" clId="{FF5748AC-1C85-448A-AB10-35D26778616A}" dt="2024-10-31T14:30:41.684" v="1842" actId="13926"/>
        <pc:sldMkLst>
          <pc:docMk/>
          <pc:sldMk cId="0" sldId="913"/>
        </pc:sldMkLst>
      </pc:sldChg>
      <pc:sldChg chg="addSp modSp add mod">
        <pc:chgData name="Olivier Genoud" userId="e3287607-b312-4221-8c8d-a6943b641987" providerId="ADAL" clId="{FF5748AC-1C85-448A-AB10-35D26778616A}" dt="2024-09-23T08:20:44.396" v="945" actId="207"/>
        <pc:sldMkLst>
          <pc:docMk/>
          <pc:sldMk cId="0" sldId="914"/>
        </pc:sldMkLst>
      </pc:sldChg>
      <pc:sldChg chg="addSp modSp add mod">
        <pc:chgData name="Olivier Genoud" userId="e3287607-b312-4221-8c8d-a6943b641987" providerId="ADAL" clId="{FF5748AC-1C85-448A-AB10-35D26778616A}" dt="2024-09-19T07:10:12.198" v="223"/>
        <pc:sldMkLst>
          <pc:docMk/>
          <pc:sldMk cId="0" sldId="915"/>
        </pc:sldMkLst>
      </pc:sldChg>
      <pc:sldChg chg="addSp modSp add del">
        <pc:chgData name="Olivier Genoud" userId="e3287607-b312-4221-8c8d-a6943b641987" providerId="ADAL" clId="{FF5748AC-1C85-448A-AB10-35D26778616A}" dt="2024-09-19T07:17:43.766" v="272" actId="47"/>
        <pc:sldMkLst>
          <pc:docMk/>
          <pc:sldMk cId="0" sldId="916"/>
        </pc:sldMkLst>
      </pc:sldChg>
      <pc:sldChg chg="addSp delSp modSp add mod">
        <pc:chgData name="Olivier Genoud" userId="e3287607-b312-4221-8c8d-a6943b641987" providerId="ADAL" clId="{FF5748AC-1C85-448A-AB10-35D26778616A}" dt="2024-09-19T07:20:48.034" v="334" actId="1035"/>
        <pc:sldMkLst>
          <pc:docMk/>
          <pc:sldMk cId="2875641359" sldId="917"/>
        </pc:sldMkLst>
      </pc:sldChg>
      <pc:sldChg chg="modSp add mod">
        <pc:chgData name="Olivier Genoud" userId="e3287607-b312-4221-8c8d-a6943b641987" providerId="ADAL" clId="{FF5748AC-1C85-448A-AB10-35D26778616A}" dt="2024-09-19T07:15:45.382" v="271" actId="6549"/>
        <pc:sldMkLst>
          <pc:docMk/>
          <pc:sldMk cId="0" sldId="918"/>
        </pc:sldMkLst>
      </pc:sldChg>
      <pc:sldChg chg="add del">
        <pc:chgData name="Olivier Genoud" userId="e3287607-b312-4221-8c8d-a6943b641987" providerId="ADAL" clId="{FF5748AC-1C85-448A-AB10-35D26778616A}" dt="2024-10-31T14:30:06.264" v="1841" actId="47"/>
        <pc:sldMkLst>
          <pc:docMk/>
          <pc:sldMk cId="3258415193" sldId="919"/>
        </pc:sldMkLst>
      </pc:sldChg>
      <pc:sldChg chg="add del">
        <pc:chgData name="Olivier Genoud" userId="e3287607-b312-4221-8c8d-a6943b641987" providerId="ADAL" clId="{FF5748AC-1C85-448A-AB10-35D26778616A}" dt="2024-09-20T14:13:01.989" v="875" actId="47"/>
        <pc:sldMkLst>
          <pc:docMk/>
          <pc:sldMk cId="4040426125" sldId="919"/>
        </pc:sldMkLst>
      </pc:sldChg>
      <pc:sldChg chg="delSp modSp add mod">
        <pc:chgData name="Olivier Genoud" userId="e3287607-b312-4221-8c8d-a6943b641987" providerId="ADAL" clId="{FF5748AC-1C85-448A-AB10-35D26778616A}" dt="2024-10-31T15:03:09.171" v="1863" actId="15"/>
        <pc:sldMkLst>
          <pc:docMk/>
          <pc:sldMk cId="1113726564" sldId="920"/>
        </pc:sldMkLst>
      </pc:sldChg>
      <pc:sldMasterChg chg="modSp mod modSldLayout">
        <pc:chgData name="Olivier Genoud" userId="e3287607-b312-4221-8c8d-a6943b641987" providerId="ADAL" clId="{FF5748AC-1C85-448A-AB10-35D26778616A}" dt="2024-11-04T13:25:02.240" v="1871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FF5748AC-1C85-448A-AB10-35D26778616A}" dt="2024-09-18T16:23:15.313" v="47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</pc:sld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39123242-9B01-460E-88D4-21574DB0D805}"/>
    <pc:docChg chg="modMainMaster">
      <pc:chgData name="Olivier Genoud" userId="e3287607-b312-4221-8c8d-a6943b641987" providerId="ADAL" clId="{39123242-9B01-460E-88D4-21574DB0D805}" dt="2024-05-03T12:36:09.241" v="7" actId="6549"/>
      <pc:docMkLst>
        <pc:docMk/>
      </pc:docMkLst>
      <pc:sldMasterChg chg="modSp mod">
        <pc:chgData name="Olivier Genoud" userId="e3287607-b312-4221-8c8d-a6943b641987" providerId="ADAL" clId="{39123242-9B01-460E-88D4-21574DB0D805}" dt="2024-05-03T12:36:09.241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  <pc:sldMasterChg chg="modSp mod">
        <pc:chgData name="Olivier Genoud" userId="e3287607-b312-4221-8c8d-a6943b641987" providerId="ADAL" clId="{3DF7E568-2DB2-434F-8AB0-9E30A91B86AC}" dt="2023-08-11T14:03:46.777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  <pc:sldMasterChg chg="modSp mod">
        <pc:chgData name="Olivier Genoud" userId="e3287607-b312-4221-8c8d-a6943b641987" providerId="ADAL" clId="{99E02840-3119-49CE-8B87-ED5488119DE5}" dt="2023-05-05T13:21:27.238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Sp modSp mod">
        <pc:chgData name="Olivier Genoud" userId="e3287607-b312-4221-8c8d-a6943b641987" providerId="ADAL" clId="{B7B2B5C6-3A4E-4F73-8783-BEAD28D6FDBF}" dt="2024-02-22T10:27:12.557" v="1002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B7B2B5C6-3A4E-4F73-8783-BEAD28D6FDBF}" dt="2024-02-20T13:54:06.211" v="703" actId="2057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B7B2B5C6-3A4E-4F73-8783-BEAD28D6FDBF}" dt="2024-02-20T13:53:30.377" v="697" actId="14734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B7B2B5C6-3A4E-4F73-8783-BEAD28D6FDBF}" dt="2024-02-20T13:51:55.439" v="662" actId="2165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B7B2B5C6-3A4E-4F73-8783-BEAD28D6FDBF}" dt="2024-02-20T13:52:57.795" v="678" actId="6549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B7B2B5C6-3A4E-4F73-8783-BEAD28D6FDBF}" dt="2024-02-23T13:21:58.786" v="1056" actId="2165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B7B2B5C6-3A4E-4F73-8783-BEAD28D6FDBF}" dt="2024-02-20T10:22:54.588" v="328" actId="6549"/>
        <pc:sldMkLst>
          <pc:docMk/>
          <pc:sldMk cId="3718173731" sldId="867"/>
        </pc:sldMkLst>
      </pc:sldChg>
      <pc:sldChg chg="modSp del mod">
        <pc:chgData name="Olivier Genoud" userId="e3287607-b312-4221-8c8d-a6943b641987" providerId="ADAL" clId="{B7B2B5C6-3A4E-4F73-8783-BEAD28D6FDBF}" dt="2024-02-20T13:52:03.646" v="663" actId="47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Sp mod">
        <pc:chgData name="Olivier Genoud" userId="e3287607-b312-4221-8c8d-a6943b641987" providerId="ADAL" clId="{B7B2B5C6-3A4E-4F73-8783-BEAD28D6FDBF}" dt="2024-02-22T09:26:54.258" v="980" actId="6549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B7B2B5C6-3A4E-4F73-8783-BEAD28D6FDBF}" dt="2024-02-22T10:18:14.373" v="990" actId="6549"/>
        <pc:sldMkLst>
          <pc:docMk/>
          <pc:sldMk cId="0" sldId="906"/>
        </pc:sldMkLst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5EAED11B-FC7B-40ED-9012-D7F54C1AA97C}"/>
    <pc:docChg chg="undo redo custSel addSld delSld modSld modMainMaster">
      <pc:chgData name="Olivier Genoud" userId="e3287607-b312-4221-8c8d-a6943b641987" providerId="ADAL" clId="{5EAED11B-FC7B-40ED-9012-D7F54C1AA97C}" dt="2024-08-08T12:39:05.700" v="375" actId="6549"/>
      <pc:docMkLst>
        <pc:docMk/>
      </pc:docMkLst>
      <pc:sldChg chg="modSp mod">
        <pc:chgData name="Olivier Genoud" userId="e3287607-b312-4221-8c8d-a6943b641987" providerId="ADAL" clId="{5EAED11B-FC7B-40ED-9012-D7F54C1AA97C}" dt="2024-07-25T15:23:43.862" v="21" actId="6549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5EAED11B-FC7B-40ED-9012-D7F54C1AA97C}" dt="2024-07-26T08:19:09.931" v="102" actId="20577"/>
        <pc:sldMkLst>
          <pc:docMk/>
          <pc:sldMk cId="0" sldId="322"/>
        </pc:sldMkLst>
      </pc:sldChg>
      <pc:sldChg chg="modSp mod">
        <pc:chgData name="Olivier Genoud" userId="e3287607-b312-4221-8c8d-a6943b641987" providerId="ADAL" clId="{5EAED11B-FC7B-40ED-9012-D7F54C1AA97C}" dt="2024-07-26T08:29:23.154" v="166" actId="1035"/>
        <pc:sldMkLst>
          <pc:docMk/>
          <pc:sldMk cId="0" sldId="323"/>
        </pc:sldMkLst>
      </pc:sldChg>
      <pc:sldChg chg="del">
        <pc:chgData name="Olivier Genoud" userId="e3287607-b312-4221-8c8d-a6943b641987" providerId="ADAL" clId="{5EAED11B-FC7B-40ED-9012-D7F54C1AA97C}" dt="2024-07-26T08:29:40.355" v="167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5EAED11B-FC7B-40ED-9012-D7F54C1AA97C}" dt="2024-07-26T09:25:44.291" v="339" actId="6549"/>
        <pc:sldMkLst>
          <pc:docMk/>
          <pc:sldMk cId="3718173731" sldId="867"/>
        </pc:sldMkLst>
      </pc:sldChg>
      <pc:sldChg chg="modSp del mod">
        <pc:chgData name="Olivier Genoud" userId="e3287607-b312-4221-8c8d-a6943b641987" providerId="ADAL" clId="{5EAED11B-FC7B-40ED-9012-D7F54C1AA97C}" dt="2024-07-26T08:28:15.527" v="143" actId="47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5EAED11B-FC7B-40ED-9012-D7F54C1AA97C}" dt="2024-07-25T15:26:56.976" v="86"/>
        <pc:sldMkLst>
          <pc:docMk/>
          <pc:sldMk cId="1808939307" sldId="908"/>
        </pc:sldMkLst>
      </pc:sldChg>
      <pc:sldChg chg="delSp modSp add del mod">
        <pc:chgData name="Olivier Genoud" userId="e3287607-b312-4221-8c8d-a6943b641987" providerId="ADAL" clId="{5EAED11B-FC7B-40ED-9012-D7F54C1AA97C}" dt="2024-07-29T15:51:02.666" v="367" actId="6549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5EAED11B-FC7B-40ED-9012-D7F54C1AA97C}" dt="2024-07-26T08:20:53.707" v="142" actId="6549"/>
        <pc:sldMkLst>
          <pc:docMk/>
          <pc:sldMk cId="0" sldId="910"/>
        </pc:sldMkLst>
      </pc:sldChg>
      <pc:sldChg chg="add del">
        <pc:chgData name="Olivier Genoud" userId="e3287607-b312-4221-8c8d-a6943b641987" providerId="ADAL" clId="{5EAED11B-FC7B-40ED-9012-D7F54C1AA97C}" dt="2024-07-26T09:26:04.020" v="344" actId="47"/>
        <pc:sldMkLst>
          <pc:docMk/>
          <pc:sldMk cId="4199073220" sldId="911"/>
        </pc:sldMkLst>
      </pc:sldChg>
      <pc:sldMasterChg chg="modSp mod addSldLayout delSldLayout">
        <pc:chgData name="Olivier Genoud" userId="e3287607-b312-4221-8c8d-a6943b641987" providerId="ADAL" clId="{5EAED11B-FC7B-40ED-9012-D7F54C1AA97C}" dt="2024-08-08T12:39:05.700" v="375" actId="6549"/>
        <pc:sldMasterMkLst>
          <pc:docMk/>
          <pc:sldMasterMk cId="0" sldId="2147485146"/>
        </pc:sldMasterMkLst>
        <pc:sldLayoutChg chg="add del">
          <pc:chgData name="Olivier Genoud" userId="e3287607-b312-4221-8c8d-a6943b641987" providerId="ADAL" clId="{5EAED11B-FC7B-40ED-9012-D7F54C1AA97C}" dt="2024-07-26T09:25:55.551" v="342" actId="47"/>
          <pc:sldLayoutMkLst>
            <pc:docMk/>
            <pc:sldMasterMk cId="0" sldId="2147485146"/>
            <pc:sldLayoutMk cId="1470231820" sldId="2147485304"/>
          </pc:sldLayoutMkLst>
        </pc:sldLayoutChg>
      </pc:sldMaster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  <pc:sldChg chg="modSp mod">
        <pc:chgData name="Olivier Genoud" userId="e3287607-b312-4221-8c8d-a6943b641987" providerId="ADAL" clId="{6A95874E-61A1-4394-A313-4F0414D41B4A}" dt="2023-08-21T06:33:47.811" v="20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6A95874E-61A1-4394-A313-4F0414D41B4A}" dt="2023-08-21T06:33:41.643" v="19" actId="13926"/>
        <pc:sldMkLst>
          <pc:docMk/>
          <pc:sldMk cId="0" sldId="323"/>
        </pc:sldMkLst>
      </pc:sldChg>
      <pc:sldChg chg="modSp mod">
        <pc:chgData name="Olivier Genoud" userId="e3287607-b312-4221-8c8d-a6943b641987" providerId="ADAL" clId="{6A95874E-61A1-4394-A313-4F0414D41B4A}" dt="2023-08-21T06:26:26.714" v="1" actId="20577"/>
        <pc:sldMkLst>
          <pc:docMk/>
          <pc:sldMk cId="0" sldId="341"/>
        </pc:sldMkLst>
      </pc:sld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  <pc:sldMasterChg chg="modSp mod">
        <pc:chgData name="Olivier Genoud" userId="e3287607-b312-4221-8c8d-a6943b641987" providerId="ADAL" clId="{5C4AF7F9-82E8-4429-818F-B1317B3D1D63}" dt="2024-02-12T14:11:09.130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DA74B162-1EB5-4915-94B8-AB026C987A73}"/>
    <pc:docChg chg="undo custSel delSld modSld modMainMaster">
      <pc:chgData name="Olivier Genoud" userId="e3287607-b312-4221-8c8d-a6943b641987" providerId="ADAL" clId="{DA74B162-1EB5-4915-94B8-AB026C987A73}" dt="2024-12-02T22:20:11.488" v="235" actId="20577"/>
      <pc:docMkLst>
        <pc:docMk/>
      </pc:docMkLst>
      <pc:sldChg chg="modSp mod">
        <pc:chgData name="Olivier Genoud" userId="e3287607-b312-4221-8c8d-a6943b641987" providerId="ADAL" clId="{DA74B162-1EB5-4915-94B8-AB026C987A73}" dt="2024-12-02T22:04:51.096" v="192" actId="6549"/>
        <pc:sldMkLst>
          <pc:docMk/>
          <pc:sldMk cId="0" sldId="911"/>
        </pc:sldMkLst>
      </pc:sldChg>
      <pc:sldChg chg="modSp mod">
        <pc:chgData name="Olivier Genoud" userId="e3287607-b312-4221-8c8d-a6943b641987" providerId="ADAL" clId="{DA74B162-1EB5-4915-94B8-AB026C987A73}" dt="2024-12-02T22:12:54.187" v="206" actId="6549"/>
        <pc:sldMkLst>
          <pc:docMk/>
          <pc:sldMk cId="0" sldId="912"/>
        </pc:sldMkLst>
      </pc:sldChg>
      <pc:sldChg chg="modSp mod">
        <pc:chgData name="Olivier Genoud" userId="e3287607-b312-4221-8c8d-a6943b641987" providerId="ADAL" clId="{DA74B162-1EB5-4915-94B8-AB026C987A73}" dt="2024-11-26T10:25:32.975" v="78" actId="6549"/>
        <pc:sldMkLst>
          <pc:docMk/>
          <pc:sldMk cId="0" sldId="913"/>
        </pc:sldMkLst>
      </pc:sldChg>
      <pc:sldChg chg="modSp mod">
        <pc:chgData name="Olivier Genoud" userId="e3287607-b312-4221-8c8d-a6943b641987" providerId="ADAL" clId="{DA74B162-1EB5-4915-94B8-AB026C987A73}" dt="2024-12-02T22:15:08.634" v="222" actId="6549"/>
        <pc:sldMkLst>
          <pc:docMk/>
          <pc:sldMk cId="0" sldId="914"/>
        </pc:sldMkLst>
        <pc:graphicFrameChg chg="modGraphic">
          <ac:chgData name="Olivier Genoud" userId="e3287607-b312-4221-8c8d-a6943b641987" providerId="ADAL" clId="{DA74B162-1EB5-4915-94B8-AB026C987A73}" dt="2024-12-02T22:15:08.634" v="222" actId="6549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DA74B162-1EB5-4915-94B8-AB026C987A73}" dt="2024-12-02T22:19:55.327" v="234" actId="6549"/>
        <pc:sldMkLst>
          <pc:docMk/>
          <pc:sldMk cId="0" sldId="915"/>
        </pc:sldMkLst>
        <pc:graphicFrameChg chg="modGraphic">
          <ac:chgData name="Olivier Genoud" userId="e3287607-b312-4221-8c8d-a6943b641987" providerId="ADAL" clId="{DA74B162-1EB5-4915-94B8-AB026C987A73}" dt="2024-12-02T22:19:55.327" v="234" actId="6549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DA74B162-1EB5-4915-94B8-AB026C987A73}" dt="2024-12-02T22:20:11.488" v="235" actId="20577"/>
        <pc:sldMkLst>
          <pc:docMk/>
          <pc:sldMk cId="0" sldId="918"/>
        </pc:sldMkLst>
        <pc:spChg chg="mod">
          <ac:chgData name="Olivier Genoud" userId="e3287607-b312-4221-8c8d-a6943b641987" providerId="ADAL" clId="{DA74B162-1EB5-4915-94B8-AB026C987A73}" dt="2024-11-26T10:27:22.483" v="117" actId="6549"/>
          <ac:spMkLst>
            <pc:docMk/>
            <pc:sldMk cId="0" sldId="918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A74B162-1EB5-4915-94B8-AB026C987A73}" dt="2024-12-02T22:20:11.488" v="235" actId="20577"/>
          <ac:graphicFrameMkLst>
            <pc:docMk/>
            <pc:sldMk cId="0" sldId="918"/>
            <ac:graphicFrameMk id="3" creationId="{568781FC-997D-4470-F4D3-6FB2D33A03BF}"/>
          </ac:graphicFrameMkLst>
        </pc:graphicFrameChg>
      </pc:sldChg>
      <pc:sldChg chg="del">
        <pc:chgData name="Olivier Genoud" userId="e3287607-b312-4221-8c8d-a6943b641987" providerId="ADAL" clId="{DA74B162-1EB5-4915-94B8-AB026C987A73}" dt="2024-11-26T10:23:01.736" v="54" actId="47"/>
        <pc:sldMkLst>
          <pc:docMk/>
          <pc:sldMk cId="2509655333" sldId="921"/>
        </pc:sldMkLst>
      </pc:sldChg>
      <pc:sldMasterChg chg="modSp mod modSldLayout">
        <pc:chgData name="Olivier Genoud" userId="e3287607-b312-4221-8c8d-a6943b641987" providerId="ADAL" clId="{DA74B162-1EB5-4915-94B8-AB026C987A73}" dt="2024-11-26T10:22:14.704" v="53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A74B162-1EB5-4915-94B8-AB026C987A73}" dt="2024-11-26T10:22:14.704" v="5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A74B162-1EB5-4915-94B8-AB026C987A73}" dt="2024-11-26T10:22:04.266" v="43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A74B162-1EB5-4915-94B8-AB026C987A73}" dt="2024-11-26T10:22:04.266" v="43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70798DDA-15B4-41C6-B549-998C4B5D9D92}"/>
    <pc:docChg chg="custSel delSld modSld modMainMaster">
      <pc:chgData name="Olivier Genoud" userId="e3287607-b312-4221-8c8d-a6943b641987" providerId="ADAL" clId="{70798DDA-15B4-41C6-B549-998C4B5D9D92}" dt="2024-06-06T13:50:37.620" v="146" actId="478"/>
      <pc:docMkLst>
        <pc:docMk/>
      </pc:docMkLst>
      <pc:sldChg chg="addSp delSp modSp mod">
        <pc:chgData name="Olivier Genoud" userId="e3287607-b312-4221-8c8d-a6943b641987" providerId="ADAL" clId="{70798DDA-15B4-41C6-B549-998C4B5D9D92}" dt="2024-06-06T13:50:37.620" v="146" actId="478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0798DDA-15B4-41C6-B549-998C4B5D9D92}" dt="2024-05-31T13:12:57.878" v="57" actId="20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70798DDA-15B4-41C6-B549-998C4B5D9D92}" dt="2024-06-06T13:49:42.196" v="143" actId="478"/>
        <pc:sldMkLst>
          <pc:docMk/>
          <pc:sldMk cId="0" sldId="905"/>
        </pc:sldMkLst>
      </pc:sldChg>
      <pc:sldChg chg="addSp delSp modSp mod">
        <pc:chgData name="Olivier Genoud" userId="e3287607-b312-4221-8c8d-a6943b641987" providerId="ADAL" clId="{70798DDA-15B4-41C6-B549-998C4B5D9D92}" dt="2024-06-06T13:49:39.368" v="142" actId="478"/>
        <pc:sldMkLst>
          <pc:docMk/>
          <pc:sldMk cId="0" sldId="906"/>
        </pc:sldMkLst>
      </pc:sldChg>
      <pc:sldChg chg="modSp mod">
        <pc:chgData name="Olivier Genoud" userId="e3287607-b312-4221-8c8d-a6943b641987" providerId="ADAL" clId="{70798DDA-15B4-41C6-B549-998C4B5D9D92}" dt="2024-05-31T13:13:22.712" v="60" actId="207"/>
        <pc:sldMkLst>
          <pc:docMk/>
          <pc:sldMk cId="1808939307" sldId="908"/>
        </pc:sldMkLst>
      </pc:sldChg>
      <pc:sldChg chg="del">
        <pc:chgData name="Olivier Genoud" userId="e3287607-b312-4221-8c8d-a6943b641987" providerId="ADAL" clId="{70798DDA-15B4-41C6-B549-998C4B5D9D92}" dt="2024-05-31T13:12:50.869" v="56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70798DDA-15B4-41C6-B549-998C4B5D9D92}" dt="2024-05-31T13:11:37.874" v="46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0798DDA-15B4-41C6-B549-998C4B5D9D92}" dt="2024-05-31T13:11:30.883" v="3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</pc:sld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modSp mod">
        <pc:chgData name="Olivier Genoud" userId="e3287607-b312-4221-8c8d-a6943b641987" providerId="ADAL" clId="{F6E97324-4B54-40B1-B3C3-EBAC536422AC}" dt="2023-08-20T09:00:22.545" v="1407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6E97324-4B54-40B1-B3C3-EBAC536422AC}" dt="2023-08-20T08:41:37.130" v="1333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6E97324-4B54-40B1-B3C3-EBAC536422AC}" dt="2023-08-20T09:00:29.699" v="1409" actId="6549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F6E97324-4B54-40B1-B3C3-EBAC536422AC}" dt="2023-08-17T15:00:56.278" v="1001" actId="14734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F6E97324-4B54-40B1-B3C3-EBAC536422AC}" dt="2023-08-16T09:03:15.423" v="845" actId="403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F6E97324-4B54-40B1-B3C3-EBAC536422AC}" dt="2023-08-17T14:45:03.603" v="978" actId="20577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F6E97324-4B54-40B1-B3C3-EBAC536422AC}" dt="2023-08-16T08:51:02.610" v="829" actId="6549"/>
        <pc:sldMkLst>
          <pc:docMk/>
          <pc:sldMk cId="0" sldId="811"/>
        </pc:sldMkLst>
      </pc:sldChg>
      <pc:sldChg chg="del">
        <pc:chgData name="Olivier Genoud" userId="e3287607-b312-4221-8c8d-a6943b641987" providerId="ADAL" clId="{F6E97324-4B54-40B1-B3C3-EBAC536422AC}" dt="2023-08-15T13:40:49.560" v="0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F6E97324-4B54-40B1-B3C3-EBAC536422AC}" dt="2023-08-16T07:36:14.698" v="458" actId="478"/>
        <pc:sldMkLst>
          <pc:docMk/>
          <pc:sldMk cId="3718173731" sldId="867"/>
        </pc:sldMkLst>
      </pc:sldChg>
      <pc:sldChg chg="delSp modSp add del mod">
        <pc:chgData name="Olivier Genoud" userId="e3287607-b312-4221-8c8d-a6943b641987" providerId="ADAL" clId="{F6E97324-4B54-40B1-B3C3-EBAC536422AC}" dt="2023-08-17T16:17:47.715" v="1002" actId="403"/>
        <pc:sldMkLst>
          <pc:docMk/>
          <pc:sldMk cId="781762355" sldId="887"/>
        </pc:sldMkLst>
      </pc:sldChg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5T12:39:35.351" v="88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</pc:sldChg>
      <pc:sldChg chg="modSp mod">
        <pc:chgData name="Olivier Genoud" userId="e3287607-b312-4221-8c8d-a6943b641987" providerId="ADAL" clId="{130CA5E1-7B76-49DB-8127-C8ABF06EC311}" dt="2023-11-28T14:11:50.599" v="222" actId="20577"/>
        <pc:sldMkLst>
          <pc:docMk/>
          <pc:sldMk cId="3269946048" sldId="885"/>
        </pc:sldMkLst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</pc:sldChg>
      <pc:sldChg chg="modSp mod">
        <pc:chgData name="Olivier Genoud" userId="e3287607-b312-4221-8c8d-a6943b641987" providerId="ADAL" clId="{130CA5E1-7B76-49DB-8127-C8ABF06EC311}" dt="2023-11-28T14:06:43.975" v="140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130CA5E1-7B76-49DB-8127-C8ABF06EC311}" dt="2023-11-22T07:40:50.815" v="62" actId="6549"/>
        <pc:sldMkLst>
          <pc:docMk/>
          <pc:sldMk cId="0" sldId="906"/>
        </pc:sldMkLst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130CA5E1-7B76-49DB-8127-C8ABF06EC311}" dt="2023-11-19T07:43:52.373" v="52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130CA5E1-7B76-49DB-8127-C8ABF06EC311}" dt="2023-11-19T07:43:37.855" v="42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B989ADE7-7037-499C-808D-93B061C04B6E}"/>
    <pc:docChg chg="addSld modSld modMainMaster">
      <pc:chgData name="Olivier Genoud" userId="e3287607-b312-4221-8c8d-a6943b641987" providerId="ADAL" clId="{B989ADE7-7037-499C-808D-93B061C04B6E}" dt="2025-02-19T15:19:12.987" v="34" actId="6549"/>
      <pc:docMkLst>
        <pc:docMk/>
      </pc:docMkLst>
      <pc:sldChg chg="modSp mod">
        <pc:chgData name="Olivier Genoud" userId="e3287607-b312-4221-8c8d-a6943b641987" providerId="ADAL" clId="{B989ADE7-7037-499C-808D-93B061C04B6E}" dt="2025-02-17T09:19:02.959" v="10" actId="20577"/>
        <pc:sldMkLst>
          <pc:docMk/>
          <pc:sldMk cId="0" sldId="341"/>
        </pc:sldMkLst>
        <pc:spChg chg="mod">
          <ac:chgData name="Olivier Genoud" userId="e3287607-b312-4221-8c8d-a6943b641987" providerId="ADAL" clId="{B989ADE7-7037-499C-808D-93B061C04B6E}" dt="2025-02-17T09:19:02.959" v="10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add mod">
        <pc:chgData name="Olivier Genoud" userId="e3287607-b312-4221-8c8d-a6943b641987" providerId="ADAL" clId="{B989ADE7-7037-499C-808D-93B061C04B6E}" dt="2025-02-19T15:19:12.987" v="34" actId="6549"/>
        <pc:sldMkLst>
          <pc:docMk/>
          <pc:sldMk cId="2509655333" sldId="921"/>
        </pc:sldMkLst>
        <pc:spChg chg="mod">
          <ac:chgData name="Olivier Genoud" userId="e3287607-b312-4221-8c8d-a6943b641987" providerId="ADAL" clId="{B989ADE7-7037-499C-808D-93B061C04B6E}" dt="2025-02-19T15:19:12.987" v="34" actId="6549"/>
          <ac:spMkLst>
            <pc:docMk/>
            <pc:sldMk cId="2509655333" sldId="921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B989ADE7-7037-499C-808D-93B061C04B6E}" dt="2025-02-17T09:18:56.487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B989ADE7-7037-499C-808D-93B061C04B6E}" dt="2025-02-17T09:18:56.487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E86C460-6DB9-4D81-B715-749BE30C8923}" dt="2023-03-30T16:07:23.582" v="1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5E86C460-6DB9-4D81-B715-749BE30C8923}" dt="2023-03-30T16:22:16.241" v="110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5E86C460-6DB9-4D81-B715-749BE30C8923}" dt="2023-03-30T16:22:13.726" v="109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5E86C460-6DB9-4D81-B715-749BE30C8923}" dt="2023-03-30T16:22:18.177" v="111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5E86C460-6DB9-4D81-B715-749BE30C8923}" dt="2023-03-30T16:22:12.142" v="108"/>
        <pc:sldMkLst>
          <pc:docMk/>
          <pc:sldMk cId="0" sldId="811"/>
        </pc:sldMkLst>
      </pc:sldChg>
      <pc:sldChg chg="add">
        <pc:chgData name="Olivier Genoud" userId="e3287607-b312-4221-8c8d-a6943b641987" providerId="ADAL" clId="{5E86C460-6DB9-4D81-B715-749BE30C8923}" dt="2023-03-30T16:24:05.084" v="11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5E86C460-6DB9-4D81-B715-749BE30C8923}" dt="2023-03-30T16:22:05.568" v="104" actId="1076"/>
        <pc:sldMkLst>
          <pc:docMk/>
          <pc:sldMk cId="3718173731" sldId="867"/>
        </pc:sldMkLst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5E86C460-6DB9-4D81-B715-749BE30C8923}" dt="2023-03-30T16:22:10.657" v="107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  <pc:sldMasterChg chg="modSp mod modSldLayout">
        <pc:chgData name="Olivier Genoud" userId="e3287607-b312-4221-8c8d-a6943b641987" providerId="ADAL" clId="{5E86C460-6DB9-4D81-B715-749BE30C8923}" dt="2023-03-30T16:20:56.906" v="8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5E86C460-6DB9-4D81-B715-749BE30C8923}" dt="2023-03-30T16:20:47.260" v="7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4:08:04.480" v="1345" actId="1036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B37BFEB1-B6DD-4D8C-A7F3-9C049DB5903E}" dt="2023-05-18T14:07:44.978" v="1341" actId="20577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B37BFEB1-B6DD-4D8C-A7F3-9C049DB5903E}" dt="2023-05-17T15:47:47.279" v="308" actId="20577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B37BFEB1-B6DD-4D8C-A7F3-9C049DB5903E}" dt="2023-05-18T14:07:16.397" v="1338" actId="20577"/>
        <pc:sldMkLst>
          <pc:docMk/>
          <pc:sldMk cId="0" sldId="811"/>
        </pc:sldMkLst>
      </pc:sldChg>
      <pc:sldChg chg="addSp delSp modSp mod">
        <pc:chgData name="Olivier Genoud" userId="e3287607-b312-4221-8c8d-a6943b641987" providerId="ADAL" clId="{B37BFEB1-B6DD-4D8C-A7F3-9C049DB5903E}" dt="2023-05-18T13:55:28.824" v="1223" actId="478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B37BFEB1-B6DD-4D8C-A7F3-9C049DB5903E}" dt="2023-05-18T13:59:28.139" v="1264" actId="20577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B37BFEB1-B6DD-4D8C-A7F3-9C049DB5903E}" dt="2023-05-18T14:06:14.157" v="1326" actId="20577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2024 will only be completed in 2025 due to a</a:t>
            </a:r>
            <a:r>
              <a:rPr lang="en-GB" altLang="en-US" sz="1400" dirty="0"/>
              <a:t>vailability of prose late in CY2024,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MRPs: Market Representation Partners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431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7694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3105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106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Athens, Greece – 17th to 21st February 2025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R5-251231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81391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Home.aspx#/meeting?MtgId=60813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775926"/>
              </p:ext>
            </p:extLst>
          </p:nvPr>
        </p:nvGraphicFramePr>
        <p:xfrm>
          <a:off x="841972" y="820712"/>
          <a:ext cx="10474861" cy="602641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52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37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82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91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 (carried over)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TC#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Feb’25) / Comments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68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Q4’24-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9762132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7718020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3273224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07764866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35353612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 &amp;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29198365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39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with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3950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1.8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23955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356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2025</a:t>
            </a:r>
          </a:p>
          <a:p>
            <a:pPr eaLnBrk="1" hangingPunct="1"/>
            <a:r>
              <a:rPr lang="en-GB" altLang="en-US" sz="3200" dirty="0"/>
              <a:t>Status of 2024 tasks carried over and maintenance</a:t>
            </a:r>
            <a:r>
              <a:rPr lang="en-US" altLang="en-US" sz="3200" dirty="0"/>
              <a:t> tasks</a:t>
            </a:r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074677"/>
              </p:ext>
            </p:extLst>
          </p:nvPr>
        </p:nvGraphicFramePr>
        <p:xfrm>
          <a:off x="904037" y="1156056"/>
          <a:ext cx="10317790" cy="514639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Feb’25)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Band 106 (3 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less than 5MHz BW (3 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MT SDT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air-to-ground network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evolution for DL &amp; UL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NR high-speed train scenario in FR2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05840018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4293933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based 5G terrestrial broadcast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2954411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2580352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7729558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IMS alignment with CEN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81662647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ATSSS_Ph3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-UEConTest (new!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35563558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NR_UAV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_plus_CT1-UEConTest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5378379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Railways features for MCX Client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 </a:t>
                      </a: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- 2026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MC_AHGC_eMCSMI_Irail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2761372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 </a:t>
                      </a: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– 2026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78226829"/>
                  </a:ext>
                </a:extLst>
              </a:tr>
              <a:tr h="2437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(misc. test coverage enhancement)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Q1’25-Q4’25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9202742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&gt;161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2025</a:t>
            </a:r>
          </a:p>
          <a:p>
            <a:pPr eaLnBrk="1" hangingPunct="1"/>
            <a:r>
              <a:rPr lang="en-US" altLang="en-US" sz="3200" dirty="0"/>
              <a:t>Status of new 2025 tasks</a:t>
            </a: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2025 workload is estimated at </a:t>
            </a:r>
            <a:r>
              <a:rPr lang="en-US" altLang="en-US" sz="2000" b="1" dirty="0"/>
              <a:t>101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PCG#53/OP#52 </a:t>
            </a:r>
            <a:r>
              <a:rPr lang="en-GB" altLang="en-US" sz="2000" dirty="0"/>
              <a:t>approved the 3GPP funding of 58 pm for 2025 TTCN tasks.</a:t>
            </a:r>
          </a:p>
          <a:p>
            <a:pPr>
              <a:defRPr/>
            </a:pPr>
            <a:r>
              <a:rPr lang="en-GB" altLang="en-US" sz="2000" dirty="0"/>
              <a:t> GCF and CTIA/PTCRB have agreed to continue TF160 financial support in 2025.</a:t>
            </a:r>
          </a:p>
          <a:p>
            <a:pPr>
              <a:defRPr/>
            </a:pPr>
            <a:r>
              <a:rPr lang="en-GB" altLang="en-US" sz="2000" dirty="0"/>
              <a:t> Current commitments for 2025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4">
              <a:defRPr/>
            </a:pPr>
            <a:endParaRPr lang="en-GB" altLang="en-US" sz="1000" dirty="0"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2025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US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estimated funding gap of 4 pm</a:t>
            </a:r>
            <a:r>
              <a:rPr lang="en-GB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.</a:t>
            </a:r>
          </a:p>
          <a:p>
            <a:pPr>
              <a:defRPr/>
            </a:pPr>
            <a:endParaRPr lang="en-GB" altLang="en-US" sz="2000" dirty="0">
              <a:solidFill>
                <a:srgbClr val="0000FF"/>
              </a:solidFill>
              <a:highlight>
                <a:srgbClr val="FFFF00"/>
              </a:highlight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2025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4160596"/>
              </p:ext>
            </p:extLst>
          </p:nvPr>
        </p:nvGraphicFramePr>
        <p:xfrm>
          <a:off x="1065291" y="3045348"/>
          <a:ext cx="4254501" cy="173865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PCG#53/OP#52 approved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NR_feMIMO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ATSSS,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NR_cov_enh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(2),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NR_XR_enh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NR_MT_SDT, NR-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eNTN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NR-(f)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eCoverage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NR-(f)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eMIMO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feMobility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976349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eCallCEN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eNTN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NR_Mob_enh2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6194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296883"/>
              </p:ext>
            </p:extLst>
          </p:nvPr>
        </p:nvGraphicFramePr>
        <p:xfrm>
          <a:off x="6264564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2025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6183" y="5117708"/>
            <a:ext cx="8976414" cy="1302757"/>
          </a:xfrm>
        </p:spPr>
        <p:txBody>
          <a:bodyPr/>
          <a:lstStyle/>
          <a:p>
            <a:r>
              <a:rPr lang="en-GB" altLang="en-US" sz="2000" dirty="0"/>
              <a:t> 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four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18 required in 2025: </a:t>
            </a:r>
          </a:p>
          <a:p>
            <a:pPr lvl="1"/>
            <a:r>
              <a:rPr lang="en-GB" altLang="en-US" sz="1800" dirty="0"/>
              <a:t>Rel-18 Phase2: partial upgrade to Rel-18 Dec'24 baseline for NR+E-UTRA+LPP due to new/updated ASN.1 IEs required by Rel-18 NR, NB-IoT &amp; POS test cases.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5491AEF-E589-62A3-F596-A5B1981756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583883"/>
              </p:ext>
            </p:extLst>
          </p:nvPr>
        </p:nvGraphicFramePr>
        <p:xfrm>
          <a:off x="656947" y="1350160"/>
          <a:ext cx="9834887" cy="3733800"/>
        </p:xfrm>
        <a:graphic>
          <a:graphicData uri="http://schemas.openxmlformats.org/drawingml/2006/table">
            <a:tbl>
              <a:tblPr/>
              <a:tblGrid>
                <a:gridCol w="1007434">
                  <a:extLst>
                    <a:ext uri="{9D8B030D-6E8A-4147-A177-3AD203B41FA5}">
                      <a16:colId xmlns:a16="http://schemas.microsoft.com/office/drawing/2014/main" val="566877171"/>
                    </a:ext>
                  </a:extLst>
                </a:gridCol>
                <a:gridCol w="1393617">
                  <a:extLst>
                    <a:ext uri="{9D8B030D-6E8A-4147-A177-3AD203B41FA5}">
                      <a16:colId xmlns:a16="http://schemas.microsoft.com/office/drawing/2014/main" val="74801960"/>
                    </a:ext>
                  </a:extLst>
                </a:gridCol>
                <a:gridCol w="1360036">
                  <a:extLst>
                    <a:ext uri="{9D8B030D-6E8A-4147-A177-3AD203B41FA5}">
                      <a16:colId xmlns:a16="http://schemas.microsoft.com/office/drawing/2014/main" val="3278564183"/>
                    </a:ext>
                  </a:extLst>
                </a:gridCol>
                <a:gridCol w="1460779">
                  <a:extLst>
                    <a:ext uri="{9D8B030D-6E8A-4147-A177-3AD203B41FA5}">
                      <a16:colId xmlns:a16="http://schemas.microsoft.com/office/drawing/2014/main" val="2390756642"/>
                    </a:ext>
                  </a:extLst>
                </a:gridCol>
                <a:gridCol w="1746218">
                  <a:extLst>
                    <a:ext uri="{9D8B030D-6E8A-4147-A177-3AD203B41FA5}">
                      <a16:colId xmlns:a16="http://schemas.microsoft.com/office/drawing/2014/main" val="277457997"/>
                    </a:ext>
                  </a:extLst>
                </a:gridCol>
                <a:gridCol w="2866803">
                  <a:extLst>
                    <a:ext uri="{9D8B030D-6E8A-4147-A177-3AD203B41FA5}">
                      <a16:colId xmlns:a16="http://schemas.microsoft.com/office/drawing/2014/main" val="2564068635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9483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17-Jan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400" b="0" i="0" u="none" strike="noStrike">
                          <a:effectLst/>
                          <a:latin typeface="Arial" panose="020B0604020202020204" pitchFamily="34" charset="0"/>
                        </a:rPr>
                        <a:t>GCF CAG#81 (21-22 Jan)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36763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28-Feb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PVG#108 (4-6 Mar)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681692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wk11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10-Mar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</a:t>
                      </a:r>
                      <a:b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Rel-18 phase2</a:t>
                      </a:r>
                      <a:b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n-NO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Partial upgrade to Rel-18 Dec'24 baseline for NR+E-UTRA+LPP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565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wk17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25-Apr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GCF CAG#82 (29-30 Apr)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68156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09-May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PVG#109 (13-15 May)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92099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09-Jun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4621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18-Jul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CAG#83 (22-23 Jul)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45079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08-Aug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PVG#110 (12-14 Aug)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10369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9979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10-Oct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CAG#84 (14-15 Oct)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45350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31-Oct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PVG#111 (4-6 Nov)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67521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3873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3735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564135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56939-9925-4776-A69A-560972DE1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Minutes of TTCN Sidebar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D1B92-72D9-4EBD-BA8E-3D0BCC08F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Tuesday 18</a:t>
            </a:r>
            <a:r>
              <a:rPr lang="en-GB" baseline="30000" dirty="0"/>
              <a:t>th</a:t>
            </a:r>
            <a:r>
              <a:rPr lang="en-GB" dirty="0"/>
              <a:t> November @5PM CET. </a:t>
            </a:r>
          </a:p>
          <a:p>
            <a:endParaRPr lang="en-GB" dirty="0"/>
          </a:p>
          <a:p>
            <a:r>
              <a:rPr lang="en-GB" dirty="0"/>
              <a:t> Agenda and minutes: </a:t>
            </a:r>
          </a:p>
          <a:p>
            <a:pPr lvl="1"/>
            <a:r>
              <a:rPr lang="en-GB" dirty="0"/>
              <a:t>See RAN5#106_TTCN_Sidebar-v2.zip</a:t>
            </a:r>
          </a:p>
        </p:txBody>
      </p:sp>
    </p:spTree>
    <p:extLst>
      <p:ext uri="{BB962C8B-B14F-4D97-AF65-F5344CB8AC3E}">
        <p14:creationId xmlns:p14="http://schemas.microsoft.com/office/powerpoint/2010/main" val="250965533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Test Models – 5G:</a:t>
            </a:r>
          </a:p>
          <a:p>
            <a:pPr lvl="1" eaLnBrk="1" hangingPunct="1"/>
            <a:r>
              <a:rPr lang="en-GB" altLang="en-US" b="1" dirty="0"/>
              <a:t>Rel-17: </a:t>
            </a:r>
          </a:p>
          <a:p>
            <a:pPr lvl="2" eaLnBrk="1" hangingPunct="1"/>
            <a:r>
              <a:rPr lang="en-GB" altLang="en-US" b="1" dirty="0"/>
              <a:t>NR UDC: </a:t>
            </a:r>
            <a:r>
              <a:rPr lang="en-GB" altLang="en-US" dirty="0"/>
              <a:t>endorsed ASP updates to enable the SS to select the right UL PDCP PDU format.</a:t>
            </a:r>
          </a:p>
          <a:p>
            <a:pPr lvl="2" eaLnBrk="1" hangingPunct="1"/>
            <a:endParaRPr lang="en-GB" altLang="en-US" b="1" dirty="0"/>
          </a:p>
          <a:p>
            <a:pPr lvl="1" eaLnBrk="1" hangingPunct="1"/>
            <a:r>
              <a:rPr lang="en-GB" altLang="en-US" b="1" dirty="0"/>
              <a:t>Rel-18: </a:t>
            </a:r>
          </a:p>
          <a:p>
            <a:pPr lvl="2" eaLnBrk="1" hangingPunct="1"/>
            <a:r>
              <a:rPr lang="en-GB" altLang="en-US" b="1" dirty="0"/>
              <a:t>NR coverage </a:t>
            </a:r>
            <a:r>
              <a:rPr lang="en-GB" altLang="en-US" b="1" dirty="0" err="1"/>
              <a:t>enh</a:t>
            </a:r>
            <a:r>
              <a:rPr lang="en-GB" altLang="en-US" b="1" dirty="0"/>
              <a:t>. phase 2: </a:t>
            </a:r>
            <a:r>
              <a:rPr lang="en-GB" altLang="en-US" dirty="0"/>
              <a:t>endorsed ASP updates for the handling of RA Msg1 repetitions in the Random Access ASPs.</a:t>
            </a:r>
          </a:p>
          <a:p>
            <a:pPr lvl="3"/>
            <a:endParaRPr lang="en-GB" altLang="en-US" b="1" dirty="0"/>
          </a:p>
          <a:p>
            <a:pPr lvl="2" eaLnBrk="1" hangingPunct="1"/>
            <a:r>
              <a:rPr lang="en-GB" altLang="en-US" b="1" dirty="0"/>
              <a:t>NR 3MHz BW:</a:t>
            </a:r>
            <a:r>
              <a:rPr lang="en-GB" altLang="en-US" dirty="0"/>
              <a:t> </a:t>
            </a:r>
            <a:r>
              <a:rPr lang="en-GB" altLang="en-US" sz="2000" dirty="0"/>
              <a:t>endorsed initial Test Model &amp; ASP updates to support new 3MHz band n106. Support of 3MHz band n100 under further investigation.</a:t>
            </a:r>
          </a:p>
          <a:p>
            <a:pPr lvl="3" eaLnBrk="1" hangingPunct="1"/>
            <a:endParaRPr lang="en-GB" altLang="en-US" b="1" dirty="0"/>
          </a:p>
          <a:p>
            <a:pPr lvl="2" eaLnBrk="1" hangingPunct="1"/>
            <a:r>
              <a:rPr lang="en-GB" altLang="en-US" b="1" dirty="0" err="1"/>
              <a:t>eRedCap</a:t>
            </a:r>
            <a:r>
              <a:rPr lang="en-GB" altLang="en-US" b="1" dirty="0"/>
              <a:t>:</a:t>
            </a:r>
            <a:r>
              <a:rPr lang="en-GB" altLang="en-US" dirty="0"/>
              <a:t> endorsed ASP updates to support RA Msg3 </a:t>
            </a:r>
            <a:r>
              <a:rPr lang="en-GB" altLang="en-US" dirty="0" err="1"/>
              <a:t>eRedCap</a:t>
            </a:r>
            <a:r>
              <a:rPr lang="en-GB" altLang="en-US" dirty="0"/>
              <a:t> UE early indication.</a:t>
            </a:r>
          </a:p>
          <a:p>
            <a:pPr lvl="2" eaLnBrk="1" hangingPunct="1"/>
            <a:endParaRPr lang="en-GB" altLang="en-US" b="1" dirty="0"/>
          </a:p>
          <a:p>
            <a:pPr lvl="1" eaLnBrk="1" hangingPunct="1"/>
            <a:r>
              <a:rPr lang="en-GB" altLang="en-US" dirty="0"/>
              <a:t>Prose CRs to TS 38.523-3 submitted at RAN5#106 for the above.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#68 (30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Jan’25)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Test Models – NB-IoT:</a:t>
            </a:r>
          </a:p>
          <a:p>
            <a:pPr lvl="1" eaLnBrk="1" hangingPunct="1"/>
            <a:r>
              <a:rPr lang="en-GB" altLang="en-US" sz="2400" b="1" dirty="0"/>
              <a:t>Rel-18:</a:t>
            </a:r>
          </a:p>
          <a:p>
            <a:pPr lvl="2" eaLnBrk="1" hangingPunct="1"/>
            <a:r>
              <a:rPr lang="en-GB" altLang="en-US" b="1" dirty="0"/>
              <a:t>NTN </a:t>
            </a:r>
            <a:r>
              <a:rPr lang="en-GB" altLang="en-US" b="1" dirty="0" err="1"/>
              <a:t>Enh</a:t>
            </a:r>
            <a:r>
              <a:rPr lang="en-GB" altLang="en-US" b="1" dirty="0"/>
              <a:t>.: </a:t>
            </a:r>
            <a:r>
              <a:rPr lang="en-GB" altLang="en-US" dirty="0"/>
              <a:t>endorsed ASP updates to support 2 new GNSS-related MAC CEs.</a:t>
            </a:r>
          </a:p>
          <a:p>
            <a:pPr lvl="3" eaLnBrk="1" hangingPunct="1"/>
            <a:endParaRPr lang="en-GB" altLang="en-US" dirty="0"/>
          </a:p>
          <a:p>
            <a:pPr lvl="3"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RAN5 TTCN Workshop #68 material:</a:t>
            </a:r>
          </a:p>
          <a:p>
            <a:pPr lvl="1" eaLnBrk="1" hangingPunct="1"/>
            <a:r>
              <a:rPr lang="en-GB" altLang="en-US" dirty="0">
                <a:hlinkClick r:id="rId3"/>
              </a:rPr>
              <a:t>https://portal.3gpp.org/Home.aspx#/meeting?MtgId=81391</a:t>
            </a:r>
            <a:endParaRPr lang="en-GB" altLang="en-US" dirty="0">
              <a:hlinkClick r:id="rId4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#68 (30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Jan’25)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11372656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Dec’24 to Feb’25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6362" y="1165128"/>
            <a:ext cx="3786429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NR unlicensed (NR-U)</a:t>
            </a:r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it-IT" altLang="en-US" sz="1800" dirty="0"/>
              <a:t>NPN enhancements</a:t>
            </a:r>
          </a:p>
          <a:p>
            <a:pPr lvl="2"/>
            <a:r>
              <a:rPr lang="en-GB" altLang="en-US" sz="1800" dirty="0"/>
              <a:t>MR-DC SON/MDT enhancements</a:t>
            </a:r>
          </a:p>
          <a:p>
            <a:pPr lvl="2"/>
            <a:r>
              <a:rPr lang="it-IT" altLang="en-US" sz="1800" dirty="0"/>
              <a:t>MR-DC further enhancements</a:t>
            </a:r>
          </a:p>
          <a:p>
            <a:pPr lvl="2"/>
            <a:endParaRPr lang="en-GB" altLang="en-US" sz="1800" dirty="0"/>
          </a:p>
          <a:p>
            <a:pPr lvl="1"/>
            <a:r>
              <a:rPr lang="en-US" altLang="en-US" sz="2000" b="1" dirty="0"/>
              <a:t>Mission Critical:</a:t>
            </a:r>
          </a:p>
          <a:p>
            <a:pPr lvl="2"/>
            <a:r>
              <a:rPr lang="en-US" altLang="en-US" sz="1800" dirty="0"/>
              <a:t>Rel-16 </a:t>
            </a:r>
            <a:r>
              <a:rPr lang="en-US" altLang="en-US" sz="1800" dirty="0" err="1"/>
              <a:t>MCData</a:t>
            </a:r>
            <a:r>
              <a:rPr lang="en-US" altLang="en-US" sz="1800" dirty="0"/>
              <a:t> over LTE</a:t>
            </a:r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8171917" y="1165129"/>
            <a:ext cx="3677057" cy="5289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NR </a:t>
            </a:r>
            <a:r>
              <a:rPr lang="en-GB" altLang="en-US" sz="1800" dirty="0" err="1"/>
              <a:t>QoE</a:t>
            </a:r>
            <a:r>
              <a:rPr lang="en-GB" altLang="en-US" sz="1800" dirty="0"/>
              <a:t> management and optimization</a:t>
            </a:r>
            <a:endParaRPr lang="it-IT" altLang="en-US" sz="1800" dirty="0"/>
          </a:p>
          <a:p>
            <a:pPr lvl="1"/>
            <a:r>
              <a:rPr lang="fr-FR" altLang="en-US" sz="2000" b="1" dirty="0"/>
              <a:t>5G-Advanced Rel-18: </a:t>
            </a:r>
          </a:p>
          <a:p>
            <a:pPr lvl="2"/>
            <a:r>
              <a:rPr lang="nn-NO" altLang="en-US" sz="1800" dirty="0"/>
              <a:t>NR dual Tx/Rx MUSIM</a:t>
            </a:r>
          </a:p>
          <a:p>
            <a:pPr lvl="2"/>
            <a:r>
              <a:rPr lang="it-IT" altLang="en-US" sz="1800" dirty="0"/>
              <a:t>NR multi-carrier enhancements (DCI x_3)</a:t>
            </a:r>
          </a:p>
          <a:p>
            <a:pPr lvl="2"/>
            <a:r>
              <a:rPr lang="en-GB" altLang="en-US" sz="1800" dirty="0"/>
              <a:t>NR coverage further enhancements</a:t>
            </a:r>
          </a:p>
          <a:p>
            <a:pPr lvl="2"/>
            <a:r>
              <a:rPr lang="en-GB" altLang="en-US" sz="1800" dirty="0"/>
              <a:t>NR NW energy savings</a:t>
            </a:r>
          </a:p>
          <a:p>
            <a:pPr lvl="2"/>
            <a:r>
              <a:rPr lang="en-GB" altLang="en-US" sz="1800" dirty="0"/>
              <a:t>XR enhancements for NR</a:t>
            </a:r>
          </a:p>
          <a:p>
            <a:pPr lvl="2"/>
            <a:r>
              <a:rPr lang="en-GB" altLang="en-US" sz="1800" dirty="0"/>
              <a:t>Expanded &amp; improved NR positioning</a:t>
            </a:r>
          </a:p>
          <a:p>
            <a:pPr lvl="1"/>
            <a:r>
              <a:rPr lang="en-US" altLang="en-US" sz="2000" b="1" dirty="0"/>
              <a:t>NB-IoT Rel-17:</a:t>
            </a:r>
          </a:p>
          <a:p>
            <a:pPr lvl="2"/>
            <a:r>
              <a:rPr lang="en-GB" altLang="en-US" sz="1800" dirty="0"/>
              <a:t>IoT NTN EDT</a:t>
            </a:r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22789" y="1165129"/>
            <a:ext cx="4146421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V2X with NR </a:t>
            </a:r>
            <a:r>
              <a:rPr lang="en-GB" altLang="en-US" sz="1800" dirty="0" err="1"/>
              <a:t>sidelink</a:t>
            </a:r>
            <a:endParaRPr lang="en-GB" altLang="en-US" sz="1800" dirty="0"/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NR NTN</a:t>
            </a:r>
          </a:p>
          <a:p>
            <a:pPr lvl="2"/>
            <a:r>
              <a:rPr lang="it-IT" altLang="en-US" sz="1800" dirty="0"/>
              <a:t>NR coverage enhancements</a:t>
            </a:r>
          </a:p>
          <a:p>
            <a:pPr lvl="2"/>
            <a:r>
              <a:rPr lang="en-GB" altLang="en-US" sz="1800" dirty="0"/>
              <a:t>NR MBS - Broadcast</a:t>
            </a:r>
          </a:p>
          <a:p>
            <a:pPr lvl="2"/>
            <a:r>
              <a:rPr lang="en-GB" altLang="en-US" sz="1800" dirty="0"/>
              <a:t>NR MIMO further enhancements</a:t>
            </a:r>
          </a:p>
          <a:p>
            <a:pPr lvl="2"/>
            <a:r>
              <a:rPr lang="en-GB" altLang="en-US" sz="1800" dirty="0"/>
              <a:t>UAS conn., id., tracking</a:t>
            </a:r>
            <a:endParaRPr lang="it-IT" altLang="en-US" sz="1800" dirty="0"/>
          </a:p>
          <a:p>
            <a:pPr lvl="1"/>
            <a:r>
              <a:rPr lang="fr-FR" altLang="en-US" sz="2000" b="1" dirty="0"/>
              <a:t>5G-Advanced Rel-18: </a:t>
            </a:r>
          </a:p>
          <a:p>
            <a:pPr lvl="2"/>
            <a:r>
              <a:rPr lang="en-GB" altLang="en-US" sz="1800" dirty="0" err="1"/>
              <a:t>eRedCap</a:t>
            </a:r>
            <a:r>
              <a:rPr lang="en-GB" altLang="en-US" sz="1800" dirty="0"/>
              <a:t> UE</a:t>
            </a:r>
          </a:p>
          <a:p>
            <a:pPr lvl="1"/>
            <a:r>
              <a:rPr lang="en-US" altLang="en-US" sz="2000" b="1" dirty="0"/>
              <a:t>NB-IoT Rel-18:</a:t>
            </a:r>
          </a:p>
          <a:p>
            <a:pPr lvl="2"/>
            <a:r>
              <a:rPr lang="en-GB" altLang="en-US" sz="1800" dirty="0"/>
              <a:t>IoT NTN enhancements</a:t>
            </a:r>
          </a:p>
          <a:p>
            <a:pPr lvl="1"/>
            <a:r>
              <a:rPr lang="en-US" altLang="en-US" sz="2000" b="1" dirty="0"/>
              <a:t>LTE:</a:t>
            </a:r>
          </a:p>
          <a:p>
            <a:pPr lvl="2"/>
            <a:r>
              <a:rPr lang="en-GB" altLang="en-US" sz="1800" dirty="0"/>
              <a:t>Rel-12 ACB per PLMN</a:t>
            </a:r>
          </a:p>
          <a:p>
            <a:pPr lvl="2"/>
            <a:endParaRPr lang="en-GB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47479417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0865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806641"/>
              </p:ext>
            </p:extLst>
          </p:nvPr>
        </p:nvGraphicFramePr>
        <p:xfrm>
          <a:off x="1109709" y="1725298"/>
          <a:ext cx="9972583" cy="485060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6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/ 104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155 / 164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33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5428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953232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567066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24757709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Nov’24 --&gt;</a:t>
            </a:r>
            <a:r>
              <a:rPr lang="en-US" altLang="en-US" sz="3200" dirty="0">
                <a:sym typeface="Wingdings" panose="05000000000000000000" pitchFamily="2" charset="2"/>
              </a:rPr>
              <a:t> 12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903477"/>
              </p:ext>
            </p:extLst>
          </p:nvPr>
        </p:nvGraphicFramePr>
        <p:xfrm>
          <a:off x="1118587" y="1760601"/>
          <a:ext cx="9945949" cy="418468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95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29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Nov’24 --&gt;</a:t>
            </a:r>
            <a:r>
              <a:rPr lang="en-US" altLang="en-US" sz="3200" dirty="0">
                <a:sym typeface="Wingdings" panose="05000000000000000000" pitchFamily="2" charset="2"/>
              </a:rPr>
              <a:t> 12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461705"/>
              </p:ext>
            </p:extLst>
          </p:nvPr>
        </p:nvGraphicFramePr>
        <p:xfrm>
          <a:off x="805758" y="1875010"/>
          <a:ext cx="10004079" cy="368746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Nov’24 --&gt;</a:t>
            </a:r>
            <a:r>
              <a:rPr lang="en-US" altLang="en-US" sz="3200" dirty="0">
                <a:sym typeface="Wingdings" panose="05000000000000000000" pitchFamily="2" charset="2"/>
              </a:rPr>
              <a:t> 12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 Starting: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120317"/>
              </p:ext>
            </p:extLst>
          </p:nvPr>
        </p:nvGraphicFramePr>
        <p:xfrm>
          <a:off x="1118586" y="1860524"/>
          <a:ext cx="9320813" cy="120587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25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94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4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75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8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04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Nov’24 --&gt;</a:t>
            </a:r>
            <a:r>
              <a:rPr lang="en-US" altLang="en-US" sz="3200" dirty="0">
                <a:sym typeface="Wingdings" panose="05000000000000000000" pitchFamily="2" charset="2"/>
              </a:rPr>
              <a:t> 12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338CC5B-92DA-4805-42E4-7667711928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009934"/>
              </p:ext>
            </p:extLst>
          </p:nvPr>
        </p:nvGraphicFramePr>
        <p:xfrm>
          <a:off x="1004286" y="4330155"/>
          <a:ext cx="9320813" cy="97535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25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94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4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75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8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04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ACB per PLMN 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14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31121</TotalTime>
  <Words>2536</Words>
  <Application>Microsoft Office PowerPoint</Application>
  <PresentationFormat>Widescreen</PresentationFormat>
  <Paragraphs>869</Paragraphs>
  <Slides>15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</vt:lpstr>
      <vt:lpstr>PowerPoint Presentation</vt:lpstr>
      <vt:lpstr>PowerPoint Presentation</vt:lpstr>
      <vt:lpstr>PowerPoint Presentation</vt:lpstr>
      <vt:lpstr>TTCN development  Progress for period: Dec’24 to Feb’25</vt:lpstr>
      <vt:lpstr>TTCN verification Progress for period: 14th Nov’24 --&gt; 12th Feb’25</vt:lpstr>
      <vt:lpstr>TTCN verification Progress for period: 14th Nov’24 --&gt; 12th Feb’25</vt:lpstr>
      <vt:lpstr>TTCN verification Progress for period: 14th Nov’24 --&gt; 12th Feb’25</vt:lpstr>
      <vt:lpstr>TTCN verification Progress for period: 14th Nov’24 --&gt; 12th Feb’25</vt:lpstr>
      <vt:lpstr>PowerPoint Presentation</vt:lpstr>
      <vt:lpstr>PowerPoint Presentation</vt:lpstr>
      <vt:lpstr>PowerPoint Presentation</vt:lpstr>
      <vt:lpstr>Annexes</vt:lpstr>
      <vt:lpstr>TTCN deliveries and baseline 2025 schedule</vt:lpstr>
      <vt:lpstr>Minutes of TTCN Sidebar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838</cp:revision>
  <cp:lastPrinted>2023-02-21T14:07:15Z</cp:lastPrinted>
  <dcterms:created xsi:type="dcterms:W3CDTF">2010-02-05T13:52:04Z</dcterms:created>
  <dcterms:modified xsi:type="dcterms:W3CDTF">2025-02-19T15:19:16Z</dcterms:modified>
  <cp:contentStatus>Template 2017</cp:contentStatus>
</cp:coreProperties>
</file>