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6"/>
  </p:notesMasterIdLst>
  <p:handoutMasterIdLst>
    <p:handoutMasterId r:id="rId17"/>
  </p:handoutMasterIdLst>
  <p:sldIdLst>
    <p:sldId id="341" r:id="rId2"/>
    <p:sldId id="874" r:id="rId3"/>
    <p:sldId id="867" r:id="rId4"/>
    <p:sldId id="920" r:id="rId5"/>
    <p:sldId id="909" r:id="rId6"/>
    <p:sldId id="811" r:id="rId7"/>
    <p:sldId id="809" r:id="rId8"/>
    <p:sldId id="808" r:id="rId9"/>
    <p:sldId id="810" r:id="rId10"/>
    <p:sldId id="914" r:id="rId11"/>
    <p:sldId id="915" r:id="rId12"/>
    <p:sldId id="918" r:id="rId13"/>
    <p:sldId id="340" r:id="rId14"/>
    <p:sldId id="917" r:id="rId15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3216" autoAdjust="0"/>
  </p:normalViewPr>
  <p:slideViewPr>
    <p:cSldViewPr snapToGrid="0">
      <p:cViewPr varScale="1">
        <p:scale>
          <a:sx n="149" d="100"/>
          <a:sy n="149" d="100"/>
        </p:scale>
        <p:origin x="1572" y="1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18T23:47:14.479" v="0" actId="20577"/>
        <pc:sldMkLst>
          <pc:docMk/>
          <pc:sldMk cId="0" sldId="341"/>
        </pc:sldMkLst>
        <pc:spChg chg="mod">
          <ac:chgData name="Olivier Genoud" userId="e3287607-b312-4221-8c8d-a6943b641987" providerId="ADAL" clId="{5ACC186B-F520-4541-A34C-8FA04F34A05F}" dt="2024-11-18T23:47:14.479" v="0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  <pc:graphicFrameChg chg="mod modGraphic">
          <ac:chgData name="Olivier Genoud" userId="e3287607-b312-4221-8c8d-a6943b641987" providerId="ADAL" clId="{5ACC186B-F520-4541-A34C-8FA04F34A05F}" dt="2024-11-22T14:06:06.940" v="242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  <pc:spChg chg="mod">
          <ac:chgData name="Olivier Genoud" userId="e3287607-b312-4221-8c8d-a6943b641987" providerId="ADAL" clId="{5ACC186B-F520-4541-A34C-8FA04F34A05F}" dt="2024-11-21T23:43:03.508" v="240" actId="6549"/>
          <ac:spMkLst>
            <pc:docMk/>
            <pc:sldMk cId="2875641359" sldId="917"/>
            <ac:spMk id="32771" creationId="{9FCE62D6-5764-49BE-B43B-28DD76F27181}"/>
          </ac:spMkLst>
        </pc:spChg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  <pc:spChg chg="mod">
          <ac:chgData name="Olivier Genoud" userId="e3287607-b312-4221-8c8d-a6943b641987" providerId="ADAL" clId="{5ACC186B-F520-4541-A34C-8FA04F34A05F}" dt="2024-11-21T23:30:34.416" v="184" actId="6549"/>
          <ac:spMkLst>
            <pc:docMk/>
            <pc:sldMk cId="0" sldId="918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ACC186B-F520-4541-A34C-8FA04F34A05F}" dt="2024-11-21T23:31:15.574" v="18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  <pc:sldMasterChg chg="modSp mod">
        <pc:chgData name="Olivier Genoud" userId="e3287607-b312-4221-8c8d-a6943b641987" providerId="ADAL" clId="{5ACC186B-F520-4541-A34C-8FA04F34A05F}" dt="2024-11-18T23:47:30.713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ACC186B-F520-4541-A34C-8FA04F34A05F}" dt="2024-11-18T23:47:30.713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</pc:sldChg>
      <pc:sldChg chg="addSp modSp add mod">
        <pc:chgData name="Olivier Genoud" userId="e3287607-b312-4221-8c8d-a6943b641987" providerId="ADAL" clId="{02B45CF4-37B8-4DF4-81D1-5FD836C578C0}" dt="2024-06-20T08:18:06.944" v="94" actId="6549"/>
        <pc:sldMkLst>
          <pc:docMk/>
          <pc:sldMk cId="0" sldId="322"/>
        </pc:sldMkLst>
      </pc:sldChg>
      <pc:sldChg chg="addSp modSp add mod">
        <pc:chgData name="Olivier Genoud" userId="e3287607-b312-4221-8c8d-a6943b641987" providerId="ADAL" clId="{02B45CF4-37B8-4DF4-81D1-5FD836C578C0}" dt="2024-06-20T08:18:15.855" v="96" actId="6549"/>
        <pc:sldMkLst>
          <pc:docMk/>
          <pc:sldMk cId="0" sldId="323"/>
        </pc:sldMkLst>
      </pc:sldChg>
      <pc:sldChg chg="addSp modSp mod">
        <pc:chgData name="Olivier Genoud" userId="e3287607-b312-4221-8c8d-a6943b641987" providerId="ADAL" clId="{02B45CF4-37B8-4DF4-81D1-5FD836C578C0}" dt="2024-07-01T09:28:20.982" v="556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02B45CF4-37B8-4DF4-81D1-5FD836C578C0}" dt="2024-06-20T08:12:24.912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02B45CF4-37B8-4DF4-81D1-5FD836C578C0}" dt="2024-06-20T08:14:21.684" v="8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02B45CF4-37B8-4DF4-81D1-5FD836C578C0}" dt="2024-06-20T08:14:20.195" v="7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02B45CF4-37B8-4DF4-81D1-5FD836C578C0}" dt="2024-06-20T08:14:23.412" v="8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02B45CF4-37B8-4DF4-81D1-5FD836C578C0}" dt="2024-06-20T08:14:18.599" v="7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02B45CF4-37B8-4DF4-81D1-5FD836C578C0}" dt="2024-06-20T08:14:35.700" v="86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02B45CF4-37B8-4DF4-81D1-5FD836C578C0}" dt="2024-06-20T08:14:13.029" v="75"/>
        <pc:sldMkLst>
          <pc:docMk/>
          <pc:sldMk cId="3718173731" sldId="867"/>
        </pc:sldMkLst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02B45CF4-37B8-4DF4-81D1-5FD836C578C0}" dt="2024-06-20T08:14:17.043" v="77"/>
        <pc:sldMkLst>
          <pc:docMk/>
          <pc:sldMk cId="781762355" sldId="887"/>
        </pc:sldMkLst>
      </pc:sldChg>
      <pc:sldChg chg="addSp modSp mod">
        <pc:chgData name="Olivier Genoud" userId="e3287607-b312-4221-8c8d-a6943b641987" providerId="ADAL" clId="{02B45CF4-37B8-4DF4-81D1-5FD836C578C0}" dt="2024-07-02T09:19:57.808" v="639" actId="6549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02B45CF4-37B8-4DF4-81D1-5FD836C578C0}" dt="2024-07-02T09:34:10.889" v="687" actId="6549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02B45CF4-37B8-4DF4-81D1-5FD836C578C0}" dt="2024-06-20T08:14:32.388" v="85"/>
        <pc:sldMkLst>
          <pc:docMk/>
          <pc:sldMk cId="1808939307" sldId="908"/>
        </pc:sldMkLst>
      </pc:sldChg>
      <pc:sldChg chg="addSp modSp mod">
        <pc:chgData name="Olivier Genoud" userId="e3287607-b312-4221-8c8d-a6943b641987" providerId="ADAL" clId="{02B45CF4-37B8-4DF4-81D1-5FD836C578C0}" dt="2024-06-20T09:57:47.914" v="514" actId="20577"/>
        <pc:sldMkLst>
          <pc:docMk/>
          <pc:sldMk cId="1474794172" sldId="909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  <pc:sldMasterChg chg="modSp mod modSldLayout">
        <pc:chgData name="Olivier Genoud" userId="e3287607-b312-4221-8c8d-a6943b641987" providerId="ADAL" clId="{02B45CF4-37B8-4DF4-81D1-5FD836C578C0}" dt="2024-06-20T08:13:41.279" v="7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02B45CF4-37B8-4DF4-81D1-5FD836C578C0}" dt="2024-06-20T08:13:31.519" v="64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  <pc:sldChg chg="modSp mod">
        <pc:chgData name="Olivier Genoud" userId="e3287607-b312-4221-8c8d-a6943b641987" providerId="ADAL" clId="{0CA98A02-E8F0-4A44-A91C-268DC773DECF}" dt="2024-11-15T14:34:22.998" v="21" actId="13926"/>
        <pc:sldMkLst>
          <pc:docMk/>
          <pc:sldMk cId="0" sldId="914"/>
        </pc:sldMkLst>
        <pc:graphicFrameChg chg="modGraphic">
          <ac:chgData name="Olivier Genoud" userId="e3287607-b312-4221-8c8d-a6943b641987" providerId="ADAL" clId="{0CA98A02-E8F0-4A44-A91C-268DC773DECF}" dt="2024-11-15T14:34:22.998" v="21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CA98A02-E8F0-4A44-A91C-268DC773DECF}" dt="2024-11-15T14:34:18.282" v="20" actId="13926"/>
        <pc:sldMkLst>
          <pc:docMk/>
          <pc:sldMk cId="0" sldId="915"/>
        </pc:sldMkLst>
        <pc:graphicFrameChg chg="modGraphic">
          <ac:chgData name="Olivier Genoud" userId="e3287607-b312-4221-8c8d-a6943b641987" providerId="ADAL" clId="{0CA98A02-E8F0-4A44-A91C-268DC773DECF}" dt="2024-11-15T14:34:18.282" v="20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Sp mod">
        <pc:chgData name="Olivier Genoud" userId="e3287607-b312-4221-8c8d-a6943b641987" providerId="ADAL" clId="{A85384AC-F38F-4E78-8972-277554D9A18E}" dt="2024-11-14T10:10:57.564" v="369" actId="478"/>
        <pc:sldMkLst>
          <pc:docMk/>
          <pc:sldMk cId="0" sldId="324"/>
        </pc:sldMkLst>
      </pc:sldChg>
      <pc:sldChg chg="delSp modSp mod modNotesTx">
        <pc:chgData name="Olivier Genoud" userId="e3287607-b312-4221-8c8d-a6943b641987" providerId="ADAL" clId="{A85384AC-F38F-4E78-8972-277554D9A18E}" dt="2024-11-14T13:44:55.738" v="797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A85384AC-F38F-4E78-8972-277554D9A18E}" dt="2024-11-13T17:46:49.474" v="280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A85384AC-F38F-4E78-8972-277554D9A18E}" dt="2024-11-13T17:46:57.378" v="2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A85384AC-F38F-4E78-8972-277554D9A18E}" dt="2024-11-13T17:46:45.598" v="278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A85384AC-F38F-4E78-8972-277554D9A18E}" dt="2024-11-14T13:42:57.214" v="794" actId="20577"/>
        <pc:sldMkLst>
          <pc:docMk/>
          <pc:sldMk cId="3718173731" sldId="867"/>
        </pc:sldMkLst>
      </pc:sldChg>
      <pc:sldChg chg="delSp modSp mod modNotesTx">
        <pc:chgData name="Olivier Genoud" userId="e3287607-b312-4221-8c8d-a6943b641987" providerId="ADAL" clId="{A85384AC-F38F-4E78-8972-277554D9A18E}" dt="2024-11-14T13:44:34.517" v="79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  <pc:spChg chg="mod">
          <ac:chgData name="Olivier Genoud" userId="e3287607-b312-4221-8c8d-a6943b641987" providerId="ADAL" clId="{A85384AC-F38F-4E78-8972-277554D9A18E}" dt="2024-11-15T13:18:16.268" v="806" actId="13926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A85384AC-F38F-4E78-8972-277554D9A18E}" dt="2024-11-15T13:17:59.655" v="804" actId="2057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Sp mod">
        <pc:chgData name="Olivier Genoud" userId="e3287607-b312-4221-8c8d-a6943b641987" providerId="ADAL" clId="{3073CD59-D5FC-4D82-8405-094F5EADD817}" dt="2024-08-18T15:38:00.326" v="31" actId="6549"/>
        <pc:sldMkLst>
          <pc:docMk/>
          <pc:sldMk cId="0" sldId="323"/>
        </pc:sldMkLst>
      </pc:sldChg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del">
        <pc:chgData name="Olivier Genoud" userId="e3287607-b312-4221-8c8d-a6943b641987" providerId="ADAL" clId="{C55759F1-304B-412F-A09B-7C99A6F4F27E}" dt="2025-02-11T14:37:40.836" v="2" actId="47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C55759F1-304B-412F-A09B-7C99A6F4F27E}" dt="2025-02-12T13:45:37.984" v="837" actId="478"/>
        <pc:sldMkLst>
          <pc:docMk/>
          <pc:sldMk cId="0" sldId="808"/>
        </pc:sldMkLst>
        <pc:spChg chg="del">
          <ac:chgData name="Olivier Genoud" userId="e3287607-b312-4221-8c8d-a6943b641987" providerId="ADAL" clId="{C55759F1-304B-412F-A09B-7C99A6F4F27E}" dt="2025-02-12T13:45:37.984" v="837" actId="478"/>
          <ac:spMkLst>
            <pc:docMk/>
            <pc:sldMk cId="0" sldId="808"/>
            <ac:spMk id="2" creationId="{717448C8-9EB0-A3DB-A306-ED823ACCB329}"/>
          </ac:spMkLst>
        </pc:spChg>
        <pc:spChg chg="mod">
          <ac:chgData name="Olivier Genoud" userId="e3287607-b312-4221-8c8d-a6943b641987" providerId="ADAL" clId="{C55759F1-304B-412F-A09B-7C99A6F4F27E}" dt="2025-02-12T13:18:33.148" v="802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C55759F1-304B-412F-A09B-7C99A6F4F27E}" dt="2025-02-12T13:44:14.895" v="836" actId="478"/>
        <pc:sldMkLst>
          <pc:docMk/>
          <pc:sldMk cId="0" sldId="809"/>
        </pc:sldMkLst>
        <pc:spChg chg="del">
          <ac:chgData name="Olivier Genoud" userId="e3287607-b312-4221-8c8d-a6943b641987" providerId="ADAL" clId="{C55759F1-304B-412F-A09B-7C99A6F4F27E}" dt="2025-02-12T13:44:14.895" v="836" actId="478"/>
          <ac:spMkLst>
            <pc:docMk/>
            <pc:sldMk cId="0" sldId="809"/>
            <ac:spMk id="2" creationId="{70EAC155-61DF-DFF1-89B9-D344BAC59D52}"/>
          </ac:spMkLst>
        </pc:spChg>
        <pc:spChg chg="mod">
          <ac:chgData name="Olivier Genoud" userId="e3287607-b312-4221-8c8d-a6943b641987" providerId="ADAL" clId="{C55759F1-304B-412F-A09B-7C99A6F4F27E}" dt="2025-02-12T13:18:16.999" v="782" actId="6549"/>
          <ac:spMkLst>
            <pc:docMk/>
            <pc:sldMk cId="0" sldId="809"/>
            <ac:spMk id="8" creationId="{82CE806B-8B9A-4A8B-80C5-C7CFE4E4C11C}"/>
          </ac:spMkLst>
        </pc:spChg>
      </pc:sldChg>
      <pc:sldChg chg="addSp delSp modSp mod">
        <pc:chgData name="Olivier Genoud" userId="e3287607-b312-4221-8c8d-a6943b641987" providerId="ADAL" clId="{C55759F1-304B-412F-A09B-7C99A6F4F27E}" dt="2025-02-12T14:35:42.498" v="936" actId="1035"/>
        <pc:sldMkLst>
          <pc:docMk/>
          <pc:sldMk cId="0" sldId="810"/>
        </pc:sldMkLst>
        <pc:spChg chg="del">
          <ac:chgData name="Olivier Genoud" userId="e3287607-b312-4221-8c8d-a6943b641987" providerId="ADAL" clId="{C55759F1-304B-412F-A09B-7C99A6F4F27E}" dt="2025-02-12T14:31:34.484" v="915" actId="478"/>
          <ac:spMkLst>
            <pc:docMk/>
            <pc:sldMk cId="0" sldId="810"/>
            <ac:spMk id="2" creationId="{5689A354-EF05-78E6-174B-B1D0A7B4324C}"/>
          </ac:spMkLst>
        </pc:spChg>
        <pc:spChg chg="mod">
          <ac:chgData name="Olivier Genoud" userId="e3287607-b312-4221-8c8d-a6943b641987" providerId="ADAL" clId="{C55759F1-304B-412F-A09B-7C99A6F4F27E}" dt="2025-02-12T13:18:53.163" v="822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C55759F1-304B-412F-A09B-7C99A6F4F27E}" dt="2025-02-12T14:35:35.877" v="917" actId="6549"/>
          <ac:spMkLst>
            <pc:docMk/>
            <pc:sldMk cId="0" sldId="810"/>
            <ac:spMk id="16387" creationId="{118E205E-6224-40AA-A28E-DE2B0B5FD9CD}"/>
          </ac:spMkLst>
        </pc:spChg>
        <pc:graphicFrameChg chg="add mod modGraphic">
          <ac:chgData name="Olivier Genoud" userId="e3287607-b312-4221-8c8d-a6943b641987" providerId="ADAL" clId="{C55759F1-304B-412F-A09B-7C99A6F4F27E}" dt="2025-02-12T14:35:42.498" v="936" actId="1035"/>
          <ac:graphicFrameMkLst>
            <pc:docMk/>
            <pc:sldMk cId="0" sldId="810"/>
            <ac:graphicFrameMk id="3" creationId="{4338CC5B-92DA-4805-42E4-7667711928E4}"/>
          </ac:graphicFrameMkLst>
        </pc:graphicFrameChg>
        <pc:graphicFrameChg chg="mod modGraphic">
          <ac:chgData name="Olivier Genoud" userId="e3287607-b312-4221-8c8d-a6943b641987" providerId="ADAL" clId="{C55759F1-304B-412F-A09B-7C99A6F4F27E}" dt="2025-02-12T13:47:44.016" v="850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2T13:39:59.316" v="835" actId="478"/>
        <pc:sldMkLst>
          <pc:docMk/>
          <pc:sldMk cId="0" sldId="811"/>
        </pc:sldMkLst>
        <pc:spChg chg="del">
          <ac:chgData name="Olivier Genoud" userId="e3287607-b312-4221-8c8d-a6943b641987" providerId="ADAL" clId="{C55759F1-304B-412F-A09B-7C99A6F4F27E}" dt="2025-02-12T13:39:59.316" v="835" actId="478"/>
          <ac:spMkLst>
            <pc:docMk/>
            <pc:sldMk cId="0" sldId="811"/>
            <ac:spMk id="2" creationId="{F481E36A-BBAE-88DE-45F7-D7AC1531EC66}"/>
          </ac:spMkLst>
        </pc:spChg>
        <pc:spChg chg="mod">
          <ac:chgData name="Olivier Genoud" userId="e3287607-b312-4221-8c8d-a6943b641987" providerId="ADAL" clId="{C55759F1-304B-412F-A09B-7C99A6F4F27E}" dt="2025-02-12T13:18:01.786" v="760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C55759F1-304B-412F-A09B-7C99A6F4F27E}" dt="2025-02-12T13:34:26.612" v="8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3T07:40:47.505" v="956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C55759F1-304B-412F-A09B-7C99A6F4F27E}" dt="2025-02-11T16:28:44.196" v="124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55759F1-304B-412F-A09B-7C99A6F4F27E}" dt="2025-02-13T07:40:47.505" v="956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del mod">
        <pc:chgData name="Olivier Genoud" userId="e3287607-b312-4221-8c8d-a6943b641987" providerId="ADAL" clId="{C55759F1-304B-412F-A09B-7C99A6F4F27E}" dt="2025-02-12T14:35:15.119" v="916" actId="47"/>
        <pc:sldMkLst>
          <pc:docMk/>
          <pc:sldMk cId="781762355" sldId="887"/>
        </pc:sldMkLst>
        <pc:spChg chg="mod">
          <ac:chgData name="Olivier Genoud" userId="e3287607-b312-4221-8c8d-a6943b641987" providerId="ADAL" clId="{C55759F1-304B-412F-A09B-7C99A6F4F27E}" dt="2025-02-12T13:16:38.884" v="740" actId="6549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C55759F1-304B-412F-A09B-7C99A6F4F27E}" dt="2025-02-12T13:16:22.290" v="720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  <pc:spChg chg="mod">
          <ac:chgData name="Olivier Genoud" userId="e3287607-b312-4221-8c8d-a6943b641987" providerId="ADAL" clId="{C55759F1-304B-412F-A09B-7C99A6F4F27E}" dt="2025-02-13T07:44:25.686" v="966" actId="20577"/>
          <ac:spMkLst>
            <pc:docMk/>
            <pc:sldMk cId="1474794172" sldId="909"/>
            <ac:spMk id="5" creationId="{4CCF5F94-F85A-4B75-B5EE-FEE92D005330}"/>
          </ac:spMkLst>
        </pc:spChg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1T17:11:31.886" v="702" actId="6549"/>
        <pc:sldMkLst>
          <pc:docMk/>
          <pc:sldMk cId="0" sldId="914"/>
        </pc:sldMkLst>
        <pc:graphicFrameChg chg="modGraphic">
          <ac:chgData name="Olivier Genoud" userId="e3287607-b312-4221-8c8d-a6943b641987" providerId="ADAL" clId="{C55759F1-304B-412F-A09B-7C99A6F4F27E}" dt="2025-02-11T17:11:31.886" v="702" actId="6549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  <pc:graphicFrameChg chg="mod modGraphic">
          <ac:chgData name="Olivier Genoud" userId="e3287607-b312-4221-8c8d-a6943b641987" providerId="ADAL" clId="{C55759F1-304B-412F-A09B-7C99A6F4F27E}" dt="2025-02-13T07:14:38.710" v="951" actId="6549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  <pc:spChg chg="mod">
          <ac:chgData name="Olivier Genoud" userId="e3287607-b312-4221-8c8d-a6943b641987" providerId="ADAL" clId="{C55759F1-304B-412F-A09B-7C99A6F4F27E}" dt="2025-02-13T07:47:35.681" v="970" actId="207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C55759F1-304B-412F-A09B-7C99A6F4F27E}" dt="2025-02-11T17:16:17.224" v="719" actId="20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  <pc:spChg chg="mod">
          <ac:chgData name="Olivier Genoud" userId="e3287607-b312-4221-8c8d-a6943b641987" providerId="ADAL" clId="{C55759F1-304B-412F-A09B-7C99A6F4F27E}" dt="2025-02-11T16:31:48.598" v="201" actId="6549"/>
          <ac:spMkLst>
            <pc:docMk/>
            <pc:sldMk cId="1113726564" sldId="920"/>
            <ac:spMk id="4" creationId="{C5B93149-CD1D-4C62-8DFE-579BA4A128B1}"/>
          </ac:spMkLst>
        </pc:spChg>
        <pc:spChg chg="mod">
          <ac:chgData name="Olivier Genoud" userId="e3287607-b312-4221-8c8d-a6943b641987" providerId="ADAL" clId="{C55759F1-304B-412F-A09B-7C99A6F4F27E}" dt="2025-02-11T16:51:02.817" v="658" actId="20577"/>
          <ac:spMkLst>
            <pc:docMk/>
            <pc:sldMk cId="1113726564" sldId="920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  <pc:sldMasterChg chg="modSp mod">
        <pc:chgData name="Olivier Genoud" userId="e3287607-b312-4221-8c8d-a6943b641987" providerId="ADAL" clId="{C55759F1-304B-412F-A09B-7C99A6F4F27E}" dt="2025-02-13T07:48:19.478" v="97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55759F1-304B-412F-A09B-7C99A6F4F27E}" dt="2025-02-13T07:48:19.478" v="972" actId="6549"/>
          <ac:spMkLst>
            <pc:docMk/>
            <pc:sldMasterMk cId="0" sldId="2147485146"/>
            <ac:spMk id="9" creationId="{FCB99B02-CF35-48A9-903B-BB14AD9FAEB8}"/>
          </ac:spMkLst>
        </pc:sp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modSp mod">
        <pc:chgData name="Olivier Genoud" userId="e3287607-b312-4221-8c8d-a6943b641987" providerId="ADAL" clId="{3E9DAFC3-05F1-45D8-A62E-AA71924ED427}" dt="2024-08-23T07:20:19.744" v="303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3E9DAFC3-05F1-45D8-A62E-AA71924ED427}" dt="2024-08-23T07:32:04.487" v="315"/>
        <pc:sldMkLst>
          <pc:docMk/>
          <pc:sldMk cId="0" sldId="323"/>
        </pc:sldMkLst>
      </pc:sldChg>
      <pc:sldChg chg="modSp mod">
        <pc:chgData name="Olivier Genoud" userId="e3287607-b312-4221-8c8d-a6943b641987" providerId="ADAL" clId="{3E9DAFC3-05F1-45D8-A62E-AA71924ED427}" dt="2024-08-19T09:11:03.244" v="0" actId="6549"/>
        <pc:sldMkLst>
          <pc:docMk/>
          <pc:sldMk cId="0" sldId="341"/>
        </pc:sldMkLst>
      </pc:sldChg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3E9DAFC3-05F1-45D8-A62E-AA71924ED427}" dt="2024-08-23T07:12:52.864" v="229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E9DAFC3-05F1-45D8-A62E-AA71924ED427}" dt="2024-08-23T05:52:54.988" v="219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  <pc:sldMasterChg chg="modSp mod">
        <pc:chgData name="Olivier Genoud" userId="e3287607-b312-4221-8c8d-a6943b641987" providerId="ADAL" clId="{3E9DAFC3-05F1-45D8-A62E-AA71924ED427}" dt="2024-08-19T09:11:21.058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modSp">
        <pc:chgData name="Olivier Genoud" userId="e3287607-b312-4221-8c8d-a6943b641987" providerId="ADAL" clId="{2644A3FD-5541-4B10-9C16-9F96C7F87F3B}" dt="2025-01-08T15:26:39.594" v="39"/>
        <pc:sldMkLst>
          <pc:docMk/>
          <pc:sldMk cId="0" sldId="324"/>
        </pc:sldMkLst>
      </pc:sldChg>
      <pc:sldChg chg="addSp modSp">
        <pc:chgData name="Olivier Genoud" userId="e3287607-b312-4221-8c8d-a6943b641987" providerId="ADAL" clId="{2644A3FD-5541-4B10-9C16-9F96C7F87F3B}" dt="2025-01-08T15:26:33.675" v="35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2644A3FD-5541-4B10-9C16-9F96C7F87F3B}" dt="2025-01-08T15:26:32.554" v="34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2644A3FD-5541-4B10-9C16-9F96C7F87F3B}" dt="2025-01-08T15:26:35.545" v="36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2644A3FD-5541-4B10-9C16-9F96C7F87F3B}" dt="2025-01-08T15:26:30.670" v="33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2644A3FD-5541-4B10-9C16-9F96C7F87F3B}" dt="2025-01-08T15:26:21.358" v="29" actId="1076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2644A3FD-5541-4B10-9C16-9F96C7F87F3B}" dt="2025-01-08T15:26:29.073" v="32"/>
        <pc:sldMkLst>
          <pc:docMk/>
          <pc:sldMk cId="781762355" sldId="887"/>
        </pc:sldMkLst>
      </pc:sldChg>
      <pc:sldChg chg="addSp modSp del">
        <pc:chgData name="Olivier Genoud" userId="e3287607-b312-4221-8c8d-a6943b641987" providerId="ADAL" clId="{2644A3FD-5541-4B10-9C16-9F96C7F87F3B}" dt="2025-01-08T15:34:59.095" v="46" actId="47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  <pc:spChg chg="mod">
          <ac:chgData name="Olivier Genoud" userId="e3287607-b312-4221-8c8d-a6943b641987" providerId="ADAL" clId="{2644A3FD-5541-4B10-9C16-9F96C7F87F3B}" dt="2025-01-09T08:33:31.870" v="366" actId="20577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 Genoud" userId="e3287607-b312-4221-8c8d-a6943b641987" providerId="ADAL" clId="{2644A3FD-5541-4B10-9C16-9F96C7F87F3B}" dt="2025-01-08T15:38:21.679" v="85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 Genoud" userId="e3287607-b312-4221-8c8d-a6943b641987" providerId="ADAL" clId="{2644A3FD-5541-4B10-9C16-9F96C7F87F3B}" dt="2025-01-09T08:34:33.478" v="384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 Genoud" userId="e3287607-b312-4221-8c8d-a6943b641987" providerId="ADAL" clId="{2644A3FD-5541-4B10-9C16-9F96C7F87F3B}" dt="2025-01-09T08:33:54.110" v="375" actId="20577"/>
          <ac:spMkLst>
            <pc:docMk/>
            <pc:sldMk cId="1474794172" sldId="909"/>
            <ac:spMk id="8196" creationId="{09DE4C67-0C44-4013-AD9C-EF9AA7E8CAB1}"/>
          </ac:spMkLst>
        </pc:spChg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  <pc:spChg chg="mod">
          <ac:chgData name="Olivier Genoud" userId="e3287607-b312-4221-8c8d-a6943b641987" providerId="ADAL" clId="{2644A3FD-5541-4B10-9C16-9F96C7F87F3B}" dt="2025-01-13T12:58:58.672" v="449" actId="20577"/>
          <ac:spMkLst>
            <pc:docMk/>
            <pc:sldMk cId="0" sldId="914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2644A3FD-5541-4B10-9C16-9F96C7F87F3B}" dt="2025-01-22T14:59:25.145" v="786" actId="20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  <pc:spChg chg="mod">
          <ac:chgData name="Olivier Genoud" userId="e3287607-b312-4221-8c8d-a6943b641987" providerId="ADAL" clId="{2644A3FD-5541-4B10-9C16-9F96C7F87F3B}" dt="2025-01-13T12:59:58.563" v="500" actId="20577"/>
          <ac:spMkLst>
            <pc:docMk/>
            <pc:sldMk cId="0" sldId="915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2644A3FD-5541-4B10-9C16-9F96C7F87F3B}" dt="2025-01-21T09:42:08.738" v="735" actId="13926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  <pc:spChg chg="mod">
          <ac:chgData name="Olivier Genoud" userId="e3287607-b312-4221-8c8d-a6943b641987" providerId="ADAL" clId="{2644A3FD-5541-4B10-9C16-9F96C7F87F3B}" dt="2025-02-05T10:56:19.952" v="821" actId="1035"/>
          <ac:spMkLst>
            <pc:docMk/>
            <pc:sldMk cId="2875641359" sldId="917"/>
            <ac:spMk id="32771" creationId="{9FCE62D6-5764-49BE-B43B-28DD76F27181}"/>
          </ac:spMkLst>
        </pc:spChg>
        <pc:graphicFrameChg chg="add mod">
          <ac:chgData name="Olivier Genoud" userId="e3287607-b312-4221-8c8d-a6943b641987" providerId="ADAL" clId="{2644A3FD-5541-4B10-9C16-9F96C7F87F3B}" dt="2025-02-05T10:56:16.914" v="819" actId="1035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  <pc:spChg chg="mod">
          <ac:chgData name="Olivier Genoud" userId="e3287607-b312-4221-8c8d-a6943b641987" providerId="ADAL" clId="{2644A3FD-5541-4B10-9C16-9F96C7F87F3B}" dt="2025-01-22T14:53:31.613" v="766" actId="6549"/>
          <ac:spMkLst>
            <pc:docMk/>
            <pc:sldMk cId="0" sldId="918"/>
            <ac:spMk id="7" creationId="{DF69BCE0-183F-452C-B374-53373370D1C7}"/>
          </ac:spMkLst>
        </pc:spChg>
        <pc:spChg chg="mod">
          <ac:chgData name="Olivier Genoud" userId="e3287607-b312-4221-8c8d-a6943b641987" providerId="ADAL" clId="{2644A3FD-5541-4B10-9C16-9F96C7F87F3B}" dt="2025-01-22T14:55:13.313" v="783" actId="14"/>
          <ac:spMkLst>
            <pc:docMk/>
            <pc:sldMk cId="0" sldId="918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2644A3FD-5541-4B10-9C16-9F96C7F87F3B}" dt="2025-01-22T14:54:43.037" v="773"/>
          <ac:graphicFrameMkLst>
            <pc:docMk/>
            <pc:sldMk cId="0" sldId="918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2644A3FD-5541-4B10-9C16-9F96C7F87F3B}" dt="2025-01-22T14:54:58.004" v="774" actId="1076"/>
          <ac:graphicFrameMkLst>
            <pc:docMk/>
            <pc:sldMk cId="0" sldId="918"/>
            <ac:graphicFrameMk id="5" creationId="{6E5E4DF7-6C00-01D5-B7EB-9959B37C08FA}"/>
          </ac:graphicFrameMkLst>
        </pc:graphicFrameChg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  <pc:sldMasterChg chg="modSp mod">
        <pc:chgData name="Olivier Genoud" userId="e3287607-b312-4221-8c8d-a6943b641987" providerId="ADAL" clId="{2644A3FD-5541-4B10-9C16-9F96C7F87F3B}" dt="2025-02-05T10:53:58.904" v="79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2644A3FD-5541-4B10-9C16-9F96C7F87F3B}" dt="2025-02-05T10:53:58.904" v="794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FF5748AC-1C85-448A-AB10-35D26778616A}" dt="2024-09-18T16:25:03.913" v="83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FF5748AC-1C85-448A-AB10-35D26778616A}" dt="2024-09-18T16:24:58.600" v="7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FF5748AC-1C85-448A-AB10-35D26778616A}" dt="2024-09-18T16:24:57.626" v="7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FF5748AC-1C85-448A-AB10-35D26778616A}" dt="2024-09-18T16:25:00.329" v="8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FF5748AC-1C85-448A-AB10-35D26778616A}" dt="2024-09-18T16:24:56.170" v="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FF5748AC-1C85-448A-AB10-35D26778616A}" dt="2024-10-31T14:29:08.277" v="1830" actId="478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  <pc:sldMasterChg chg="modSp mod modSldLayout">
        <pc:chgData name="Olivier Genoud" userId="e3287607-b312-4221-8c8d-a6943b641987" providerId="ADAL" clId="{FF5748AC-1C85-448A-AB10-35D26778616A}" dt="2024-11-04T13:25:02.240" v="18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F5748AC-1C85-448A-AB10-35D26778616A}" dt="2024-09-18T16:23:15.313" v="4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5EAED11B-FC7B-40ED-9012-D7F54C1AA97C}" dt="2024-07-26T09:25:44.291" v="339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  <pc:sldMasterChg chg="modSp mod addSldLayout delSldLayout">
        <pc:chgData name="Olivier Genoud" userId="e3287607-b312-4221-8c8d-a6943b641987" providerId="ADAL" clId="{5EAED11B-FC7B-40ED-9012-D7F54C1AA97C}" dt="2024-08-08T12:39:05.700" v="375" actId="6549"/>
        <pc:sldMasterMkLst>
          <pc:docMk/>
          <pc:sldMasterMk cId="0" sldId="2147485146"/>
        </pc:sldMasterMkLst>
        <pc:sldLayoutChg chg="add del">
          <pc:chgData name="Olivier Genoud" userId="e3287607-b312-4221-8c8d-a6943b641987" providerId="ADAL" clId="{5EAED11B-FC7B-40ED-9012-D7F54C1AA97C}" dt="2024-07-26T09:25:55.551" v="342" actId="47"/>
          <pc:sldLayoutMkLst>
            <pc:docMk/>
            <pc:sldMasterMk cId="0" sldId="2147485146"/>
            <pc:sldLayoutMk cId="1470231820" sldId="2147485304"/>
          </pc:sldLayoutMkLst>
        </pc:sldLayout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  <pc:graphicFrameChg chg="modGraphic">
          <ac:chgData name="Olivier Genoud" userId="e3287607-b312-4221-8c8d-a6943b641987" providerId="ADAL" clId="{DA74B162-1EB5-4915-94B8-AB026C987A73}" dt="2024-12-02T22:15:08.634" v="222" actId="6549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  <pc:graphicFrameChg chg="modGraphic">
          <ac:chgData name="Olivier Genoud" userId="e3287607-b312-4221-8c8d-a6943b641987" providerId="ADAL" clId="{DA74B162-1EB5-4915-94B8-AB026C987A73}" dt="2024-12-02T22:19:55.327" v="234" actId="6549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  <pc:spChg chg="mod">
          <ac:chgData name="Olivier Genoud" userId="e3287607-b312-4221-8c8d-a6943b641987" providerId="ADAL" clId="{DA74B162-1EB5-4915-94B8-AB026C987A73}" dt="2024-11-26T10:27:22.483" v="117" actId="6549"/>
          <ac:spMkLst>
            <pc:docMk/>
            <pc:sldMk cId="0" sldId="918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A74B162-1EB5-4915-94B8-AB026C987A73}" dt="2024-12-02T22:20:11.488" v="235" actId="2057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A74B162-1EB5-4915-94B8-AB026C987A73}" dt="2024-11-26T10:22:14.704" v="5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A74B162-1EB5-4915-94B8-AB026C987A73}" dt="2024-11-26T10:22:04.266" v="43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17th to 21st February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R5-250306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139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6081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(pre-RAN5#106)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75926"/>
              </p:ext>
            </p:extLst>
          </p:nvPr>
        </p:nvGraphicFramePr>
        <p:xfrm>
          <a:off x="841972" y="820712"/>
          <a:ext cx="10474861" cy="60264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Feb’25) / Comments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776486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35353612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1.8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356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GB" altLang="en-US" sz="3200" dirty="0"/>
              <a:t>Status of 2024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074677"/>
              </p:ext>
            </p:extLst>
          </p:nvPr>
        </p:nvGraphicFramePr>
        <p:xfrm>
          <a:off x="904037" y="1156056"/>
          <a:ext cx="10317790" cy="514639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Feb’25)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2954411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729558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8166264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(new!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35563558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(new!)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features for MCX Client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 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- 2026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MC_AHGC_eMCSMI_Irail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2761372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 </a:t>
                      </a: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2026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78226829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&gt;161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US" altLang="en-US" sz="3200" dirty="0"/>
              <a:t>Status of 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/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PCG#53/OP#52 </a:t>
            </a:r>
            <a:r>
              <a:rPr lang="en-GB" altLang="en-US" sz="2000" dirty="0"/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4">
              <a:defRPr/>
            </a:pPr>
            <a:endParaRPr lang="en-GB" altLang="en-US" sz="1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estimated funding gap of 4 pm</a:t>
            </a: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2025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160596"/>
              </p:ext>
            </p:extLst>
          </p:nvPr>
        </p:nvGraphicFramePr>
        <p:xfrm>
          <a:off x="1065291" y="3045348"/>
          <a:ext cx="4254501" cy="1738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NR_feMIMO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ATSSS,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NR_cov_enh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(2),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NR_XR_enh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NR_MT_SDT, NR-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296883"/>
              </p:ext>
            </p:extLst>
          </p:nvPr>
        </p:nvGraphicFramePr>
        <p:xfrm>
          <a:off x="6264564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117708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2025: </a:t>
            </a:r>
          </a:p>
          <a:p>
            <a:pPr lvl="1"/>
            <a:r>
              <a:rPr lang="en-GB" altLang="en-US" sz="1800" dirty="0"/>
              <a:t>Rel-18 Phase2: partial upgrade to Rel-18 Dec'24 baseline for NR+E-UTRA+LPP due to new/updated ASN.1 IEs required by Rel-18 NR,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491AEF-E589-62A3-F596-A5B198175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583883"/>
              </p:ext>
            </p:extLst>
          </p:nvPr>
        </p:nvGraphicFramePr>
        <p:xfrm>
          <a:off x="656947" y="1350160"/>
          <a:ext cx="9834887" cy="3733800"/>
        </p:xfrm>
        <a:graphic>
          <a:graphicData uri="http://schemas.openxmlformats.org/drawingml/2006/table">
            <a:tbl>
              <a:tblPr/>
              <a:tblGrid>
                <a:gridCol w="1007434">
                  <a:extLst>
                    <a:ext uri="{9D8B030D-6E8A-4147-A177-3AD203B41FA5}">
                      <a16:colId xmlns:a16="http://schemas.microsoft.com/office/drawing/2014/main" val="566877171"/>
                    </a:ext>
                  </a:extLst>
                </a:gridCol>
                <a:gridCol w="1393617">
                  <a:extLst>
                    <a:ext uri="{9D8B030D-6E8A-4147-A177-3AD203B41FA5}">
                      <a16:colId xmlns:a16="http://schemas.microsoft.com/office/drawing/2014/main" val="74801960"/>
                    </a:ext>
                  </a:extLst>
                </a:gridCol>
                <a:gridCol w="1360036">
                  <a:extLst>
                    <a:ext uri="{9D8B030D-6E8A-4147-A177-3AD203B41FA5}">
                      <a16:colId xmlns:a16="http://schemas.microsoft.com/office/drawing/2014/main" val="3278564183"/>
                    </a:ext>
                  </a:extLst>
                </a:gridCol>
                <a:gridCol w="1460779">
                  <a:extLst>
                    <a:ext uri="{9D8B030D-6E8A-4147-A177-3AD203B41FA5}">
                      <a16:colId xmlns:a16="http://schemas.microsoft.com/office/drawing/2014/main" val="2390756642"/>
                    </a:ext>
                  </a:extLst>
                </a:gridCol>
                <a:gridCol w="1746218">
                  <a:extLst>
                    <a:ext uri="{9D8B030D-6E8A-4147-A177-3AD203B41FA5}">
                      <a16:colId xmlns:a16="http://schemas.microsoft.com/office/drawing/2014/main" val="277457997"/>
                    </a:ext>
                  </a:extLst>
                </a:gridCol>
                <a:gridCol w="2866803">
                  <a:extLst>
                    <a:ext uri="{9D8B030D-6E8A-4147-A177-3AD203B41FA5}">
                      <a16:colId xmlns:a16="http://schemas.microsoft.com/office/drawing/2014/main" val="256406863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83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676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68169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56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81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20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2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03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99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453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75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8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735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5G:</a:t>
            </a:r>
          </a:p>
          <a:p>
            <a:pPr lvl="1" eaLnBrk="1" hangingPunct="1"/>
            <a:r>
              <a:rPr lang="en-GB" altLang="en-US" b="1" dirty="0"/>
              <a:t>Rel-17: </a:t>
            </a:r>
          </a:p>
          <a:p>
            <a:pPr lvl="2" eaLnBrk="1" hangingPunct="1"/>
            <a:r>
              <a:rPr lang="en-GB" altLang="en-US" b="1" dirty="0"/>
              <a:t>NR UDC: </a:t>
            </a:r>
            <a:r>
              <a:rPr lang="en-GB" altLang="en-US" dirty="0"/>
              <a:t>endorsed ASP updates to enable the SS to select the right UL PDCP PDU format.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b="1" dirty="0"/>
              <a:t>Rel-18: </a:t>
            </a:r>
          </a:p>
          <a:p>
            <a:pPr lvl="2" eaLnBrk="1" hangingPunct="1"/>
            <a:r>
              <a:rPr lang="en-GB" altLang="en-US" b="1" dirty="0"/>
              <a:t>NR coverage </a:t>
            </a:r>
            <a:r>
              <a:rPr lang="en-GB" altLang="en-US" b="1" dirty="0" err="1"/>
              <a:t>enh</a:t>
            </a:r>
            <a:r>
              <a:rPr lang="en-GB" altLang="en-US" b="1" dirty="0"/>
              <a:t>. phase 2: </a:t>
            </a:r>
            <a:r>
              <a:rPr lang="en-GB" altLang="en-US" dirty="0"/>
              <a:t>endorsed ASP updates for the handling of RA Msg1 repetitions in the Random Access ASPs.</a:t>
            </a:r>
          </a:p>
          <a:p>
            <a:pPr lvl="3"/>
            <a:endParaRPr lang="en-GB" altLang="en-US" b="1" dirty="0"/>
          </a:p>
          <a:p>
            <a:pPr lvl="2" eaLnBrk="1" hangingPunct="1"/>
            <a:r>
              <a:rPr lang="en-GB" altLang="en-US" b="1" dirty="0"/>
              <a:t>NR 3MHz BW:</a:t>
            </a:r>
            <a:r>
              <a:rPr lang="en-GB" altLang="en-US" dirty="0"/>
              <a:t> </a:t>
            </a:r>
            <a:r>
              <a:rPr lang="en-GB" altLang="en-US" sz="2000" dirty="0"/>
              <a:t>endorsed initial Test Model &amp; ASP updates to support new 3MHz band n106. Support of 3MHz band n100 under further investigation.</a:t>
            </a:r>
          </a:p>
          <a:p>
            <a:pPr lvl="3" eaLnBrk="1" hangingPunct="1"/>
            <a:endParaRPr lang="en-GB" altLang="en-US" b="1" dirty="0"/>
          </a:p>
          <a:p>
            <a:pPr lvl="2" eaLnBrk="1" hangingPunct="1"/>
            <a:r>
              <a:rPr lang="en-GB" altLang="en-US" b="1" dirty="0" err="1"/>
              <a:t>eRedCap</a:t>
            </a:r>
            <a:r>
              <a:rPr lang="en-GB" altLang="en-US" b="1" dirty="0"/>
              <a:t>:</a:t>
            </a:r>
            <a:r>
              <a:rPr lang="en-GB" altLang="en-US" dirty="0"/>
              <a:t> endorsed ASP updates to support RA Msg3 </a:t>
            </a:r>
            <a:r>
              <a:rPr lang="en-GB" altLang="en-US" dirty="0" err="1"/>
              <a:t>eRedCap</a:t>
            </a:r>
            <a:r>
              <a:rPr lang="en-GB" altLang="en-US" dirty="0"/>
              <a:t> UE early indication.</a:t>
            </a:r>
          </a:p>
          <a:p>
            <a:pPr lvl="2" eaLnBrk="1" hangingPunct="1"/>
            <a:endParaRPr lang="en-GB" altLang="en-US" b="1" dirty="0"/>
          </a:p>
          <a:p>
            <a:pPr lvl="1" eaLnBrk="1" hangingPunct="1"/>
            <a:r>
              <a:rPr lang="en-GB" altLang="en-US" dirty="0"/>
              <a:t>Prose CRs to TS 38.523-3 submitted at RAN5#106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#68 (30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Jan’25)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Test Models – NB-IoT:</a:t>
            </a:r>
          </a:p>
          <a:p>
            <a:pPr lvl="1" eaLnBrk="1" hangingPunct="1"/>
            <a:r>
              <a:rPr lang="en-GB" altLang="en-US" sz="2400" b="1" dirty="0"/>
              <a:t>Rel-18:</a:t>
            </a:r>
          </a:p>
          <a:p>
            <a:pPr lvl="2" eaLnBrk="1" hangingPunct="1"/>
            <a:r>
              <a:rPr lang="en-GB" altLang="en-US" b="1" dirty="0"/>
              <a:t>NTN </a:t>
            </a:r>
            <a:r>
              <a:rPr lang="en-GB" altLang="en-US" b="1" dirty="0" err="1"/>
              <a:t>Enh</a:t>
            </a:r>
            <a:r>
              <a:rPr lang="en-GB" altLang="en-US" b="1" dirty="0"/>
              <a:t>.: </a:t>
            </a:r>
            <a:r>
              <a:rPr lang="en-GB" altLang="en-US" dirty="0"/>
              <a:t>endorsed ASP updates to support 2 new GNSS-related MAC CEs.</a:t>
            </a:r>
          </a:p>
          <a:p>
            <a:pPr lvl="3" eaLnBrk="1" hangingPunct="1"/>
            <a:endParaRPr lang="en-GB" altLang="en-US" dirty="0"/>
          </a:p>
          <a:p>
            <a:pPr lvl="3"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RAN5 TTCN Workshop #68 material:</a:t>
            </a:r>
          </a:p>
          <a:p>
            <a:pPr lvl="1" eaLnBrk="1" hangingPunct="1"/>
            <a:r>
              <a:rPr lang="en-GB" altLang="en-US" dirty="0">
                <a:hlinkClick r:id="rId3"/>
              </a:rPr>
              <a:t>https://portal.3gpp.org/Home.aspx#/meeting?MtgId=81391</a:t>
            </a:r>
            <a:endParaRPr lang="en-GB" altLang="en-US" dirty="0">
              <a:hlinkClick r:id="rId4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#68 (30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Jan’25)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37265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Dec’24 to Feb’25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165128"/>
            <a:ext cx="3786429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unlicensed (NR-U)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NPN enhancements</a:t>
            </a:r>
          </a:p>
          <a:p>
            <a:pPr lvl="2"/>
            <a:r>
              <a:rPr lang="en-GB" altLang="en-US" sz="1800" dirty="0"/>
              <a:t>MR-DC SON/MDT enhancements</a:t>
            </a:r>
          </a:p>
          <a:p>
            <a:pPr lvl="2"/>
            <a:r>
              <a:rPr lang="it-IT" altLang="en-US" sz="1800" dirty="0"/>
              <a:t>MR-DC further enhancements</a:t>
            </a:r>
          </a:p>
          <a:p>
            <a:pPr lvl="2"/>
            <a:endParaRPr lang="en-GB" altLang="en-US" sz="1800" dirty="0"/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165129"/>
            <a:ext cx="3677057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QoE</a:t>
            </a:r>
            <a:r>
              <a:rPr lang="en-GB" altLang="en-US" sz="1800" dirty="0"/>
              <a:t> management and optimization</a:t>
            </a:r>
            <a:endParaRPr lang="it-IT" altLang="en-US" sz="1800" dirty="0"/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nn-NO" altLang="en-US" sz="1800" dirty="0"/>
              <a:t>NR dual Tx/Rx MUSIM</a:t>
            </a:r>
          </a:p>
          <a:p>
            <a:pPr lvl="2"/>
            <a:r>
              <a:rPr lang="it-IT" altLang="en-US" sz="1800" dirty="0"/>
              <a:t>NR multi-carrier enhancements (DCI x_3)</a:t>
            </a:r>
          </a:p>
          <a:p>
            <a:pPr lvl="2"/>
            <a:r>
              <a:rPr lang="en-GB" altLang="en-US" sz="1800" dirty="0"/>
              <a:t>NR coverage further enhancements</a:t>
            </a:r>
          </a:p>
          <a:p>
            <a:pPr lvl="2"/>
            <a:r>
              <a:rPr lang="en-GB" altLang="en-US" sz="1800" dirty="0"/>
              <a:t>NR NW energy savings</a:t>
            </a:r>
          </a:p>
          <a:p>
            <a:pPr lvl="2"/>
            <a:r>
              <a:rPr lang="en-GB" altLang="en-US" sz="1800" dirty="0"/>
              <a:t>XR enhancements for NR</a:t>
            </a:r>
          </a:p>
          <a:p>
            <a:pPr lvl="2"/>
            <a:r>
              <a:rPr lang="en-GB" altLang="en-US" sz="1800" dirty="0"/>
              <a:t>Expanded &amp; improved NR positioning</a:t>
            </a:r>
          </a:p>
          <a:p>
            <a:pPr lvl="1"/>
            <a:r>
              <a:rPr lang="en-US" altLang="en-US" sz="2000" b="1" dirty="0"/>
              <a:t>NB-IoT Rel-17:</a:t>
            </a:r>
          </a:p>
          <a:p>
            <a:pPr lvl="2"/>
            <a:r>
              <a:rPr lang="en-GB" altLang="en-US" sz="1800" dirty="0"/>
              <a:t>IoT NTN EDT</a:t>
            </a:r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165129"/>
            <a:ext cx="4146421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2"/>
            <a:r>
              <a:rPr lang="en-GB" altLang="en-US" sz="1800" dirty="0"/>
              <a:t>NR MBS - Broadcast</a:t>
            </a:r>
          </a:p>
          <a:p>
            <a:pPr lvl="2"/>
            <a:r>
              <a:rPr lang="en-GB" altLang="en-US" sz="1800" dirty="0"/>
              <a:t>NR MIMO further enhancements</a:t>
            </a:r>
          </a:p>
          <a:p>
            <a:pPr lvl="2"/>
            <a:r>
              <a:rPr lang="en-GB" altLang="en-US" sz="1800" dirty="0"/>
              <a:t>UAS conn., id., tracking</a:t>
            </a:r>
            <a:endParaRPr lang="it-IT" altLang="en-US" sz="1800" dirty="0"/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en-GB" altLang="en-US" sz="1800" dirty="0" err="1"/>
              <a:t>eRedCap</a:t>
            </a:r>
            <a:r>
              <a:rPr lang="en-GB" altLang="en-US" sz="1800" dirty="0"/>
              <a:t> UE</a:t>
            </a:r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IoT NTN enhancements</a:t>
            </a:r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Rel-12 ACB per PLMN</a:t>
            </a:r>
          </a:p>
          <a:p>
            <a:pPr lvl="2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806641"/>
              </p:ext>
            </p:extLst>
          </p:nvPr>
        </p:nvGraphicFramePr>
        <p:xfrm>
          <a:off x="1109709" y="1725298"/>
          <a:ext cx="9972583" cy="485060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155 / 164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2475770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903477"/>
              </p:ext>
            </p:extLst>
          </p:nvPr>
        </p:nvGraphicFramePr>
        <p:xfrm>
          <a:off x="1118587" y="1760601"/>
          <a:ext cx="9945949" cy="418468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29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61705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120317"/>
              </p:ext>
            </p:extLst>
          </p:nvPr>
        </p:nvGraphicFramePr>
        <p:xfrm>
          <a:off x="1118586" y="1860524"/>
          <a:ext cx="9320813" cy="1205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5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4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Nov’24 --&gt;</a:t>
            </a:r>
            <a:r>
              <a:rPr lang="en-US" altLang="en-US" sz="3200" dirty="0">
                <a:sym typeface="Wingdings" panose="05000000000000000000" pitchFamily="2" charset="2"/>
              </a:rPr>
              <a:t> 12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Feb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38CC5B-92DA-4805-42E4-766771192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009934"/>
              </p:ext>
            </p:extLst>
          </p:nvPr>
        </p:nvGraphicFramePr>
        <p:xfrm>
          <a:off x="1004286" y="4330155"/>
          <a:ext cx="9320813" cy="9753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5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9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7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8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043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31114</TotalTime>
  <Words>2514</Words>
  <Application>Microsoft Office PowerPoint</Application>
  <PresentationFormat>Widescreen</PresentationFormat>
  <Paragraphs>864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(pre-RAN5#106)</vt:lpstr>
      <vt:lpstr>PowerPoint Presentation</vt:lpstr>
      <vt:lpstr>PowerPoint Presentation</vt:lpstr>
      <vt:lpstr>PowerPoint Presentation</vt:lpstr>
      <vt:lpstr>TTCN development  Progress for period: Dec’24 to Feb’25</vt:lpstr>
      <vt:lpstr>TTCN verification Progress for period: 14th Nov’24 --&gt; 12th Feb’25</vt:lpstr>
      <vt:lpstr>TTCN verification Progress for period: 14th Nov’24 --&gt; 12th Feb’25</vt:lpstr>
      <vt:lpstr>TTCN verification Progress for period: 14th Nov’24 --&gt; 12th Feb’25</vt:lpstr>
      <vt:lpstr>TTCN verification Progress for period: 14th Nov’24 --&gt; 12th Feb’25</vt:lpstr>
      <vt:lpstr>PowerPoint Presentation</vt:lpstr>
      <vt:lpstr>PowerPoint Presentation</vt:lpstr>
      <vt:lpstr>PowerPoint Presentation</vt:lpstr>
      <vt:lpstr>Annexes</vt:lpstr>
      <vt:lpstr>TTCN deliveries and baseline 2025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838</cp:revision>
  <cp:lastPrinted>2023-02-21T14:07:15Z</cp:lastPrinted>
  <dcterms:created xsi:type="dcterms:W3CDTF">2010-02-05T13:52:04Z</dcterms:created>
  <dcterms:modified xsi:type="dcterms:W3CDTF">2025-02-13T07:48:23Z</dcterms:modified>
  <cp:contentStatus>Template 2017</cp:contentStatus>
</cp:coreProperties>
</file>