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9" d="100"/>
          <a:sy n="49" d="100"/>
        </p:scale>
        <p:origin x="82" y="6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01/06/2023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</a:t>
            </a:r>
            <a:r>
              <a:rPr lang="en-US" altLang="zh-CN" sz="2800" dirty="0"/>
              <a:t>RF Tx Rx Range2</a:t>
            </a:r>
            <a:r>
              <a:rPr lang="sv-SE" sz="2800" dirty="0"/>
              <a:t> (TS 38.521-2) - RAN5#99 (May-23)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69%(+2) completion is achieved</a:t>
            </a:r>
          </a:p>
          <a:p>
            <a:pPr lvl="1"/>
            <a:r>
              <a:rPr lang="en-US" altLang="zh-CN" dirty="0"/>
              <a:t>Additional spurious emission for CA is completed for PC1. No test points for PC2, PC3, and PC4 since MPR is always higher than A-MPR.</a:t>
            </a:r>
          </a:p>
          <a:p>
            <a:pPr lvl="1"/>
            <a:r>
              <a:rPr lang="en-US" altLang="zh-CN" dirty="0"/>
              <a:t>ACS and IBB for PC1 are completed in FR2b.</a:t>
            </a:r>
          </a:p>
          <a:p>
            <a:pPr lvl="1"/>
            <a:r>
              <a:rPr lang="en-US" altLang="zh-CN" dirty="0"/>
              <a:t>Testability of relative power tolerance is discussed, and a way forward to test with a fixed output power instead of power ramping is endorsed.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102</Words>
  <Application>Microsoft Office PowerPoint</Application>
  <PresentationFormat>宽屏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Arial</vt:lpstr>
      <vt:lpstr>Calibri</vt:lpstr>
      <vt:lpstr>Calibri Light</vt:lpstr>
      <vt:lpstr>Office Theme</vt:lpstr>
      <vt:lpstr>WP RF Tx Rx Range2 (TS 38.521-2) - RAN5#99 (May-23)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Huawei-Chunying Gu</cp:lastModifiedBy>
  <cp:revision>58</cp:revision>
  <dcterms:created xsi:type="dcterms:W3CDTF">2019-05-16T22:21:00Z</dcterms:created>
  <dcterms:modified xsi:type="dcterms:W3CDTF">2023-06-01T09:29:33Z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(3)fEnVh3zZCt+0xRc1FQHXU2k/m0vvELH9vidYN4zRnQfkQB5mo2LjZUqcMQXTKmrs3n/HwEiO
Ho6UgR7EHzXSKcOLwUCXFp8vODDXKfaq3iKt0Ay8F0A9ng3Fn0VA9wF4VGN4cCUgawV+FXyA
GY8nM7g/K3if4ljGYPnNyHh5NKzDXR9A7aYYfqUvBJpAjibI8MgiCzZVQJKyEapsrqOMHNna
ftk4aRS7rM3x09XBM2</vt:lpwstr>
  </property>
  <property fmtid="{D5CDD505-2E9C-101B-9397-08002B2CF9AE}" pid="3" name="_2015_ms_pID_7253431">
    <vt:lpwstr>YVPz7cDwTATToWC6HlG4MKFDGOcNcWod0qv4eh4P3N0uq8nci//9Z3
Q3VKpjuQRU8Ce5189OronG2jrvuDp5UZ7nAwLDtw3yda5N+otDPoc9HuPMyBoNTR3fVP8r2Y
KLBXK165Tql/CkgComHvsbLQt2baE4QNfCa4fmaYWfMaC+wFbRSYnAFiUavTYPPe5Yzdkmjm
7kptb4XR9LDm5+Th0cjUjPMHbUVZxopcWZc7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1630024854</vt:lpwstr>
  </property>
  <property fmtid="{D5CDD505-2E9C-101B-9397-08002B2CF9AE}" pid="8" name="_2015_ms_pID_7253432">
    <vt:lpwstr>zw==</vt:lpwstr>
  </property>
</Properties>
</file>