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90" r:id="rId3"/>
    <p:sldId id="308" r:id="rId5"/>
    <p:sldId id="315" r:id="rId6"/>
    <p:sldId id="316" r:id="rId7"/>
    <p:sldId id="317" r:id="rId8"/>
    <p:sldId id="322" r:id="rId9"/>
    <p:sldId id="321" r:id="rId10"/>
    <p:sldId id="319" r:id="rId11"/>
    <p:sldId id="293" r:id="rId12"/>
  </p:sldIdLst>
  <p:sldSz cx="12190095" cy="6859270"/>
  <p:notesSz cx="6858000" cy="9144000"/>
  <p:custDataLst>
    <p:tags r:id="rId16"/>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608330" indent="-15113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1217930" indent="-30353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827530" indent="-45593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2437130" indent="-60833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88" autoAdjust="0"/>
    <p:restoredTop sz="94103" autoAdjust="0"/>
  </p:normalViewPr>
  <p:slideViewPr>
    <p:cSldViewPr snapToGrid="0">
      <p:cViewPr varScale="1">
        <p:scale>
          <a:sx n="63" d="100"/>
          <a:sy n="63" d="100"/>
        </p:scale>
        <p:origin x="-581" y="-58"/>
      </p:cViewPr>
      <p:guideLst>
        <p:guide orient="horz" pos="2161"/>
        <p:guide pos="3832"/>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gs" Target="tags/tag14.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lstStyle>
            <a:lvl1pPr eaLnBrk="1" hangingPunct="1">
              <a:defRPr sz="1200">
                <a:latin typeface="Calibri" panose="020F0502020204030204" pitchFamily="34" charset="0"/>
                <a:ea typeface="宋体" panose="02010600030101010101" pitchFamily="2" charset="-122"/>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lstStyle>
            <a:lvl1pPr algn="r" eaLnBrk="1" hangingPunct="1">
              <a:defRPr sz="1200">
                <a:latin typeface="Calibri" panose="020F0502020204030204" pitchFamily="34" charset="0"/>
                <a:ea typeface="宋体" panose="02010600030101010101" pitchFamily="2" charset="-122"/>
              </a:defRPr>
            </a:lvl1pPr>
          </a:lstStyle>
          <a:p>
            <a:pPr>
              <a:defRPr/>
            </a:pPr>
            <a:fld id="{5C6BEBE5-1D2E-4BBB-B5B5-B5B0DDA0484F}" type="datetimeFigureOut">
              <a:rPr lang="zh-CN" altLang="en-US"/>
            </a:fld>
            <a:endParaRPr lang="zh-CN" altLang="en-US"/>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3077" name="备注占位符 4"/>
          <p:cNvSpPr>
            <a:spLocks noGrp="1" noChangeArrowheads="1"/>
          </p:cNvSpPr>
          <p:nvPr>
            <p:ph type="body" sz="quarter" idx="4294967295"/>
          </p:nvPr>
        </p:nvSpPr>
        <p:spPr bwMode="auto">
          <a:xfrm>
            <a:off x="685800" y="4343400"/>
            <a:ext cx="5486400" cy="4114800"/>
          </a:xfrm>
          <a:prstGeom prst="rect">
            <a:avLst/>
          </a:prstGeom>
          <a:noFill/>
          <a:ln w="9525">
            <a:noFill/>
            <a:miter lim="800000"/>
          </a:ln>
        </p:spPr>
        <p:txBody>
          <a:bodyPr vert="horz" wrap="square" lIns="91440" tIns="45720" rIns="91440" bIns="45720" numCol="1" anchor="t" anchorCtr="0" compatLnSpc="1"/>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
        <p:nvSpPr>
          <p:cNvPr id="6" name="页脚占位符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lstStyle>
            <a:lvl1pPr eaLnBrk="1" hangingPunct="1">
              <a:defRPr sz="1200">
                <a:latin typeface="Calibri" panose="020F0502020204030204" pitchFamily="34" charset="0"/>
                <a:ea typeface="宋体" panose="02010600030101010101" pitchFamily="2" charset="-122"/>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lstStyle>
            <a:lvl1pPr algn="r">
              <a:defRPr sz="1200">
                <a:latin typeface="Calibri" panose="020F0502020204030204" pitchFamily="34" charset="0"/>
              </a:defRPr>
            </a:lvl1pPr>
          </a:lstStyle>
          <a:p>
            <a:fld id="{54E9BCF5-12D1-4D51-BB26-20A5554EDFDB}"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600" kern="1200">
        <a:solidFill>
          <a:schemeClr val="tx1"/>
        </a:solidFill>
        <a:latin typeface="+mn-lt"/>
        <a:ea typeface="+mn-ea"/>
        <a:cs typeface="+mn-cs"/>
      </a:defRPr>
    </a:lvl1pPr>
    <a:lvl2pPr marL="608330" algn="l" rtl="0" eaLnBrk="0" fontAlgn="base" hangingPunct="0">
      <a:spcBef>
        <a:spcPct val="30000"/>
      </a:spcBef>
      <a:spcAft>
        <a:spcPct val="0"/>
      </a:spcAft>
      <a:defRPr sz="1600" kern="1200">
        <a:solidFill>
          <a:schemeClr val="tx1"/>
        </a:solidFill>
        <a:latin typeface="+mn-lt"/>
        <a:ea typeface="+mn-ea"/>
        <a:cs typeface="+mn-cs"/>
      </a:defRPr>
    </a:lvl2pPr>
    <a:lvl3pPr marL="1217930" algn="l" rtl="0" eaLnBrk="0" fontAlgn="base" hangingPunct="0">
      <a:spcBef>
        <a:spcPct val="30000"/>
      </a:spcBef>
      <a:spcAft>
        <a:spcPct val="0"/>
      </a:spcAft>
      <a:defRPr sz="1600" kern="1200">
        <a:solidFill>
          <a:schemeClr val="tx1"/>
        </a:solidFill>
        <a:latin typeface="+mn-lt"/>
        <a:ea typeface="+mn-ea"/>
        <a:cs typeface="+mn-cs"/>
      </a:defRPr>
    </a:lvl3pPr>
    <a:lvl4pPr marL="1827530" algn="l" rtl="0" eaLnBrk="0" fontAlgn="base" hangingPunct="0">
      <a:spcBef>
        <a:spcPct val="30000"/>
      </a:spcBef>
      <a:spcAft>
        <a:spcPct val="0"/>
      </a:spcAft>
      <a:defRPr sz="1600" kern="1200">
        <a:solidFill>
          <a:schemeClr val="tx1"/>
        </a:solidFill>
        <a:latin typeface="+mn-lt"/>
        <a:ea typeface="+mn-ea"/>
        <a:cs typeface="+mn-cs"/>
      </a:defRPr>
    </a:lvl4pPr>
    <a:lvl5pPr marL="2437130" algn="l" rtl="0" eaLnBrk="0" fontAlgn="base" hangingPunct="0">
      <a:spcBef>
        <a:spcPct val="30000"/>
      </a:spcBef>
      <a:spcAft>
        <a:spcPct val="0"/>
      </a:spcAft>
      <a:defRPr sz="1600" kern="1200">
        <a:solidFill>
          <a:schemeClr val="tx1"/>
        </a:solidFill>
        <a:latin typeface="+mn-lt"/>
        <a:ea typeface="+mn-ea"/>
        <a:cs typeface="+mn-cs"/>
      </a:defRPr>
    </a:lvl5pPr>
    <a:lvl6pPr marL="3048000" algn="l" defTabSz="1219200" rtl="0" eaLnBrk="1" latinLnBrk="0" hangingPunct="1">
      <a:defRPr sz="1600" kern="1200">
        <a:solidFill>
          <a:schemeClr val="tx1"/>
        </a:solidFill>
        <a:latin typeface="+mn-lt"/>
        <a:ea typeface="+mn-ea"/>
        <a:cs typeface="+mn-cs"/>
      </a:defRPr>
    </a:lvl6pPr>
    <a:lvl7pPr marL="3657600" algn="l" defTabSz="1219200" rtl="0" eaLnBrk="1" latinLnBrk="0" hangingPunct="1">
      <a:defRPr sz="1600" kern="1200">
        <a:solidFill>
          <a:schemeClr val="tx1"/>
        </a:solidFill>
        <a:latin typeface="+mn-lt"/>
        <a:ea typeface="+mn-ea"/>
        <a:cs typeface="+mn-cs"/>
      </a:defRPr>
    </a:lvl7pPr>
    <a:lvl8pPr marL="4267200" algn="l" defTabSz="1219200" rtl="0" eaLnBrk="1" latinLnBrk="0" hangingPunct="1">
      <a:defRPr sz="1600" kern="1200">
        <a:solidFill>
          <a:schemeClr val="tx1"/>
        </a:solidFill>
        <a:latin typeface="+mn-lt"/>
        <a:ea typeface="+mn-ea"/>
        <a:cs typeface="+mn-cs"/>
      </a:defRPr>
    </a:lvl8pPr>
    <a:lvl9pPr marL="4876800" algn="l" defTabSz="121920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幻灯片图像占位符 1"/>
          <p:cNvSpPr>
            <a:spLocks noGrp="1" noRot="1" noChangeAspect="1" noChangeArrowheads="1" noTextEdit="1"/>
          </p:cNvSpPr>
          <p:nvPr>
            <p:ph type="sldImg" idx="4294967295"/>
          </p:nvPr>
        </p:nvSpPr>
        <p:spPr bwMode="auto">
          <a:ln>
            <a:solidFill>
              <a:srgbClr val="000000"/>
            </a:solidFill>
            <a:miter lim="800000"/>
          </a:ln>
        </p:spPr>
      </p:sp>
      <p:sp>
        <p:nvSpPr>
          <p:cNvPr id="5122" name="备注占位符 2"/>
          <p:cNvSpPr>
            <a:spLocks noGrp="1" noChangeArrowheads="1"/>
          </p:cNvSpPr>
          <p:nvPr>
            <p:ph type="body" idx="4294967295"/>
          </p:nvPr>
        </p:nvSpPr>
        <p:spPr/>
        <p:txBody>
          <a:bodyPr/>
          <a:lstStyle/>
          <a:p>
            <a:pPr eaLnBrk="1" hangingPunct="1">
              <a:lnSpc>
                <a:spcPct val="150000"/>
              </a:lnSpc>
            </a:pPr>
            <a:endParaRPr lang="en-US" altLang="zh-CN" u="none" dirty="0" smtClean="0"/>
          </a:p>
        </p:txBody>
      </p:sp>
      <p:sp>
        <p:nvSpPr>
          <p:cNvPr id="5123" name="灯片编号占位符 3"/>
          <p:cNvSpPr>
            <a:spLocks noGrp="1" noChangeArrowheads="1"/>
          </p:cNvSpPr>
          <p:nvPr>
            <p:ph type="sldNum" sz="quarter" idx="5"/>
          </p:nvPr>
        </p:nvSpPr>
        <p:spPr bwMode="auto">
          <a:noFill/>
          <a:ln>
            <a:miter lim="800000"/>
          </a:ln>
        </p:spPr>
        <p:txBody>
          <a:bodyPr/>
          <a:lstStyle/>
          <a:p>
            <a:fld id="{1255B2E5-2FCE-436A-B4A8-B33C8ED88E6A}" type="slidenum">
              <a:rPr lang="zh-CN" altLang="en-US"/>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幻灯片图像占位符 1"/>
          <p:cNvSpPr>
            <a:spLocks noGrp="1" noRot="1" noChangeAspect="1" noChangeArrowheads="1" noTextEdit="1"/>
          </p:cNvSpPr>
          <p:nvPr>
            <p:ph type="sldImg" idx="4294967295"/>
          </p:nvPr>
        </p:nvSpPr>
        <p:spPr bwMode="auto">
          <a:ln>
            <a:solidFill>
              <a:srgbClr val="000000"/>
            </a:solidFill>
            <a:miter lim="800000"/>
          </a:ln>
        </p:spPr>
      </p:sp>
      <p:sp>
        <p:nvSpPr>
          <p:cNvPr id="7170" name="备注占位符 2"/>
          <p:cNvSpPr>
            <a:spLocks noGrp="1" noChangeArrowheads="1"/>
          </p:cNvSpPr>
          <p:nvPr>
            <p:ph type="body" idx="4294967295"/>
          </p:nvPr>
        </p:nvSpPr>
        <p:spPr/>
        <p:txBody>
          <a:bodyPr/>
          <a:lstStyle/>
          <a:p>
            <a:endParaRPr lang="en-US" altLang="en-US" smtClean="0"/>
          </a:p>
        </p:txBody>
      </p:sp>
      <p:sp>
        <p:nvSpPr>
          <p:cNvPr id="7171" name="灯片编号占位符 3"/>
          <p:cNvSpPr>
            <a:spLocks noGrp="1" noChangeArrowheads="1"/>
          </p:cNvSpPr>
          <p:nvPr>
            <p:ph type="sldNum" sz="quarter" idx="5"/>
          </p:nvPr>
        </p:nvSpPr>
        <p:spPr bwMode="auto">
          <a:noFill/>
          <a:ln>
            <a:miter lim="800000"/>
          </a:ln>
        </p:spPr>
        <p:txBody>
          <a:bodyPr/>
          <a:lstStyle/>
          <a:p>
            <a:fld id="{36D1EDA7-33BC-41D6-89B0-BD236D921928}" type="slidenum">
              <a:rPr lang="zh-CN" altLang="en-US"/>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幻灯片图像占位符 1"/>
          <p:cNvSpPr>
            <a:spLocks noGrp="1" noRot="1" noChangeAspect="1" noChangeArrowheads="1" noTextEdit="1"/>
          </p:cNvSpPr>
          <p:nvPr>
            <p:ph type="sldImg" idx="4294967295"/>
          </p:nvPr>
        </p:nvSpPr>
        <p:spPr bwMode="auto">
          <a:ln>
            <a:solidFill>
              <a:srgbClr val="000000"/>
            </a:solidFill>
            <a:miter lim="800000"/>
          </a:ln>
        </p:spPr>
      </p:sp>
      <p:sp>
        <p:nvSpPr>
          <p:cNvPr id="7170" name="备注占位符 2"/>
          <p:cNvSpPr>
            <a:spLocks noGrp="1" noChangeArrowheads="1"/>
          </p:cNvSpPr>
          <p:nvPr>
            <p:ph type="body" idx="4294967295"/>
          </p:nvPr>
        </p:nvSpPr>
        <p:spPr/>
        <p:txBody>
          <a:bodyPr/>
          <a:lstStyle/>
          <a:p>
            <a:endParaRPr lang="en-US" altLang="en-US" smtClean="0"/>
          </a:p>
        </p:txBody>
      </p:sp>
      <p:sp>
        <p:nvSpPr>
          <p:cNvPr id="7171" name="灯片编号占位符 3"/>
          <p:cNvSpPr>
            <a:spLocks noGrp="1" noChangeArrowheads="1"/>
          </p:cNvSpPr>
          <p:nvPr>
            <p:ph type="sldNum" sz="quarter" idx="5"/>
          </p:nvPr>
        </p:nvSpPr>
        <p:spPr bwMode="auto">
          <a:noFill/>
          <a:ln>
            <a:miter lim="800000"/>
          </a:ln>
        </p:spPr>
        <p:txBody>
          <a:bodyPr/>
          <a:lstStyle/>
          <a:p>
            <a:fld id="{36D1EDA7-33BC-41D6-89B0-BD236D921928}" type="slidenum">
              <a:rPr lang="zh-CN" altLang="en-US"/>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幻灯片图像占位符 1"/>
          <p:cNvSpPr>
            <a:spLocks noGrp="1" noRot="1" noChangeAspect="1" noChangeArrowheads="1" noTextEdit="1"/>
          </p:cNvSpPr>
          <p:nvPr>
            <p:ph type="sldImg" idx="4294967295"/>
          </p:nvPr>
        </p:nvSpPr>
        <p:spPr bwMode="auto">
          <a:ln>
            <a:solidFill>
              <a:srgbClr val="000000"/>
            </a:solidFill>
            <a:miter lim="800000"/>
          </a:ln>
        </p:spPr>
      </p:sp>
      <p:sp>
        <p:nvSpPr>
          <p:cNvPr id="7170" name="备注占位符 2"/>
          <p:cNvSpPr>
            <a:spLocks noGrp="1" noChangeArrowheads="1"/>
          </p:cNvSpPr>
          <p:nvPr>
            <p:ph type="body" idx="4294967295"/>
          </p:nvPr>
        </p:nvSpPr>
        <p:spPr/>
        <p:txBody>
          <a:bodyPr/>
          <a:lstStyle/>
          <a:p>
            <a:endParaRPr lang="en-US" altLang="en-US" smtClean="0"/>
          </a:p>
        </p:txBody>
      </p:sp>
      <p:sp>
        <p:nvSpPr>
          <p:cNvPr id="7171" name="灯片编号占位符 3"/>
          <p:cNvSpPr>
            <a:spLocks noGrp="1" noChangeArrowheads="1"/>
          </p:cNvSpPr>
          <p:nvPr>
            <p:ph type="sldNum" sz="quarter" idx="5"/>
          </p:nvPr>
        </p:nvSpPr>
        <p:spPr bwMode="auto">
          <a:noFill/>
          <a:ln>
            <a:miter lim="800000"/>
          </a:ln>
        </p:spPr>
        <p:txBody>
          <a:bodyPr/>
          <a:lstStyle/>
          <a:p>
            <a:fld id="{36D1EDA7-33BC-41D6-89B0-BD236D921928}" type="slidenum">
              <a:rPr lang="zh-CN" altLang="en-US"/>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幻灯片图像占位符 1"/>
          <p:cNvSpPr>
            <a:spLocks noGrp="1" noRot="1" noChangeAspect="1" noChangeArrowheads="1" noTextEdit="1"/>
          </p:cNvSpPr>
          <p:nvPr>
            <p:ph type="sldImg" idx="4294967295"/>
          </p:nvPr>
        </p:nvSpPr>
        <p:spPr bwMode="auto">
          <a:ln>
            <a:solidFill>
              <a:srgbClr val="000000"/>
            </a:solidFill>
            <a:miter lim="800000"/>
          </a:ln>
        </p:spPr>
      </p:sp>
      <p:sp>
        <p:nvSpPr>
          <p:cNvPr id="7170" name="备注占位符 2"/>
          <p:cNvSpPr>
            <a:spLocks noGrp="1" noChangeArrowheads="1"/>
          </p:cNvSpPr>
          <p:nvPr>
            <p:ph type="body" idx="4294967295"/>
          </p:nvPr>
        </p:nvSpPr>
        <p:spPr/>
        <p:txBody>
          <a:bodyPr/>
          <a:lstStyle/>
          <a:p>
            <a:endParaRPr lang="en-US" altLang="en-US" smtClean="0"/>
          </a:p>
        </p:txBody>
      </p:sp>
      <p:sp>
        <p:nvSpPr>
          <p:cNvPr id="7171" name="灯片编号占位符 3"/>
          <p:cNvSpPr>
            <a:spLocks noGrp="1" noChangeArrowheads="1"/>
          </p:cNvSpPr>
          <p:nvPr>
            <p:ph type="sldNum" sz="quarter" idx="5"/>
          </p:nvPr>
        </p:nvSpPr>
        <p:spPr bwMode="auto">
          <a:noFill/>
          <a:ln>
            <a:miter lim="800000"/>
          </a:ln>
        </p:spPr>
        <p:txBody>
          <a:bodyPr/>
          <a:lstStyle/>
          <a:p>
            <a:fld id="{36D1EDA7-33BC-41D6-89B0-BD236D921928}" type="slidenum">
              <a:rPr lang="zh-CN" altLang="en-US"/>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幻灯片图像占位符 1"/>
          <p:cNvSpPr>
            <a:spLocks noGrp="1" noRot="1" noChangeAspect="1" noChangeArrowheads="1" noTextEdit="1"/>
          </p:cNvSpPr>
          <p:nvPr>
            <p:ph type="sldImg" idx="4294967295"/>
          </p:nvPr>
        </p:nvSpPr>
        <p:spPr bwMode="auto">
          <a:ln>
            <a:solidFill>
              <a:srgbClr val="000000"/>
            </a:solidFill>
            <a:miter lim="800000"/>
          </a:ln>
        </p:spPr>
      </p:sp>
      <p:sp>
        <p:nvSpPr>
          <p:cNvPr id="7170" name="备注占位符 2"/>
          <p:cNvSpPr>
            <a:spLocks noGrp="1" noChangeArrowheads="1"/>
          </p:cNvSpPr>
          <p:nvPr>
            <p:ph type="body" idx="4294967295"/>
          </p:nvPr>
        </p:nvSpPr>
        <p:spPr/>
        <p:txBody>
          <a:bodyPr/>
          <a:lstStyle/>
          <a:p>
            <a:endParaRPr lang="en-US" altLang="en-US" smtClean="0"/>
          </a:p>
        </p:txBody>
      </p:sp>
      <p:sp>
        <p:nvSpPr>
          <p:cNvPr id="7171" name="灯片编号占位符 3"/>
          <p:cNvSpPr>
            <a:spLocks noGrp="1" noChangeArrowheads="1"/>
          </p:cNvSpPr>
          <p:nvPr>
            <p:ph type="sldNum" sz="quarter" idx="5"/>
          </p:nvPr>
        </p:nvSpPr>
        <p:spPr bwMode="auto">
          <a:noFill/>
          <a:ln>
            <a:miter lim="800000"/>
          </a:ln>
        </p:spPr>
        <p:txBody>
          <a:bodyPr/>
          <a:lstStyle/>
          <a:p>
            <a:fld id="{36D1EDA7-33BC-41D6-89B0-BD236D921928}" type="slidenum">
              <a:rPr lang="zh-CN" altLang="en-US"/>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幻灯片图像占位符 1"/>
          <p:cNvSpPr>
            <a:spLocks noGrp="1" noRot="1" noChangeAspect="1" noChangeArrowheads="1" noTextEdit="1"/>
          </p:cNvSpPr>
          <p:nvPr>
            <p:ph type="sldImg" idx="4294967295"/>
          </p:nvPr>
        </p:nvSpPr>
        <p:spPr bwMode="auto">
          <a:ln>
            <a:solidFill>
              <a:srgbClr val="000000"/>
            </a:solidFill>
            <a:miter lim="800000"/>
          </a:ln>
        </p:spPr>
      </p:sp>
      <p:sp>
        <p:nvSpPr>
          <p:cNvPr id="7170" name="备注占位符 2"/>
          <p:cNvSpPr>
            <a:spLocks noGrp="1" noChangeArrowheads="1"/>
          </p:cNvSpPr>
          <p:nvPr>
            <p:ph type="body" idx="4294967295"/>
          </p:nvPr>
        </p:nvSpPr>
        <p:spPr/>
        <p:txBody>
          <a:bodyPr/>
          <a:lstStyle/>
          <a:p>
            <a:endParaRPr lang="en-US" altLang="en-US" smtClean="0"/>
          </a:p>
        </p:txBody>
      </p:sp>
      <p:sp>
        <p:nvSpPr>
          <p:cNvPr id="7171" name="灯片编号占位符 3"/>
          <p:cNvSpPr>
            <a:spLocks noGrp="1" noChangeArrowheads="1"/>
          </p:cNvSpPr>
          <p:nvPr>
            <p:ph type="sldNum" sz="quarter" idx="5"/>
          </p:nvPr>
        </p:nvSpPr>
        <p:spPr bwMode="auto">
          <a:noFill/>
          <a:ln>
            <a:miter lim="800000"/>
          </a:ln>
        </p:spPr>
        <p:txBody>
          <a:bodyPr/>
          <a:lstStyle/>
          <a:p>
            <a:fld id="{36D1EDA7-33BC-41D6-89B0-BD236D921928}" type="slidenum">
              <a:rPr lang="zh-CN" altLang="en-US"/>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3802" y="1122622"/>
            <a:ext cx="9142810" cy="2388153"/>
          </a:xfrm>
        </p:spPr>
        <p:txBody>
          <a:bodyPr anchor="b"/>
          <a:lstStyle>
            <a:lvl1pPr algn="ctr">
              <a:defRPr sz="8000"/>
            </a:lvl1pPr>
          </a:lstStyle>
          <a:p>
            <a:r>
              <a:rPr lang="zh-CN" altLang="en-US" noProof="1"/>
              <a:t>单击此处编辑母版标题样式</a:t>
            </a:r>
            <a:endParaRPr lang="en-US" noProof="1"/>
          </a:p>
        </p:txBody>
      </p:sp>
      <p:sp>
        <p:nvSpPr>
          <p:cNvPr id="3" name="副标题 2"/>
          <p:cNvSpPr>
            <a:spLocks noGrp="1"/>
          </p:cNvSpPr>
          <p:nvPr>
            <p:ph type="subTitle" idx="1"/>
          </p:nvPr>
        </p:nvSpPr>
        <p:spPr>
          <a:xfrm>
            <a:off x="1523802" y="3602871"/>
            <a:ext cx="9142810" cy="1656146"/>
          </a:xfrm>
        </p:spPr>
        <p:txBody>
          <a:bodyPr/>
          <a:lstStyle>
            <a:lvl1pPr marL="0" indent="0" algn="ctr">
              <a:buNone/>
              <a:defRPr sz="3200"/>
            </a:lvl1pPr>
            <a:lvl2pPr marL="609600" indent="0" algn="ctr">
              <a:buNone/>
              <a:defRPr sz="2700"/>
            </a:lvl2pPr>
            <a:lvl3pPr marL="1219200" indent="0" algn="ctr">
              <a:buNone/>
              <a:defRPr sz="2400"/>
            </a:lvl3pPr>
            <a:lvl4pPr marL="1828800" indent="0" algn="ctr">
              <a:buNone/>
              <a:defRPr sz="2100"/>
            </a:lvl4pPr>
            <a:lvl5pPr marL="2438400" indent="0" algn="ctr">
              <a:buNone/>
              <a:defRPr sz="2100"/>
            </a:lvl5pPr>
            <a:lvl6pPr marL="3048000" indent="0" algn="ctr">
              <a:buNone/>
              <a:defRPr sz="2100"/>
            </a:lvl6pPr>
            <a:lvl7pPr marL="3657600" indent="0" algn="ctr">
              <a:buNone/>
              <a:defRPr sz="2100"/>
            </a:lvl7pPr>
            <a:lvl8pPr marL="4267200" indent="0" algn="ctr">
              <a:buNone/>
              <a:defRPr sz="2100"/>
            </a:lvl8pPr>
            <a:lvl9pPr marL="4876800" indent="0" algn="ctr">
              <a:buNone/>
              <a:defRPr sz="2100"/>
            </a:lvl9pPr>
          </a:lstStyle>
          <a:p>
            <a:r>
              <a:rPr lang="zh-CN" altLang="en-US" noProof="1"/>
              <a:t>单击此处编辑母版副标题样式</a:t>
            </a:r>
            <a:endParaRPr lang="en-US" noProof="1"/>
          </a:p>
        </p:txBody>
      </p:sp>
      <p:sp>
        <p:nvSpPr>
          <p:cNvPr id="4"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fld id="{BB2F29BB-4B58-48F0-8816-507D728BD8A0}"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en-US" noProof="1"/>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4"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fld id="{86E2109C-B8F2-45FB-BCEC-95E3A0D8993E}"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3766" y="365211"/>
            <a:ext cx="2628558" cy="5813184"/>
          </a:xfrm>
        </p:spPr>
        <p:txBody>
          <a:bodyPr vert="eaVert"/>
          <a:lstStyle/>
          <a:p>
            <a:r>
              <a:rPr lang="zh-CN" altLang="en-US" noProof="1"/>
              <a:t>单击此处编辑母版标题样式</a:t>
            </a:r>
            <a:endParaRPr lang="en-US" noProof="1"/>
          </a:p>
        </p:txBody>
      </p:sp>
      <p:sp>
        <p:nvSpPr>
          <p:cNvPr id="3" name="竖排文字占位符 2"/>
          <p:cNvSpPr>
            <a:spLocks noGrp="1"/>
          </p:cNvSpPr>
          <p:nvPr>
            <p:ph type="body" orient="vert" idx="1"/>
          </p:nvPr>
        </p:nvSpPr>
        <p:spPr>
          <a:xfrm>
            <a:off x="838093" y="365211"/>
            <a:ext cx="7733293" cy="5813184"/>
          </a:xfrm>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4"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fld id="{56B6885C-24B6-4E1E-8492-16D36C584FA6}"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en-US" noProof="1"/>
          </a:p>
        </p:txBody>
      </p:sp>
      <p:sp>
        <p:nvSpPr>
          <p:cNvPr id="3" name="内容占位符 2"/>
          <p:cNvSpPr>
            <a:spLocks noGrp="1"/>
          </p:cNvSpPr>
          <p:nvPr>
            <p:ph idx="1"/>
          </p:nvPr>
        </p:nvSpPr>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4"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fld id="{A19802C2-E10E-49A8-8A3E-31E7DD595A64}"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745" y="1710135"/>
            <a:ext cx="10514231" cy="2853398"/>
          </a:xfrm>
        </p:spPr>
        <p:txBody>
          <a:bodyPr anchor="b"/>
          <a:lstStyle>
            <a:lvl1pPr>
              <a:defRPr sz="8000"/>
            </a:lvl1pPr>
          </a:lstStyle>
          <a:p>
            <a:r>
              <a:rPr lang="zh-CN" altLang="en-US" noProof="1"/>
              <a:t>单击此处编辑母版标题样式</a:t>
            </a:r>
            <a:endParaRPr lang="en-US" noProof="1"/>
          </a:p>
        </p:txBody>
      </p:sp>
      <p:sp>
        <p:nvSpPr>
          <p:cNvPr id="3" name="文本占位符 2"/>
          <p:cNvSpPr>
            <a:spLocks noGrp="1"/>
          </p:cNvSpPr>
          <p:nvPr>
            <p:ph type="body" idx="1"/>
          </p:nvPr>
        </p:nvSpPr>
        <p:spPr>
          <a:xfrm>
            <a:off x="831745" y="4590528"/>
            <a:ext cx="10514231" cy="1500534"/>
          </a:xfrm>
        </p:spPr>
        <p:txBody>
          <a:bodyPr/>
          <a:lstStyle>
            <a:lvl1pPr marL="0" indent="0">
              <a:buNone/>
              <a:defRPr sz="3200">
                <a:solidFill>
                  <a:schemeClr val="tx1">
                    <a:tint val="75000"/>
                  </a:schemeClr>
                </a:solidFill>
              </a:defRPr>
            </a:lvl1pPr>
            <a:lvl2pPr marL="609600" indent="0">
              <a:buNone/>
              <a:defRPr sz="2700">
                <a:solidFill>
                  <a:schemeClr val="tx1">
                    <a:tint val="75000"/>
                  </a:schemeClr>
                </a:solidFill>
              </a:defRPr>
            </a:lvl2pPr>
            <a:lvl3pPr marL="1219200" indent="0">
              <a:buNone/>
              <a:defRPr sz="2400">
                <a:solidFill>
                  <a:schemeClr val="tx1">
                    <a:tint val="75000"/>
                  </a:schemeClr>
                </a:solidFill>
              </a:defRPr>
            </a:lvl3pPr>
            <a:lvl4pPr marL="1828800" indent="0">
              <a:buNone/>
              <a:defRPr sz="2100">
                <a:solidFill>
                  <a:schemeClr val="tx1">
                    <a:tint val="75000"/>
                  </a:schemeClr>
                </a:solidFill>
              </a:defRPr>
            </a:lvl4pPr>
            <a:lvl5pPr marL="2438400" indent="0">
              <a:buNone/>
              <a:defRPr sz="2100">
                <a:solidFill>
                  <a:schemeClr val="tx1">
                    <a:tint val="75000"/>
                  </a:schemeClr>
                </a:solidFill>
              </a:defRPr>
            </a:lvl5pPr>
            <a:lvl6pPr marL="3048000" indent="0">
              <a:buNone/>
              <a:defRPr sz="2100">
                <a:solidFill>
                  <a:schemeClr val="tx1">
                    <a:tint val="75000"/>
                  </a:schemeClr>
                </a:solidFill>
              </a:defRPr>
            </a:lvl6pPr>
            <a:lvl7pPr marL="3657600" indent="0">
              <a:buNone/>
              <a:defRPr sz="2100">
                <a:solidFill>
                  <a:schemeClr val="tx1">
                    <a:tint val="75000"/>
                  </a:schemeClr>
                </a:solidFill>
              </a:defRPr>
            </a:lvl7pPr>
            <a:lvl8pPr marL="4267200" indent="0">
              <a:buNone/>
              <a:defRPr sz="2100">
                <a:solidFill>
                  <a:schemeClr val="tx1">
                    <a:tint val="75000"/>
                  </a:schemeClr>
                </a:solidFill>
              </a:defRPr>
            </a:lvl8pPr>
            <a:lvl9pPr marL="4876800" indent="0">
              <a:buNone/>
              <a:defRPr sz="2100">
                <a:solidFill>
                  <a:schemeClr val="tx1">
                    <a:tint val="75000"/>
                  </a:schemeClr>
                </a:solidFill>
              </a:defRPr>
            </a:lvl9pPr>
          </a:lstStyle>
          <a:p>
            <a:pPr lvl="0"/>
            <a:r>
              <a:rPr lang="zh-CN" altLang="en-US" noProof="1"/>
              <a:t>单击此处编辑母版文本样式</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fld id="{D79D7B6F-1070-41B6-A8A6-1C1D30145B6C}"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en-US" noProof="1"/>
          </a:p>
        </p:txBody>
      </p:sp>
      <p:sp>
        <p:nvSpPr>
          <p:cNvPr id="3" name="内容占位符 2"/>
          <p:cNvSpPr>
            <a:spLocks noGrp="1"/>
          </p:cNvSpPr>
          <p:nvPr>
            <p:ph sz="half" idx="1"/>
          </p:nvPr>
        </p:nvSpPr>
        <p:spPr>
          <a:xfrm>
            <a:off x="838092" y="1826048"/>
            <a:ext cx="5180926" cy="4352346"/>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4" name="内容占位符 3"/>
          <p:cNvSpPr>
            <a:spLocks noGrp="1"/>
          </p:cNvSpPr>
          <p:nvPr>
            <p:ph sz="half" idx="2"/>
          </p:nvPr>
        </p:nvSpPr>
        <p:spPr>
          <a:xfrm>
            <a:off x="6171398" y="1826048"/>
            <a:ext cx="5180926" cy="4352346"/>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5"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6" name="页脚占位符 4"/>
          <p:cNvSpPr>
            <a:spLocks noGrp="1"/>
          </p:cNvSpPr>
          <p:nvPr>
            <p:ph type="ftr" sz="quarter" idx="11"/>
          </p:nvPr>
        </p:nvSpPr>
        <p:spPr/>
        <p:txBody>
          <a:bodyPr/>
          <a:lstStyle>
            <a:lvl1pPr>
              <a:defRPr/>
            </a:lvl1pPr>
          </a:lstStyle>
          <a:p>
            <a:pPr>
              <a:defRPr/>
            </a:pPr>
            <a:endParaRPr lang="en-US" altLang="zh-CN"/>
          </a:p>
        </p:txBody>
      </p:sp>
      <p:sp>
        <p:nvSpPr>
          <p:cNvPr id="7" name="灯片编号占位符 5"/>
          <p:cNvSpPr>
            <a:spLocks noGrp="1"/>
          </p:cNvSpPr>
          <p:nvPr>
            <p:ph type="sldNum" sz="quarter" idx="12"/>
          </p:nvPr>
        </p:nvSpPr>
        <p:spPr/>
        <p:txBody>
          <a:bodyPr/>
          <a:lstStyle>
            <a:lvl1pPr>
              <a:defRPr/>
            </a:lvl1pPr>
          </a:lstStyle>
          <a:p>
            <a:fld id="{17F7804F-C22F-4105-B851-BB69C5DFCE82}"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681" y="365210"/>
            <a:ext cx="10514231" cy="1325870"/>
          </a:xfrm>
        </p:spPr>
        <p:txBody>
          <a:bodyPr/>
          <a:lstStyle/>
          <a:p>
            <a:r>
              <a:rPr lang="zh-CN" altLang="en-US" noProof="1"/>
              <a:t>单击此处编辑母版标题样式</a:t>
            </a:r>
            <a:endParaRPr lang="en-US" noProof="1"/>
          </a:p>
        </p:txBody>
      </p:sp>
      <p:sp>
        <p:nvSpPr>
          <p:cNvPr id="3" name="文本占位符 2"/>
          <p:cNvSpPr>
            <a:spLocks noGrp="1"/>
          </p:cNvSpPr>
          <p:nvPr>
            <p:ph type="body" idx="1"/>
          </p:nvPr>
        </p:nvSpPr>
        <p:spPr>
          <a:xfrm>
            <a:off x="839680" y="1681552"/>
            <a:ext cx="5157115" cy="824103"/>
          </a:xfrm>
        </p:spPr>
        <p:txBody>
          <a:bodyPr anchor="b"/>
          <a:lstStyle>
            <a:lvl1pPr marL="0" indent="0">
              <a:buNone/>
              <a:defRPr sz="3200" b="1"/>
            </a:lvl1pPr>
            <a:lvl2pPr marL="609600" indent="0">
              <a:buNone/>
              <a:defRPr sz="2700" b="1"/>
            </a:lvl2pPr>
            <a:lvl3pPr marL="1219200" indent="0">
              <a:buNone/>
              <a:defRPr sz="2400" b="1"/>
            </a:lvl3pPr>
            <a:lvl4pPr marL="1828800" indent="0">
              <a:buNone/>
              <a:defRPr sz="2100" b="1"/>
            </a:lvl4pPr>
            <a:lvl5pPr marL="2438400" indent="0">
              <a:buNone/>
              <a:defRPr sz="2100" b="1"/>
            </a:lvl5pPr>
            <a:lvl6pPr marL="3048000" indent="0">
              <a:buNone/>
              <a:defRPr sz="2100" b="1"/>
            </a:lvl6pPr>
            <a:lvl7pPr marL="3657600" indent="0">
              <a:buNone/>
              <a:defRPr sz="2100" b="1"/>
            </a:lvl7pPr>
            <a:lvl8pPr marL="4267200" indent="0">
              <a:buNone/>
              <a:defRPr sz="2100" b="1"/>
            </a:lvl8pPr>
            <a:lvl9pPr marL="4876800" indent="0">
              <a:buNone/>
              <a:defRPr sz="2100" b="1"/>
            </a:lvl9pPr>
          </a:lstStyle>
          <a:p>
            <a:pPr lvl="0"/>
            <a:r>
              <a:rPr lang="zh-CN" altLang="en-US" noProof="1"/>
              <a:t>单击此处编辑母版文本样式</a:t>
            </a:r>
            <a:endParaRPr lang="zh-CN" altLang="en-US" noProof="1"/>
          </a:p>
        </p:txBody>
      </p:sp>
      <p:sp>
        <p:nvSpPr>
          <p:cNvPr id="4" name="内容占位符 3"/>
          <p:cNvSpPr>
            <a:spLocks noGrp="1"/>
          </p:cNvSpPr>
          <p:nvPr>
            <p:ph sz="half" idx="2"/>
          </p:nvPr>
        </p:nvSpPr>
        <p:spPr>
          <a:xfrm>
            <a:off x="839680" y="2505657"/>
            <a:ext cx="5157115" cy="3685441"/>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5" name="文本占位符 4"/>
          <p:cNvSpPr>
            <a:spLocks noGrp="1"/>
          </p:cNvSpPr>
          <p:nvPr>
            <p:ph type="body" sz="quarter" idx="3"/>
          </p:nvPr>
        </p:nvSpPr>
        <p:spPr>
          <a:xfrm>
            <a:off x="6171403" y="1681552"/>
            <a:ext cx="5182513" cy="824103"/>
          </a:xfrm>
        </p:spPr>
        <p:txBody>
          <a:bodyPr anchor="b"/>
          <a:lstStyle>
            <a:lvl1pPr marL="0" indent="0">
              <a:buNone/>
              <a:defRPr sz="3200" b="1"/>
            </a:lvl1pPr>
            <a:lvl2pPr marL="609600" indent="0">
              <a:buNone/>
              <a:defRPr sz="2700" b="1"/>
            </a:lvl2pPr>
            <a:lvl3pPr marL="1219200" indent="0">
              <a:buNone/>
              <a:defRPr sz="2400" b="1"/>
            </a:lvl3pPr>
            <a:lvl4pPr marL="1828800" indent="0">
              <a:buNone/>
              <a:defRPr sz="2100" b="1"/>
            </a:lvl4pPr>
            <a:lvl5pPr marL="2438400" indent="0">
              <a:buNone/>
              <a:defRPr sz="2100" b="1"/>
            </a:lvl5pPr>
            <a:lvl6pPr marL="3048000" indent="0">
              <a:buNone/>
              <a:defRPr sz="2100" b="1"/>
            </a:lvl6pPr>
            <a:lvl7pPr marL="3657600" indent="0">
              <a:buNone/>
              <a:defRPr sz="2100" b="1"/>
            </a:lvl7pPr>
            <a:lvl8pPr marL="4267200" indent="0">
              <a:buNone/>
              <a:defRPr sz="2100" b="1"/>
            </a:lvl8pPr>
            <a:lvl9pPr marL="4876800" indent="0">
              <a:buNone/>
              <a:defRPr sz="2100" b="1"/>
            </a:lvl9pPr>
          </a:lstStyle>
          <a:p>
            <a:pPr lvl="0"/>
            <a:r>
              <a:rPr lang="zh-CN" altLang="en-US" noProof="1"/>
              <a:t>单击此处编辑母版文本样式</a:t>
            </a:r>
            <a:endParaRPr lang="zh-CN" altLang="en-US" noProof="1"/>
          </a:p>
        </p:txBody>
      </p:sp>
      <p:sp>
        <p:nvSpPr>
          <p:cNvPr id="6" name="内容占位符 5"/>
          <p:cNvSpPr>
            <a:spLocks noGrp="1"/>
          </p:cNvSpPr>
          <p:nvPr>
            <p:ph sz="quarter" idx="4"/>
          </p:nvPr>
        </p:nvSpPr>
        <p:spPr>
          <a:xfrm>
            <a:off x="6171403" y="2505657"/>
            <a:ext cx="5182513" cy="3685441"/>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7"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8" name="页脚占位符 4"/>
          <p:cNvSpPr>
            <a:spLocks noGrp="1"/>
          </p:cNvSpPr>
          <p:nvPr>
            <p:ph type="ftr" sz="quarter" idx="11"/>
          </p:nvPr>
        </p:nvSpPr>
        <p:spPr/>
        <p:txBody>
          <a:bodyPr/>
          <a:lstStyle>
            <a:lvl1pPr>
              <a:defRPr/>
            </a:lvl1pPr>
          </a:lstStyle>
          <a:p>
            <a:pPr>
              <a:defRPr/>
            </a:pPr>
            <a:endParaRPr lang="en-US" altLang="zh-CN"/>
          </a:p>
        </p:txBody>
      </p:sp>
      <p:sp>
        <p:nvSpPr>
          <p:cNvPr id="9" name="灯片编号占位符 5"/>
          <p:cNvSpPr>
            <a:spLocks noGrp="1"/>
          </p:cNvSpPr>
          <p:nvPr>
            <p:ph type="sldNum" sz="quarter" idx="12"/>
          </p:nvPr>
        </p:nvSpPr>
        <p:spPr/>
        <p:txBody>
          <a:bodyPr/>
          <a:lstStyle>
            <a:lvl1pPr>
              <a:defRPr/>
            </a:lvl1pPr>
          </a:lstStyle>
          <a:p>
            <a:fld id="{D2E04E12-DEE3-41B9-AD38-8CF39C660169}"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en-US" noProof="1"/>
          </a:p>
        </p:txBody>
      </p:sp>
      <p:sp>
        <p:nvSpPr>
          <p:cNvPr id="3"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4" name="页脚占位符 4"/>
          <p:cNvSpPr>
            <a:spLocks noGrp="1"/>
          </p:cNvSpPr>
          <p:nvPr>
            <p:ph type="ftr" sz="quarter" idx="11"/>
          </p:nvPr>
        </p:nvSpPr>
        <p:spPr/>
        <p:txBody>
          <a:bodyPr/>
          <a:lstStyle>
            <a:lvl1pPr>
              <a:defRPr/>
            </a:lvl1pPr>
          </a:lstStyle>
          <a:p>
            <a:pPr>
              <a:defRPr/>
            </a:pPr>
            <a:endParaRPr lang="en-US" altLang="zh-CN"/>
          </a:p>
        </p:txBody>
      </p:sp>
      <p:sp>
        <p:nvSpPr>
          <p:cNvPr id="5" name="灯片编号占位符 5"/>
          <p:cNvSpPr>
            <a:spLocks noGrp="1"/>
          </p:cNvSpPr>
          <p:nvPr>
            <p:ph type="sldNum" sz="quarter" idx="12"/>
          </p:nvPr>
        </p:nvSpPr>
        <p:spPr/>
        <p:txBody>
          <a:bodyPr/>
          <a:lstStyle>
            <a:lvl1pPr>
              <a:defRPr/>
            </a:lvl1pPr>
          </a:lstStyle>
          <a:p>
            <a:fld id="{80221EFE-4BC2-495B-900A-501AA63EF991}"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3" name="页脚占位符 4"/>
          <p:cNvSpPr>
            <a:spLocks noGrp="1"/>
          </p:cNvSpPr>
          <p:nvPr>
            <p:ph type="ftr" sz="quarter" idx="11"/>
          </p:nvPr>
        </p:nvSpPr>
        <p:spPr/>
        <p:txBody>
          <a:bodyPr/>
          <a:lstStyle>
            <a:lvl1pPr>
              <a:defRPr/>
            </a:lvl1pPr>
          </a:lstStyle>
          <a:p>
            <a:pPr>
              <a:defRPr/>
            </a:pPr>
            <a:endParaRPr lang="en-US" altLang="zh-CN"/>
          </a:p>
        </p:txBody>
      </p:sp>
      <p:sp>
        <p:nvSpPr>
          <p:cNvPr id="4" name="灯片编号占位符 5"/>
          <p:cNvSpPr>
            <a:spLocks noGrp="1"/>
          </p:cNvSpPr>
          <p:nvPr>
            <p:ph type="sldNum" sz="quarter" idx="12"/>
          </p:nvPr>
        </p:nvSpPr>
        <p:spPr/>
        <p:txBody>
          <a:bodyPr/>
          <a:lstStyle>
            <a:lvl1pPr>
              <a:defRPr/>
            </a:lvl1pPr>
          </a:lstStyle>
          <a:p>
            <a:fld id="{DB5DF91A-2561-4F59-AF99-6D7034613CDA}"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685" y="457306"/>
            <a:ext cx="3931724" cy="1600571"/>
          </a:xfrm>
        </p:spPr>
        <p:txBody>
          <a:bodyPr anchor="b"/>
          <a:lstStyle>
            <a:lvl1pPr>
              <a:defRPr sz="4300"/>
            </a:lvl1pPr>
          </a:lstStyle>
          <a:p>
            <a:r>
              <a:rPr lang="zh-CN" altLang="en-US" noProof="1"/>
              <a:t>单击此处编辑母版标题样式</a:t>
            </a:r>
            <a:endParaRPr lang="en-US" noProof="1"/>
          </a:p>
        </p:txBody>
      </p:sp>
      <p:sp>
        <p:nvSpPr>
          <p:cNvPr id="3" name="内容占位符 2"/>
          <p:cNvSpPr>
            <a:spLocks noGrp="1"/>
          </p:cNvSpPr>
          <p:nvPr>
            <p:ph idx="1"/>
          </p:nvPr>
        </p:nvSpPr>
        <p:spPr>
          <a:xfrm>
            <a:off x="5182518" y="987655"/>
            <a:ext cx="6171398" cy="4874754"/>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4" name="文本占位符 3"/>
          <p:cNvSpPr>
            <a:spLocks noGrp="1"/>
          </p:cNvSpPr>
          <p:nvPr>
            <p:ph type="body" sz="half" idx="2"/>
          </p:nvPr>
        </p:nvSpPr>
        <p:spPr>
          <a:xfrm>
            <a:off x="839685" y="2057877"/>
            <a:ext cx="3931724" cy="3812471"/>
          </a:xfrm>
        </p:spPr>
        <p:txBody>
          <a:bodyPr/>
          <a:lstStyle>
            <a:lvl1pPr marL="0" indent="0">
              <a:buNone/>
              <a:defRPr sz="2100"/>
            </a:lvl1pPr>
            <a:lvl2pPr marL="609600" indent="0">
              <a:buNone/>
              <a:defRPr sz="1900"/>
            </a:lvl2pPr>
            <a:lvl3pPr marL="1219200" indent="0">
              <a:buNone/>
              <a:defRPr sz="1600"/>
            </a:lvl3pPr>
            <a:lvl4pPr marL="1828800" indent="0">
              <a:buNone/>
              <a:defRPr sz="1300"/>
            </a:lvl4pPr>
            <a:lvl5pPr marL="2438400" indent="0">
              <a:buNone/>
              <a:defRPr sz="1300"/>
            </a:lvl5pPr>
            <a:lvl6pPr marL="3048000" indent="0">
              <a:buNone/>
              <a:defRPr sz="1300"/>
            </a:lvl6pPr>
            <a:lvl7pPr marL="3657600" indent="0">
              <a:buNone/>
              <a:defRPr sz="1300"/>
            </a:lvl7pPr>
            <a:lvl8pPr marL="4267200" indent="0">
              <a:buNone/>
              <a:defRPr sz="1300"/>
            </a:lvl8pPr>
            <a:lvl9pPr marL="4876800" indent="0">
              <a:buNone/>
              <a:defRPr sz="1300"/>
            </a:lvl9pPr>
          </a:lstStyle>
          <a:p>
            <a:pPr lvl="0"/>
            <a:r>
              <a:rPr lang="zh-CN" altLang="en-US" noProof="1"/>
              <a:t>单击此处编辑母版文本样式</a:t>
            </a:r>
            <a:endParaRPr lang="zh-CN" altLang="en-US" noProof="1"/>
          </a:p>
        </p:txBody>
      </p:sp>
      <p:sp>
        <p:nvSpPr>
          <p:cNvPr id="5"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6" name="页脚占位符 4"/>
          <p:cNvSpPr>
            <a:spLocks noGrp="1"/>
          </p:cNvSpPr>
          <p:nvPr>
            <p:ph type="ftr" sz="quarter" idx="11"/>
          </p:nvPr>
        </p:nvSpPr>
        <p:spPr/>
        <p:txBody>
          <a:bodyPr/>
          <a:lstStyle>
            <a:lvl1pPr>
              <a:defRPr/>
            </a:lvl1pPr>
          </a:lstStyle>
          <a:p>
            <a:pPr>
              <a:defRPr/>
            </a:pPr>
            <a:endParaRPr lang="en-US" altLang="zh-CN"/>
          </a:p>
        </p:txBody>
      </p:sp>
      <p:sp>
        <p:nvSpPr>
          <p:cNvPr id="7" name="灯片编号占位符 5"/>
          <p:cNvSpPr>
            <a:spLocks noGrp="1"/>
          </p:cNvSpPr>
          <p:nvPr>
            <p:ph type="sldNum" sz="quarter" idx="12"/>
          </p:nvPr>
        </p:nvSpPr>
        <p:spPr/>
        <p:txBody>
          <a:bodyPr/>
          <a:lstStyle>
            <a:lvl1pPr>
              <a:defRPr/>
            </a:lvl1pPr>
          </a:lstStyle>
          <a:p>
            <a:fld id="{AF537606-E014-4704-BCFA-F34B12E08119}"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685" y="457306"/>
            <a:ext cx="3931724" cy="1600571"/>
          </a:xfrm>
        </p:spPr>
        <p:txBody>
          <a:bodyPr anchor="b"/>
          <a:lstStyle>
            <a:lvl1pPr>
              <a:defRPr sz="4300"/>
            </a:lvl1pPr>
          </a:lstStyle>
          <a:p>
            <a:r>
              <a:rPr lang="zh-CN" altLang="en-US" noProof="1"/>
              <a:t>单击此处编辑母版标题样式</a:t>
            </a:r>
            <a:endParaRPr lang="en-US" noProof="1"/>
          </a:p>
        </p:txBody>
      </p:sp>
      <p:sp>
        <p:nvSpPr>
          <p:cNvPr id="3" name="图片占位符 2"/>
          <p:cNvSpPr>
            <a:spLocks noGrp="1"/>
          </p:cNvSpPr>
          <p:nvPr>
            <p:ph type="pic" idx="1"/>
          </p:nvPr>
        </p:nvSpPr>
        <p:spPr>
          <a:xfrm>
            <a:off x="5182518" y="987655"/>
            <a:ext cx="6171398" cy="4874754"/>
          </a:xfrm>
        </p:spPr>
        <p:txBody>
          <a:bodyPr rtlCol="0">
            <a:normAutofit/>
          </a:bodyPr>
          <a:lstStyle>
            <a:lvl1pPr marL="0" indent="0">
              <a:buNone/>
              <a:defRPr sz="4300"/>
            </a:lvl1pPr>
            <a:lvl2pPr marL="609600" indent="0">
              <a:buNone/>
              <a:defRPr sz="3700"/>
            </a:lvl2pPr>
            <a:lvl3pPr marL="1219200" indent="0">
              <a:buNone/>
              <a:defRPr sz="3200"/>
            </a:lvl3pPr>
            <a:lvl4pPr marL="1828800" indent="0">
              <a:buNone/>
              <a:defRPr sz="2700"/>
            </a:lvl4pPr>
            <a:lvl5pPr marL="2438400" indent="0">
              <a:buNone/>
              <a:defRPr sz="2700"/>
            </a:lvl5pPr>
            <a:lvl6pPr marL="3048000" indent="0">
              <a:buNone/>
              <a:defRPr sz="2700"/>
            </a:lvl6pPr>
            <a:lvl7pPr marL="3657600" indent="0">
              <a:buNone/>
              <a:defRPr sz="2700"/>
            </a:lvl7pPr>
            <a:lvl8pPr marL="4267200" indent="0">
              <a:buNone/>
              <a:defRPr sz="2700"/>
            </a:lvl8pPr>
            <a:lvl9pPr marL="4876800" indent="0">
              <a:buNone/>
              <a:defRPr sz="2700"/>
            </a:lvl9pPr>
          </a:lstStyle>
          <a:p>
            <a:pPr lvl="0"/>
            <a:endParaRPr lang="en-US" noProof="0"/>
          </a:p>
        </p:txBody>
      </p:sp>
      <p:sp>
        <p:nvSpPr>
          <p:cNvPr id="4" name="文本占位符 3"/>
          <p:cNvSpPr>
            <a:spLocks noGrp="1"/>
          </p:cNvSpPr>
          <p:nvPr>
            <p:ph type="body" sz="half" idx="2"/>
          </p:nvPr>
        </p:nvSpPr>
        <p:spPr>
          <a:xfrm>
            <a:off x="839685" y="2057877"/>
            <a:ext cx="3931724" cy="3812471"/>
          </a:xfrm>
        </p:spPr>
        <p:txBody>
          <a:bodyPr/>
          <a:lstStyle>
            <a:lvl1pPr marL="0" indent="0">
              <a:buNone/>
              <a:defRPr sz="2100"/>
            </a:lvl1pPr>
            <a:lvl2pPr marL="609600" indent="0">
              <a:buNone/>
              <a:defRPr sz="1900"/>
            </a:lvl2pPr>
            <a:lvl3pPr marL="1219200" indent="0">
              <a:buNone/>
              <a:defRPr sz="1600"/>
            </a:lvl3pPr>
            <a:lvl4pPr marL="1828800" indent="0">
              <a:buNone/>
              <a:defRPr sz="1300"/>
            </a:lvl4pPr>
            <a:lvl5pPr marL="2438400" indent="0">
              <a:buNone/>
              <a:defRPr sz="1300"/>
            </a:lvl5pPr>
            <a:lvl6pPr marL="3048000" indent="0">
              <a:buNone/>
              <a:defRPr sz="1300"/>
            </a:lvl6pPr>
            <a:lvl7pPr marL="3657600" indent="0">
              <a:buNone/>
              <a:defRPr sz="1300"/>
            </a:lvl7pPr>
            <a:lvl8pPr marL="4267200" indent="0">
              <a:buNone/>
              <a:defRPr sz="1300"/>
            </a:lvl8pPr>
            <a:lvl9pPr marL="4876800" indent="0">
              <a:buNone/>
              <a:defRPr sz="1300"/>
            </a:lvl9pPr>
          </a:lstStyle>
          <a:p>
            <a:pPr lvl="0"/>
            <a:r>
              <a:rPr lang="zh-CN" altLang="en-US" noProof="1"/>
              <a:t>单击此处编辑母版文本样式</a:t>
            </a:r>
            <a:endParaRPr lang="zh-CN" altLang="en-US" noProof="1"/>
          </a:p>
        </p:txBody>
      </p:sp>
      <p:sp>
        <p:nvSpPr>
          <p:cNvPr id="5"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6" name="页脚占位符 4"/>
          <p:cNvSpPr>
            <a:spLocks noGrp="1"/>
          </p:cNvSpPr>
          <p:nvPr>
            <p:ph type="ftr" sz="quarter" idx="11"/>
          </p:nvPr>
        </p:nvSpPr>
        <p:spPr/>
        <p:txBody>
          <a:bodyPr/>
          <a:lstStyle>
            <a:lvl1pPr>
              <a:defRPr/>
            </a:lvl1pPr>
          </a:lstStyle>
          <a:p>
            <a:pPr>
              <a:defRPr/>
            </a:pPr>
            <a:endParaRPr lang="en-US" altLang="zh-CN"/>
          </a:p>
        </p:txBody>
      </p:sp>
      <p:sp>
        <p:nvSpPr>
          <p:cNvPr id="7" name="灯片编号占位符 5"/>
          <p:cNvSpPr>
            <a:spLocks noGrp="1"/>
          </p:cNvSpPr>
          <p:nvPr>
            <p:ph type="sldNum" sz="quarter" idx="12"/>
          </p:nvPr>
        </p:nvSpPr>
        <p:spPr/>
        <p:txBody>
          <a:bodyPr/>
          <a:lstStyle>
            <a:lvl1pPr>
              <a:defRPr/>
            </a:lvl1pPr>
          </a:lstStyle>
          <a:p>
            <a:fld id="{E4295A0F-A7F1-4B44-83DC-2C3B4A18B875}" type="slidenum">
              <a:rPr lang="en-US" altLang="zh-CN"/>
            </a:fld>
            <a:endParaRPr lang="en-US" altLang="zh-CN">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noChangeArrowheads="1"/>
          </p:cNvSpPr>
          <p:nvPr>
            <p:ph type="title" idx="4294967295"/>
          </p:nvPr>
        </p:nvSpPr>
        <p:spPr bwMode="auto">
          <a:xfrm>
            <a:off x="838200" y="365125"/>
            <a:ext cx="10514013" cy="1325563"/>
          </a:xfrm>
          <a:prstGeom prst="rect">
            <a:avLst/>
          </a:prstGeom>
          <a:noFill/>
          <a:ln w="9525">
            <a:noFill/>
            <a:miter lim="800000"/>
          </a:ln>
        </p:spPr>
        <p:txBody>
          <a:bodyPr vert="horz" wrap="square" lIns="121917" tIns="60958" rIns="121917" bIns="60958" numCol="1" anchor="ctr" anchorCtr="0" compatLnSpc="1"/>
          <a:lstStyle/>
          <a:p>
            <a:pPr lvl="0"/>
            <a:r>
              <a:rPr lang="zh-CN" altLang="en-US" smtClean="0"/>
              <a:t>单击此处编辑母版标题样式</a:t>
            </a:r>
            <a:endParaRPr lang="zh-CN" altLang="en-US" smtClean="0"/>
          </a:p>
        </p:txBody>
      </p:sp>
      <p:sp>
        <p:nvSpPr>
          <p:cNvPr id="1027" name="文本占位符 2"/>
          <p:cNvSpPr>
            <a:spLocks noGrp="1" noChangeArrowheads="1"/>
          </p:cNvSpPr>
          <p:nvPr>
            <p:ph type="body" idx="9"/>
          </p:nvPr>
        </p:nvSpPr>
        <p:spPr bwMode="auto">
          <a:xfrm>
            <a:off x="838200" y="1825625"/>
            <a:ext cx="10514013" cy="4352925"/>
          </a:xfrm>
          <a:prstGeom prst="rect">
            <a:avLst/>
          </a:prstGeom>
          <a:noFill/>
          <a:ln w="9525">
            <a:noFill/>
            <a:miter lim="800000"/>
          </a:ln>
        </p:spPr>
        <p:txBody>
          <a:bodyPr vert="horz" wrap="square" lIns="121917" tIns="60958" rIns="121917" bIns="60958" numCol="1" anchor="t" anchorCtr="0" compatLnSpc="1"/>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
        <p:nvSpPr>
          <p:cNvPr id="4" name="日期占位符 3"/>
          <p:cNvSpPr>
            <a:spLocks noGrp="1"/>
          </p:cNvSpPr>
          <p:nvPr>
            <p:ph type="dt" sz="half" idx="2"/>
          </p:nvPr>
        </p:nvSpPr>
        <p:spPr>
          <a:xfrm>
            <a:off x="838200" y="6357938"/>
            <a:ext cx="2743200" cy="365125"/>
          </a:xfrm>
          <a:prstGeom prst="rect">
            <a:avLst/>
          </a:prstGeom>
        </p:spPr>
        <p:txBody>
          <a:bodyPr vert="horz" wrap="square" lIns="121917" tIns="60958" rIns="121917" bIns="60958" numCol="1" anchor="ctr" anchorCtr="0" compatLnSpc="1"/>
          <a:lstStyle>
            <a:lvl1pPr eaLnBrk="1" hangingPunct="1">
              <a:defRPr sz="1600">
                <a:solidFill>
                  <a:srgbClr val="898989"/>
                </a:solidFill>
                <a:latin typeface="Calibri" panose="020F0502020204030204" pitchFamily="34" charset="0"/>
                <a:ea typeface="宋体" panose="02010600030101010101" pitchFamily="2" charset="-122"/>
              </a:defRPr>
            </a:lvl1pPr>
          </a:lstStyle>
          <a:p>
            <a:pPr>
              <a:defRPr/>
            </a:pPr>
            <a:fld id="{CE4BE257-38BD-4C44-A63E-50E8E80B7A5D}" type="datetimeFigureOut">
              <a:rPr lang="en-US" altLang="zh-CN"/>
            </a:fld>
            <a:endParaRPr lang="en-US" altLang="zh-CN"/>
          </a:p>
        </p:txBody>
      </p:sp>
      <p:sp>
        <p:nvSpPr>
          <p:cNvPr id="5" name="页脚占位符 4"/>
          <p:cNvSpPr>
            <a:spLocks noGrp="1"/>
          </p:cNvSpPr>
          <p:nvPr>
            <p:ph type="ftr" sz="quarter" idx="3"/>
          </p:nvPr>
        </p:nvSpPr>
        <p:spPr>
          <a:xfrm>
            <a:off x="4038600" y="6357938"/>
            <a:ext cx="4113213" cy="365125"/>
          </a:xfrm>
          <a:prstGeom prst="rect">
            <a:avLst/>
          </a:prstGeom>
        </p:spPr>
        <p:txBody>
          <a:bodyPr vert="horz" wrap="square" lIns="121917" tIns="60958" rIns="121917" bIns="60958" numCol="1" anchor="ctr" anchorCtr="0" compatLnSpc="1"/>
          <a:lstStyle>
            <a:lvl1pPr algn="ctr" eaLnBrk="1" hangingPunct="1">
              <a:defRPr sz="1600">
                <a:solidFill>
                  <a:srgbClr val="898989"/>
                </a:solidFill>
                <a:latin typeface="Calibri" panose="020F0502020204030204" pitchFamily="34" charset="0"/>
                <a:ea typeface="宋体" panose="02010600030101010101" pitchFamily="2" charset="-122"/>
              </a:defRPr>
            </a:lvl1pPr>
          </a:lstStyle>
          <a:p>
            <a:pPr>
              <a:defRPr/>
            </a:pPr>
            <a:endParaRPr lang="en-US" altLang="zh-CN"/>
          </a:p>
        </p:txBody>
      </p:sp>
      <p:sp>
        <p:nvSpPr>
          <p:cNvPr id="6" name="灯片编号占位符 5"/>
          <p:cNvSpPr>
            <a:spLocks noGrp="1"/>
          </p:cNvSpPr>
          <p:nvPr>
            <p:ph type="sldNum" sz="quarter" idx="4"/>
          </p:nvPr>
        </p:nvSpPr>
        <p:spPr>
          <a:xfrm>
            <a:off x="8609013" y="6357938"/>
            <a:ext cx="2743200" cy="365125"/>
          </a:xfrm>
          <a:prstGeom prst="rect">
            <a:avLst/>
          </a:prstGeom>
        </p:spPr>
        <p:txBody>
          <a:bodyPr vert="horz" wrap="square" lIns="121917" tIns="60958" rIns="121917" bIns="60958" numCol="1" anchor="ctr" anchorCtr="0" compatLnSpc="1"/>
          <a:lstStyle>
            <a:lvl1pPr algn="r">
              <a:defRPr sz="1600">
                <a:solidFill>
                  <a:srgbClr val="898989"/>
                </a:solidFill>
                <a:latin typeface="Calibri" panose="020F0502020204030204" pitchFamily="34" charset="0"/>
              </a:defRPr>
            </a:lvl1pPr>
          </a:lstStyle>
          <a:p>
            <a:fld id="{F129759E-47CE-4A4C-B3CD-32BD4A364F0F}" type="slidenum">
              <a:rPr lang="en-US" altLang="zh-CN"/>
            </a:fld>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5900" kern="1200">
          <a:solidFill>
            <a:schemeClr val="tx1"/>
          </a:solidFill>
          <a:latin typeface="+mj-lt"/>
          <a:ea typeface="+mj-ea"/>
          <a:cs typeface="+mj-cs"/>
        </a:defRPr>
      </a:lvl1pPr>
      <a:lvl2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5pPr>
      <a:lvl6pPr marL="609600" algn="l" rtl="0" fontAlgn="base">
        <a:lnSpc>
          <a:spcPct val="90000"/>
        </a:lnSpc>
        <a:spcBef>
          <a:spcPct val="0"/>
        </a:spcBef>
        <a:spcAft>
          <a:spcPct val="0"/>
        </a:spcAft>
        <a:defRPr sz="5900">
          <a:solidFill>
            <a:schemeClr val="tx1"/>
          </a:solidFill>
          <a:latin typeface="Calibri Light" panose="020F0302020204030204" pitchFamily="34" charset="0"/>
        </a:defRPr>
      </a:lvl6pPr>
      <a:lvl7pPr marL="1219200" algn="l" rtl="0" fontAlgn="base">
        <a:lnSpc>
          <a:spcPct val="90000"/>
        </a:lnSpc>
        <a:spcBef>
          <a:spcPct val="0"/>
        </a:spcBef>
        <a:spcAft>
          <a:spcPct val="0"/>
        </a:spcAft>
        <a:defRPr sz="5900">
          <a:solidFill>
            <a:schemeClr val="tx1"/>
          </a:solidFill>
          <a:latin typeface="Calibri Light" panose="020F0302020204030204" pitchFamily="34" charset="0"/>
        </a:defRPr>
      </a:lvl7pPr>
      <a:lvl8pPr marL="1828800" algn="l" rtl="0" fontAlgn="base">
        <a:lnSpc>
          <a:spcPct val="90000"/>
        </a:lnSpc>
        <a:spcBef>
          <a:spcPct val="0"/>
        </a:spcBef>
        <a:spcAft>
          <a:spcPct val="0"/>
        </a:spcAft>
        <a:defRPr sz="5900">
          <a:solidFill>
            <a:schemeClr val="tx1"/>
          </a:solidFill>
          <a:latin typeface="Calibri Light" panose="020F0302020204030204" pitchFamily="34" charset="0"/>
        </a:defRPr>
      </a:lvl8pPr>
      <a:lvl9pPr marL="2438400" algn="l" rtl="0" fontAlgn="base">
        <a:lnSpc>
          <a:spcPct val="90000"/>
        </a:lnSpc>
        <a:spcBef>
          <a:spcPct val="0"/>
        </a:spcBef>
        <a:spcAft>
          <a:spcPct val="0"/>
        </a:spcAft>
        <a:defRPr sz="5900">
          <a:solidFill>
            <a:schemeClr val="tx1"/>
          </a:solidFill>
          <a:latin typeface="Calibri Light" panose="020F0302020204030204" pitchFamily="34" charset="0"/>
        </a:defRPr>
      </a:lvl9pPr>
    </p:titleStyle>
    <p:bodyStyle>
      <a:lvl1pPr marL="303530" indent="-303530" algn="l" rtl="0" eaLnBrk="0" fontAlgn="base" hangingPunct="0">
        <a:lnSpc>
          <a:spcPct val="90000"/>
        </a:lnSpc>
        <a:spcBef>
          <a:spcPts val="1340"/>
        </a:spcBef>
        <a:spcAft>
          <a:spcPct val="0"/>
        </a:spcAft>
        <a:buFont typeface="Arial" panose="020B0604020202020204" pitchFamily="34" charset="0"/>
        <a:buChar char="•"/>
        <a:defRPr sz="3700" kern="1200">
          <a:solidFill>
            <a:schemeClr val="tx1"/>
          </a:solidFill>
          <a:latin typeface="+mn-lt"/>
          <a:ea typeface="+mn-ea"/>
          <a:cs typeface="+mn-cs"/>
        </a:defRPr>
      </a:lvl1pPr>
      <a:lvl2pPr marL="913130" indent="-303530" algn="l" rtl="0" eaLnBrk="0" fontAlgn="base" hangingPunct="0">
        <a:lnSpc>
          <a:spcPct val="90000"/>
        </a:lnSpc>
        <a:spcBef>
          <a:spcPts val="665"/>
        </a:spcBef>
        <a:spcAft>
          <a:spcPct val="0"/>
        </a:spcAft>
        <a:buFont typeface="Arial" panose="020B0604020202020204" pitchFamily="34" charset="0"/>
        <a:buChar char="•"/>
        <a:defRPr sz="3200" kern="1200">
          <a:solidFill>
            <a:schemeClr val="tx1"/>
          </a:solidFill>
          <a:latin typeface="+mn-lt"/>
          <a:ea typeface="+mn-ea"/>
          <a:cs typeface="+mn-cs"/>
        </a:defRPr>
      </a:lvl2pPr>
      <a:lvl3pPr marL="1522730" indent="-303530" algn="l" rtl="0" eaLnBrk="0" fontAlgn="base" hangingPunct="0">
        <a:lnSpc>
          <a:spcPct val="90000"/>
        </a:lnSpc>
        <a:spcBef>
          <a:spcPts val="665"/>
        </a:spcBef>
        <a:spcAft>
          <a:spcPct val="0"/>
        </a:spcAft>
        <a:buFont typeface="Arial" panose="020B0604020202020204" pitchFamily="34" charset="0"/>
        <a:buChar char="•"/>
        <a:defRPr sz="2700" kern="1200">
          <a:solidFill>
            <a:schemeClr val="tx1"/>
          </a:solidFill>
          <a:latin typeface="+mn-lt"/>
          <a:ea typeface="+mn-ea"/>
          <a:cs typeface="+mn-cs"/>
        </a:defRPr>
      </a:lvl3pPr>
      <a:lvl4pPr marL="2132330" indent="-303530" algn="l" rtl="0" eaLnBrk="0" fontAlgn="base" hangingPunct="0">
        <a:lnSpc>
          <a:spcPct val="90000"/>
        </a:lnSpc>
        <a:spcBef>
          <a:spcPts val="665"/>
        </a:spcBef>
        <a:spcAft>
          <a:spcPct val="0"/>
        </a:spcAft>
        <a:buFont typeface="Arial" panose="020B0604020202020204" pitchFamily="34" charset="0"/>
        <a:buChar char="•"/>
        <a:defRPr kern="1200">
          <a:solidFill>
            <a:schemeClr val="tx1"/>
          </a:solidFill>
          <a:latin typeface="+mn-lt"/>
          <a:ea typeface="+mn-ea"/>
          <a:cs typeface="+mn-cs"/>
        </a:defRPr>
      </a:lvl4pPr>
      <a:lvl5pPr marL="2741930" indent="-303530" algn="l" rtl="0" eaLnBrk="0" fontAlgn="base" hangingPunct="0">
        <a:lnSpc>
          <a:spcPct val="90000"/>
        </a:lnSpc>
        <a:spcBef>
          <a:spcPts val="665"/>
        </a:spcBef>
        <a:spcAft>
          <a:spcPct val="0"/>
        </a:spcAft>
        <a:buFont typeface="Arial" panose="020B0604020202020204" pitchFamily="34" charset="0"/>
        <a:buChar char="•"/>
        <a:defRPr kern="1200">
          <a:solidFill>
            <a:schemeClr val="tx1"/>
          </a:solidFill>
          <a:latin typeface="+mn-lt"/>
          <a:ea typeface="+mn-ea"/>
          <a:cs typeface="+mn-cs"/>
        </a:defRPr>
      </a:lvl5pPr>
      <a:lvl6pPr marL="3352800" indent="-304800" algn="l" defTabSz="1219200" rtl="0" eaLnBrk="1" latinLnBrk="0" hangingPunct="1">
        <a:lnSpc>
          <a:spcPct val="90000"/>
        </a:lnSpc>
        <a:spcBef>
          <a:spcPts val="665"/>
        </a:spcBef>
        <a:buFont typeface="Arial" panose="020B0604020202020204" pitchFamily="34" charset="0"/>
        <a:buChar char="•"/>
        <a:defRPr sz="2400" kern="1200">
          <a:solidFill>
            <a:schemeClr val="tx1"/>
          </a:solidFill>
          <a:latin typeface="+mn-lt"/>
          <a:ea typeface="+mn-ea"/>
          <a:cs typeface="+mn-cs"/>
        </a:defRPr>
      </a:lvl6pPr>
      <a:lvl7pPr marL="3962400" indent="-304800" algn="l" defTabSz="1219200" rtl="0" eaLnBrk="1" latinLnBrk="0" hangingPunct="1">
        <a:lnSpc>
          <a:spcPct val="90000"/>
        </a:lnSpc>
        <a:spcBef>
          <a:spcPts val="665"/>
        </a:spcBef>
        <a:buFont typeface="Arial" panose="020B0604020202020204" pitchFamily="34" charset="0"/>
        <a:buChar char="•"/>
        <a:defRPr sz="2400" kern="1200">
          <a:solidFill>
            <a:schemeClr val="tx1"/>
          </a:solidFill>
          <a:latin typeface="+mn-lt"/>
          <a:ea typeface="+mn-ea"/>
          <a:cs typeface="+mn-cs"/>
        </a:defRPr>
      </a:lvl7pPr>
      <a:lvl8pPr marL="4572000" indent="-304800" algn="l" defTabSz="1219200" rtl="0" eaLnBrk="1" latinLnBrk="0" hangingPunct="1">
        <a:lnSpc>
          <a:spcPct val="90000"/>
        </a:lnSpc>
        <a:spcBef>
          <a:spcPts val="665"/>
        </a:spcBef>
        <a:buFont typeface="Arial" panose="020B0604020202020204" pitchFamily="34" charset="0"/>
        <a:buChar char="•"/>
        <a:defRPr sz="2400" kern="1200">
          <a:solidFill>
            <a:schemeClr val="tx1"/>
          </a:solidFill>
          <a:latin typeface="+mn-lt"/>
          <a:ea typeface="+mn-ea"/>
          <a:cs typeface="+mn-cs"/>
        </a:defRPr>
      </a:lvl8pPr>
      <a:lvl9pPr marL="5181600" indent="-304800" algn="l" defTabSz="1219200" rtl="0" eaLnBrk="1" latinLnBrk="0" hangingPunct="1">
        <a:lnSpc>
          <a:spcPct val="90000"/>
        </a:lnSpc>
        <a:spcBef>
          <a:spcPts val="665"/>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800" algn="l" defTabSz="1219200" rtl="0" eaLnBrk="1" latinLnBrk="0" hangingPunct="1">
        <a:defRPr sz="2400" kern="1200">
          <a:solidFill>
            <a:schemeClr val="tx1"/>
          </a:solidFill>
          <a:latin typeface="+mn-lt"/>
          <a:ea typeface="+mn-ea"/>
          <a:cs typeface="+mn-cs"/>
        </a:defRPr>
      </a:lvl4pPr>
      <a:lvl5pPr marL="2438400" algn="l" defTabSz="1219200" rtl="0" eaLnBrk="1" latinLnBrk="0" hangingPunct="1">
        <a:defRPr sz="2400" kern="1200">
          <a:solidFill>
            <a:schemeClr val="tx1"/>
          </a:solidFill>
          <a:latin typeface="+mn-lt"/>
          <a:ea typeface="+mn-ea"/>
          <a:cs typeface="+mn-cs"/>
        </a:defRPr>
      </a:lvl5pPr>
      <a:lvl6pPr marL="3048000" algn="l" defTabSz="1219200" rtl="0" eaLnBrk="1" latinLnBrk="0" hangingPunct="1">
        <a:defRPr sz="2400" kern="1200">
          <a:solidFill>
            <a:schemeClr val="tx1"/>
          </a:solidFill>
          <a:latin typeface="+mn-lt"/>
          <a:ea typeface="+mn-ea"/>
          <a:cs typeface="+mn-cs"/>
        </a:defRPr>
      </a:lvl6pPr>
      <a:lvl7pPr marL="3657600" algn="l" defTabSz="1219200" rtl="0" eaLnBrk="1" latinLnBrk="0" hangingPunct="1">
        <a:defRPr sz="2400" kern="1200">
          <a:solidFill>
            <a:schemeClr val="tx1"/>
          </a:solidFill>
          <a:latin typeface="+mn-lt"/>
          <a:ea typeface="+mn-ea"/>
          <a:cs typeface="+mn-cs"/>
        </a:defRPr>
      </a:lvl7pPr>
      <a:lvl8pPr marL="4267200" algn="l" defTabSz="1219200" rtl="0" eaLnBrk="1" latinLnBrk="0" hangingPunct="1">
        <a:defRPr sz="2400" kern="1200">
          <a:solidFill>
            <a:schemeClr val="tx1"/>
          </a:solidFill>
          <a:latin typeface="+mn-lt"/>
          <a:ea typeface="+mn-ea"/>
          <a:cs typeface="+mn-cs"/>
        </a:defRPr>
      </a:lvl8pPr>
      <a:lvl9pPr marL="4876800" algn="l" defTabSz="121920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2.xml"/><Relationship Id="rId2" Type="http://schemas.openxmlformats.org/officeDocument/2006/relationships/tags" Target="../tags/tag7.xml"/><Relationship Id="rId1" Type="http://schemas.openxmlformats.org/officeDocument/2006/relationships/tags" Target="../tags/tag6.xml"/></Relationships>
</file>

<file path=ppt/slides/_rels/slide5.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2.xml"/><Relationship Id="rId2" Type="http://schemas.openxmlformats.org/officeDocument/2006/relationships/tags" Target="../tags/tag9.xml"/><Relationship Id="rId1" Type="http://schemas.openxmlformats.org/officeDocument/2006/relationships/tags" Target="../tags/tag8.xml"/></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6.xml"/><Relationship Id="rId3" Type="http://schemas.openxmlformats.org/officeDocument/2006/relationships/slideLayout" Target="../slideLayouts/slideLayout2.xml"/><Relationship Id="rId2" Type="http://schemas.openxmlformats.org/officeDocument/2006/relationships/tags" Target="../tags/tag11.xml"/><Relationship Id="rId1" Type="http://schemas.openxmlformats.org/officeDocument/2006/relationships/tags" Target="../tags/tag10.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标题 1"/>
          <p:cNvSpPr>
            <a:spLocks noGrp="1"/>
          </p:cNvSpPr>
          <p:nvPr>
            <p:ph type="ctrTitle"/>
          </p:nvPr>
        </p:nvSpPr>
        <p:spPr>
          <a:xfrm>
            <a:off x="782638" y="1885950"/>
            <a:ext cx="10626725" cy="2337134"/>
          </a:xfrm>
        </p:spPr>
        <p:txBody>
          <a:bodyPr anchor="ctr"/>
          <a:lstStyle/>
          <a:p>
            <a:pPr eaLnBrk="1" hangingPunct="1">
              <a:lnSpc>
                <a:spcPts val="6280"/>
              </a:lnSpc>
              <a:defRPr/>
            </a:pPr>
            <a:r>
              <a:rPr lang="en-US" altLang="zh-CN" sz="2800" dirty="0" smtClean="0">
                <a:latin typeface="+mn-lt"/>
              </a:rPr>
              <a:t>Discussion </a:t>
            </a:r>
            <a:r>
              <a:rPr lang="en-US" altLang="zh-CN" sz="2800" dirty="0">
                <a:latin typeface="+mn-lt"/>
              </a:rPr>
              <a:t>on 5G NR CADC configuration handling in RAN5</a:t>
            </a:r>
            <a:endParaRPr lang="en-US" altLang="zh-CN" sz="2800" dirty="0">
              <a:latin typeface="+mn-lt"/>
            </a:endParaRPr>
          </a:p>
        </p:txBody>
      </p:sp>
      <p:sp>
        <p:nvSpPr>
          <p:cNvPr id="4098" name="副标题 2"/>
          <p:cNvSpPr>
            <a:spLocks noGrp="1" noChangeArrowheads="1"/>
          </p:cNvSpPr>
          <p:nvPr>
            <p:ph type="subTitle" idx="1"/>
          </p:nvPr>
        </p:nvSpPr>
        <p:spPr>
          <a:xfrm>
            <a:off x="215900" y="4736465"/>
            <a:ext cx="11703050" cy="1524635"/>
          </a:xfrm>
        </p:spPr>
        <p:txBody>
          <a:bodyPr/>
          <a:lstStyle/>
          <a:p>
            <a:pPr eaLnBrk="1" hangingPunct="1">
              <a:lnSpc>
                <a:spcPct val="150000"/>
              </a:lnSpc>
            </a:pPr>
            <a:r>
              <a:rPr lang="en-US" altLang="zh-CN" sz="2800" dirty="0" smtClean="0"/>
              <a:t>CMCC, </a:t>
            </a:r>
            <a:r>
              <a:rPr lang="en-US" altLang="zh-CN" sz="2800" dirty="0" err="1" smtClean="0"/>
              <a:t>Huawei</a:t>
            </a:r>
            <a:r>
              <a:rPr lang="en-US" altLang="zh-CN" sz="2800" dirty="0" smtClean="0"/>
              <a:t>, </a:t>
            </a:r>
            <a:r>
              <a:rPr lang="en-US" altLang="zh-CN" sz="2800" dirty="0" err="1" smtClean="0"/>
              <a:t>Hisilicon</a:t>
            </a:r>
            <a:r>
              <a:rPr lang="en-US" altLang="zh-CN" sz="2800" dirty="0" smtClean="0"/>
              <a:t>, Ericsson</a:t>
            </a:r>
            <a:r>
              <a:rPr lang="en-US" altLang="zh-CN" sz="2800" dirty="0" smtClean="0">
                <a:solidFill>
                  <a:schemeClr val="tx1"/>
                </a:solidFill>
              </a:rPr>
              <a:t>, </a:t>
            </a:r>
            <a:r>
              <a:rPr lang="en-US" altLang="zh-CN" sz="2800" dirty="0" smtClean="0">
                <a:solidFill>
                  <a:schemeClr val="tx1"/>
                </a:solidFill>
                <a:sym typeface="+mn-ea"/>
              </a:rPr>
              <a:t>China Unicom, China Telecom, Nokia, CAICT, Bureau Veritas </a:t>
            </a:r>
            <a:endParaRPr lang="en-US" altLang="zh-CN" sz="2800" dirty="0" smtClean="0">
              <a:solidFill>
                <a:schemeClr val="tx1"/>
              </a:solidFill>
              <a:sym typeface="+mn-ea"/>
            </a:endParaRPr>
          </a:p>
        </p:txBody>
      </p:sp>
      <p:sp>
        <p:nvSpPr>
          <p:cNvPr id="4099" name="RS_Classification_Standard"/>
          <p:cNvSpPr txBox="1">
            <a:spLocks noChangeArrowheads="1"/>
          </p:cNvSpPr>
          <p:nvPr/>
        </p:nvSpPr>
        <p:spPr bwMode="auto">
          <a:xfrm>
            <a:off x="12036425" y="6291263"/>
            <a:ext cx="153988"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rgbClr val="000000"/>
              </a:solidFill>
            </a:endParaRPr>
          </a:p>
        </p:txBody>
      </p:sp>
      <p:sp>
        <p:nvSpPr>
          <p:cNvPr id="3" name="Subtitle 4"/>
          <p:cNvSpPr txBox="1"/>
          <p:nvPr/>
        </p:nvSpPr>
        <p:spPr bwMode="auto">
          <a:xfrm>
            <a:off x="195263" y="88900"/>
            <a:ext cx="11757025" cy="1109663"/>
          </a:xfrm>
          <a:prstGeom prst="rect">
            <a:avLst/>
          </a:prstGeom>
          <a:noFill/>
          <a:ln w="9525">
            <a:noFill/>
            <a:miter lim="800000"/>
          </a:ln>
        </p:spPr>
        <p:txBody>
          <a:bodyPr lIns="72000" tIns="0" rIns="72000" bIns="0" anchor="ctr"/>
          <a:lstStyle>
            <a:lvl1pPr marL="0" indent="0" algn="l" rtl="0" eaLnBrk="1" fontAlgn="base" hangingPunct="1">
              <a:lnSpc>
                <a:spcPct val="75000"/>
              </a:lnSpc>
              <a:spcBef>
                <a:spcPts val="0"/>
              </a:spcBef>
              <a:spcAft>
                <a:spcPct val="0"/>
              </a:spcAft>
              <a:buClr>
                <a:srgbClr val="00A9D4"/>
              </a:buClr>
              <a:buFont typeface="Arial" panose="020B0604020202020204" pitchFamily="34" charset="0"/>
              <a:buNone/>
              <a:defRPr sz="3000" baseline="0">
                <a:solidFill>
                  <a:schemeClr val="tx1"/>
                </a:solidFill>
                <a:latin typeface="+mn-lt"/>
                <a:ea typeface="+mn-ea"/>
                <a:cs typeface="+mn-cs"/>
              </a:defRPr>
            </a:lvl1pPr>
            <a:lvl2pPr marL="533400" indent="-177800"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2pPr>
            <a:lvl3pPr marL="892175" indent="-179705" algn="l" rtl="0" eaLnBrk="1" fontAlgn="base" hangingPunct="1">
              <a:spcBef>
                <a:spcPct val="20000"/>
              </a:spcBef>
              <a:spcAft>
                <a:spcPct val="0"/>
              </a:spcAft>
              <a:buClr>
                <a:srgbClr val="92CCE5"/>
              </a:buClr>
              <a:buFont typeface="Ericsson Capital TT" pitchFamily="2" charset="0"/>
              <a:buChar char="›"/>
              <a:defRPr sz="2000">
                <a:solidFill>
                  <a:schemeClr val="tx1"/>
                </a:solidFill>
                <a:latin typeface="+mn-lt"/>
              </a:defRPr>
            </a:lvl3pPr>
            <a:lvl4pPr marL="1252855" indent="-180975"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4pPr>
            <a:lvl5pPr marL="1614805" indent="-180975"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5pPr>
            <a:lvl6pPr marL="2072005" indent="-180975"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6pPr>
            <a:lvl7pPr marL="2529205" indent="-180975"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7pPr>
            <a:lvl8pPr marL="2986405" indent="-180975"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8pPr>
            <a:lvl9pPr marL="3443605" indent="-180975"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9pPr>
          </a:lstStyle>
          <a:p>
            <a:pPr>
              <a:lnSpc>
                <a:spcPct val="100000"/>
              </a:lnSpc>
              <a:defRPr/>
            </a:pPr>
            <a:r>
              <a:rPr lang="en-GB" altLang="zh-CN" sz="2400" b="1" dirty="0" smtClean="0"/>
              <a:t>3GPP TSG-RAN5 Meeting #</a:t>
            </a:r>
            <a:r>
              <a:rPr lang="en-US" altLang="en-GB" sz="2400" b="1" dirty="0" smtClean="0"/>
              <a:t>94</a:t>
            </a:r>
            <a:r>
              <a:rPr lang="en-GB" altLang="zh-CN" sz="2400" b="1" dirty="0" smtClean="0"/>
              <a:t>-e</a:t>
            </a:r>
            <a:r>
              <a:rPr lang="en-US" sz="2400" kern="0" dirty="0" smtClean="0"/>
              <a:t> 							 </a:t>
            </a:r>
            <a:r>
              <a:rPr lang="en-US" altLang="zh-CN" sz="2400" b="1" dirty="0" smtClean="0"/>
              <a:t>R5-220140</a:t>
            </a:r>
            <a:endParaRPr lang="en-US" altLang="zh-CN" sz="2400" b="1" dirty="0" smtClean="0"/>
          </a:p>
          <a:p>
            <a:pPr>
              <a:lnSpc>
                <a:spcPct val="100000"/>
              </a:lnSpc>
              <a:defRPr/>
            </a:pPr>
            <a:r>
              <a:rPr lang="en-GB" altLang="zh-CN" sz="2400" b="1" dirty="0" smtClean="0"/>
              <a:t>Electronic Meeting, </a:t>
            </a:r>
            <a:r>
              <a:rPr lang="en-US" altLang="en-GB" sz="2400" b="1" dirty="0" smtClean="0"/>
              <a:t>Feb 21</a:t>
            </a:r>
            <a:r>
              <a:rPr lang="en-GB" altLang="zh-CN" sz="2400" b="1" dirty="0" smtClean="0"/>
              <a:t> – </a:t>
            </a:r>
            <a:r>
              <a:rPr lang="en-US" altLang="en-GB" sz="2400" b="1" dirty="0" smtClean="0"/>
              <a:t>Mar 4,</a:t>
            </a:r>
            <a:r>
              <a:rPr lang="en-GB" altLang="zh-CN" sz="2400" b="1" dirty="0" smtClean="0"/>
              <a:t> 202</a:t>
            </a:r>
            <a:r>
              <a:rPr lang="en-US" altLang="en-GB" sz="2400" b="1" dirty="0" smtClean="0"/>
              <a:t>2</a:t>
            </a:r>
            <a:endParaRPr lang="en-US" altLang="en-GB" sz="2400" b="1" dirty="0" smtClean="0"/>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标题 1"/>
          <p:cNvSpPr>
            <a:spLocks noGrp="1" noChangeArrowheads="1"/>
          </p:cNvSpPr>
          <p:nvPr>
            <p:ph type="title"/>
          </p:nvPr>
        </p:nvSpPr>
        <p:spPr>
          <a:xfrm>
            <a:off x="371475" y="-45720"/>
            <a:ext cx="11577955" cy="727710"/>
          </a:xfrm>
        </p:spPr>
        <p:txBody>
          <a:bodyPr/>
          <a:lstStyle/>
          <a:p>
            <a:pPr eaLnBrk="1" hangingPunct="1"/>
            <a:r>
              <a:rPr lang="en-US" altLang="zh-CN" sz="3200" b="1" dirty="0" smtClean="0">
                <a:solidFill>
                  <a:schemeClr val="tx1"/>
                </a:solidFill>
              </a:rPr>
              <a:t>The existing Tdocs on how to handle 5G NR CADC config. WIs in RAN5</a:t>
            </a:r>
            <a:endParaRPr lang="en-US" altLang="zh-CN" sz="3200" b="1" dirty="0" smtClean="0">
              <a:solidFill>
                <a:schemeClr val="tx1"/>
              </a:solidFill>
            </a:endParaRPr>
          </a:p>
        </p:txBody>
      </p:sp>
      <p:sp>
        <p:nvSpPr>
          <p:cNvPr id="6146" name="RS_Classification_Standard"/>
          <p:cNvSpPr txBox="1">
            <a:spLocks noChangeArrowheads="1"/>
          </p:cNvSpPr>
          <p:nvPr/>
        </p:nvSpPr>
        <p:spPr bwMode="auto">
          <a:xfrm>
            <a:off x="12036425" y="6291263"/>
            <a:ext cx="153988"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chemeClr val="tx1"/>
              </a:solidFill>
            </a:endParaRPr>
          </a:p>
        </p:txBody>
      </p:sp>
      <p:sp>
        <p:nvSpPr>
          <p:cNvPr id="6149" name="RS_Classification_Standard"/>
          <p:cNvSpPr txBox="1">
            <a:spLocks noChangeArrowheads="1"/>
          </p:cNvSpPr>
          <p:nvPr/>
        </p:nvSpPr>
        <p:spPr bwMode="auto">
          <a:xfrm>
            <a:off x="12177713" y="7478713"/>
            <a:ext cx="153987"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chemeClr val="tx1"/>
              </a:solidFill>
            </a:endParaRPr>
          </a:p>
        </p:txBody>
      </p:sp>
      <p:graphicFrame>
        <p:nvGraphicFramePr>
          <p:cNvPr id="3" name="表格 2"/>
          <p:cNvGraphicFramePr/>
          <p:nvPr>
            <p:custDataLst>
              <p:tags r:id="rId1"/>
            </p:custDataLst>
          </p:nvPr>
        </p:nvGraphicFramePr>
        <p:xfrm>
          <a:off x="75565" y="540385"/>
          <a:ext cx="12045315" cy="4541520"/>
        </p:xfrm>
        <a:graphic>
          <a:graphicData uri="http://schemas.openxmlformats.org/drawingml/2006/table">
            <a:tbl>
              <a:tblPr firstRow="1" bandRow="1">
                <a:tableStyleId>{5C22544A-7EE6-4342-B048-85BDC9FD1C3A}</a:tableStyleId>
              </a:tblPr>
              <a:tblGrid>
                <a:gridCol w="523240"/>
                <a:gridCol w="2561590"/>
                <a:gridCol w="8960485"/>
              </a:tblGrid>
              <a:tr h="396240">
                <a:tc>
                  <a:txBody>
                    <a:bodyPr/>
                    <a:p>
                      <a:pPr>
                        <a:buNone/>
                      </a:pPr>
                      <a:r>
                        <a:rPr lang="en-US" altLang="zh-CN" sz="2000"/>
                        <a:t>No.</a:t>
                      </a:r>
                      <a:endParaRPr lang="en-US" altLang="zh-CN" sz="2000"/>
                    </a:p>
                  </a:txBody>
                  <a:tcPr/>
                </a:tc>
                <a:tc>
                  <a:txBody>
                    <a:bodyPr/>
                    <a:p>
                      <a:pPr>
                        <a:buNone/>
                      </a:pPr>
                      <a:r>
                        <a:rPr lang="en-US" altLang="zh-CN" sz="2000"/>
                        <a:t>TDoc Number</a:t>
                      </a:r>
                      <a:endParaRPr lang="en-US" altLang="zh-CN" sz="2000"/>
                    </a:p>
                  </a:txBody>
                  <a:tcPr/>
                </a:tc>
                <a:tc>
                  <a:txBody>
                    <a:bodyPr/>
                    <a:p>
                      <a:pPr>
                        <a:buNone/>
                      </a:pPr>
                      <a:r>
                        <a:rPr lang="en-US" altLang="zh-CN" sz="2000"/>
                        <a:t>TDoc Title</a:t>
                      </a:r>
                      <a:endParaRPr lang="en-US" altLang="zh-CN" sz="2000"/>
                    </a:p>
                  </a:txBody>
                  <a:tcPr/>
                </a:tc>
              </a:tr>
              <a:tr h="264160">
                <a:tc>
                  <a:txBody>
                    <a:bodyPr/>
                    <a:p>
                      <a:pPr>
                        <a:buNone/>
                      </a:pPr>
                      <a:r>
                        <a:rPr lang="en-US" altLang="zh-CN" sz="1800" kern="0" noProof="0" dirty="0" smtClean="0">
                          <a:ln>
                            <a:noFill/>
                          </a:ln>
                          <a:solidFill>
                            <a:schemeClr val="tx1"/>
                          </a:solidFill>
                          <a:effectLst/>
                          <a:uLnTx/>
                          <a:uFillTx/>
                          <a:sym typeface="+mn-ea"/>
                        </a:rPr>
                        <a:t>1</a:t>
                      </a:r>
                      <a:endParaRPr lang="en-US" altLang="zh-CN" sz="1800" kern="0" noProof="0" dirty="0" smtClean="0">
                        <a:ln>
                          <a:noFill/>
                        </a:ln>
                        <a:solidFill>
                          <a:schemeClr val="tx1"/>
                        </a:solidFill>
                        <a:effectLst/>
                        <a:uLnTx/>
                        <a:uFillTx/>
                        <a:sym typeface="+mn-ea"/>
                      </a:endParaRPr>
                    </a:p>
                  </a:txBody>
                  <a:tcPr/>
                </a:tc>
                <a:tc>
                  <a:txBody>
                    <a:bodyPr/>
                    <a:p>
                      <a:pPr>
                        <a:buNone/>
                      </a:pPr>
                      <a:r>
                        <a:rPr lang="en-US" sz="1800" kern="0" noProof="0" dirty="0" smtClean="0">
                          <a:ln>
                            <a:noFill/>
                          </a:ln>
                          <a:solidFill>
                            <a:schemeClr val="tx1"/>
                          </a:solidFill>
                          <a:effectLst/>
                          <a:uLnTx/>
                          <a:uFillTx/>
                          <a:sym typeface="+mn-ea"/>
                        </a:rPr>
                        <a:t>R5-195406 (RAN5#83)</a:t>
                      </a:r>
                      <a:endParaRPr lang="en-US" altLang="zh-CN"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WF update for Rel-16 NR CADC band combinations WI</a:t>
                      </a:r>
                      <a:endParaRPr lang="en-US" altLang="zh-CN" sz="1800" noProof="0" dirty="0">
                        <a:ln>
                          <a:noFill/>
                        </a:ln>
                        <a:solidFill>
                          <a:schemeClr val="tx1"/>
                        </a:solidFill>
                        <a:effectLst/>
                        <a:uLnTx/>
                        <a:uFillTx/>
                        <a:ea typeface="+mj-ea"/>
                        <a:cs typeface="+mj-cs"/>
                        <a:sym typeface="+mn-ea"/>
                      </a:endParaRPr>
                    </a:p>
                  </a:txBody>
                  <a:tcPr/>
                </a:tc>
              </a:tr>
              <a:tr h="294640">
                <a:tc>
                  <a:txBody>
                    <a:bodyPr/>
                    <a:p>
                      <a:pPr>
                        <a:buNone/>
                      </a:pPr>
                      <a:r>
                        <a:rPr lang="en-US" altLang="zh-CN" sz="1800" kern="0" noProof="0" dirty="0" smtClean="0">
                          <a:ln>
                            <a:noFill/>
                          </a:ln>
                          <a:solidFill>
                            <a:schemeClr val="tx1"/>
                          </a:solidFill>
                          <a:effectLst/>
                          <a:uLnTx/>
                          <a:uFillTx/>
                          <a:sym typeface="+mn-ea"/>
                        </a:rPr>
                        <a:t>2</a:t>
                      </a:r>
                      <a:endParaRPr lang="en-US" altLang="zh-CN" sz="1800" kern="0" noProof="0" dirty="0" smtClean="0">
                        <a:ln>
                          <a:noFill/>
                        </a:ln>
                        <a:solidFill>
                          <a:schemeClr val="tx1"/>
                        </a:solidFill>
                        <a:effectLst/>
                        <a:uLnTx/>
                        <a:uFillTx/>
                        <a:sym typeface="+mn-ea"/>
                      </a:endParaRPr>
                    </a:p>
                  </a:txBody>
                  <a:tcPr/>
                </a:tc>
                <a:tc>
                  <a:txBody>
                    <a:bodyPr/>
                    <a:p>
                      <a:pPr>
                        <a:buNone/>
                      </a:pPr>
                      <a:r>
                        <a:rPr lang="en-US" sz="1800" kern="0" noProof="0" dirty="0" smtClean="0">
                          <a:ln>
                            <a:noFill/>
                          </a:ln>
                          <a:solidFill>
                            <a:schemeClr val="tx1"/>
                          </a:solidFill>
                          <a:effectLst/>
                          <a:uLnTx/>
                          <a:uFillTx/>
                          <a:sym typeface="+mn-ea"/>
                        </a:rPr>
                        <a:t>R5-197600 (RAN5#84)</a:t>
                      </a:r>
                      <a:endParaRPr lang="en-US" altLang="zh-CN"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WF update for Rel-16 NR CADC band combinations WI</a:t>
                      </a:r>
                      <a:endParaRPr lang="en-US" altLang="zh-CN" sz="1800" noProof="0" dirty="0">
                        <a:ln>
                          <a:noFill/>
                        </a:ln>
                        <a:solidFill>
                          <a:schemeClr val="tx1"/>
                        </a:solidFill>
                        <a:effectLst/>
                        <a:uLnTx/>
                        <a:uFillTx/>
                        <a:ea typeface="+mj-ea"/>
                        <a:cs typeface="+mj-cs"/>
                        <a:sym typeface="+mn-ea"/>
                      </a:endParaRPr>
                    </a:p>
                  </a:txBody>
                  <a:tcPr/>
                </a:tc>
              </a:tr>
              <a:tr h="305435">
                <a:tc>
                  <a:txBody>
                    <a:bodyPr/>
                    <a:p>
                      <a:pPr>
                        <a:buNone/>
                      </a:pPr>
                      <a:r>
                        <a:rPr lang="en-US" altLang="zh-CN" sz="1800"/>
                        <a:t>3</a:t>
                      </a:r>
                      <a:endParaRPr lang="en-US" altLang="zh-CN" sz="1800"/>
                    </a:p>
                  </a:txBody>
                  <a:tcPr/>
                </a:tc>
                <a:tc>
                  <a:txBody>
                    <a:bodyPr/>
                    <a:p>
                      <a:pPr>
                        <a:buNone/>
                      </a:pPr>
                      <a:r>
                        <a:rPr lang="en-US" altLang="zh-CN" sz="1800"/>
                        <a:t>R5-198048 (</a:t>
                      </a:r>
                      <a:r>
                        <a:rPr lang="en-US" sz="1800" kern="0" noProof="0" dirty="0" smtClean="0">
                          <a:ln>
                            <a:noFill/>
                          </a:ln>
                          <a:solidFill>
                            <a:schemeClr val="tx1"/>
                          </a:solidFill>
                          <a:effectLst/>
                          <a:uLnTx/>
                          <a:uFillTx/>
                          <a:sym typeface="+mn-ea"/>
                        </a:rPr>
                        <a:t>RAN5#85</a:t>
                      </a:r>
                      <a:r>
                        <a:rPr lang="en-US" altLang="zh-CN" sz="1800"/>
                        <a:t>)</a:t>
                      </a:r>
                      <a:endParaRPr lang="en-US" altLang="zh-CN" sz="1800"/>
                    </a:p>
                  </a:txBody>
                  <a:tcPr/>
                </a:tc>
                <a:tc>
                  <a:txBody>
                    <a:bodyPr/>
                    <a:p>
                      <a:pPr>
                        <a:buNone/>
                      </a:pPr>
                      <a:r>
                        <a:rPr lang="en-US" altLang="zh-CN" sz="1800" noProof="0" dirty="0" smtClean="0">
                          <a:ln>
                            <a:noFill/>
                          </a:ln>
                          <a:solidFill>
                            <a:schemeClr val="tx1"/>
                          </a:solidFill>
                          <a:effectLst/>
                          <a:uLnTx/>
                          <a:uFillTx/>
                          <a:ea typeface="+mj-ea"/>
                          <a:cs typeface="+mj-cs"/>
                          <a:sym typeface="+mn-ea"/>
                        </a:rPr>
                        <a:t>Discussion on how to </a:t>
                      </a:r>
                      <a:r>
                        <a:rPr lang="en-US" altLang="zh-CN" sz="1800" noProof="0" dirty="0">
                          <a:ln>
                            <a:noFill/>
                          </a:ln>
                          <a:solidFill>
                            <a:schemeClr val="tx1"/>
                          </a:solidFill>
                          <a:effectLst/>
                          <a:uLnTx/>
                          <a:uFillTx/>
                          <a:ea typeface="+mj-ea"/>
                          <a:cs typeface="+mj-cs"/>
                          <a:sym typeface="+mn-ea"/>
                        </a:rPr>
                        <a:t>update </a:t>
                      </a:r>
                      <a:r>
                        <a:rPr lang="en-US" altLang="zh-CN" sz="1800" noProof="0" dirty="0" smtClean="0">
                          <a:ln>
                            <a:noFill/>
                          </a:ln>
                          <a:solidFill>
                            <a:schemeClr val="tx1"/>
                          </a:solidFill>
                          <a:effectLst/>
                          <a:uLnTx/>
                          <a:uFillTx/>
                          <a:ea typeface="+mj-ea"/>
                          <a:cs typeface="+mj-cs"/>
                          <a:sym typeface="+mn-ea"/>
                        </a:rPr>
                        <a:t>Rel-16 NR CA/DC </a:t>
                      </a:r>
                      <a:r>
                        <a:rPr lang="en-US" altLang="zh-CN" sz="1800" noProof="0" dirty="0">
                          <a:ln>
                            <a:noFill/>
                          </a:ln>
                          <a:solidFill>
                            <a:schemeClr val="tx1"/>
                          </a:solidFill>
                          <a:effectLst/>
                          <a:uLnTx/>
                          <a:uFillTx/>
                          <a:ea typeface="+mj-ea"/>
                          <a:cs typeface="+mj-cs"/>
                          <a:sym typeface="+mn-ea"/>
                        </a:rPr>
                        <a:t>band combinations WI</a:t>
                      </a:r>
                      <a:endParaRPr lang="en-US" altLang="zh-CN" sz="1800" noProof="0" dirty="0">
                        <a:ln>
                          <a:noFill/>
                        </a:ln>
                        <a:solidFill>
                          <a:schemeClr val="tx1"/>
                        </a:solidFill>
                        <a:effectLst/>
                        <a:uLnTx/>
                        <a:uFillTx/>
                        <a:ea typeface="+mj-ea"/>
                        <a:cs typeface="+mj-cs"/>
                        <a:sym typeface="+mn-ea"/>
                      </a:endParaRPr>
                    </a:p>
                  </a:txBody>
                  <a:tcPr/>
                </a:tc>
              </a:tr>
              <a:tr h="539115">
                <a:tc>
                  <a:txBody>
                    <a:bodyPr/>
                    <a:p>
                      <a:pPr>
                        <a:buNone/>
                      </a:pPr>
                      <a:r>
                        <a:rPr lang="en-US" altLang="zh-CN" sz="1800" b="0" noProof="0" dirty="0" smtClean="0">
                          <a:ln>
                            <a:noFill/>
                          </a:ln>
                          <a:solidFill>
                            <a:schemeClr val="tx1"/>
                          </a:solidFill>
                          <a:effectLst/>
                          <a:uLnTx/>
                          <a:uFillTx/>
                          <a:sym typeface="+mn-ea"/>
                        </a:rPr>
                        <a:t>4</a:t>
                      </a:r>
                      <a:endParaRPr lang="en-US" altLang="zh-CN" sz="1800" b="0" noProof="0" dirty="0" smtClean="0">
                        <a:ln>
                          <a:noFill/>
                        </a:ln>
                        <a:solidFill>
                          <a:schemeClr val="tx1"/>
                        </a:solidFill>
                        <a:effectLst/>
                        <a:uLnTx/>
                        <a:uFillTx/>
                        <a:sym typeface="+mn-ea"/>
                      </a:endParaRPr>
                    </a:p>
                  </a:txBody>
                  <a:tcPr/>
                </a:tc>
                <a:tc>
                  <a:txBody>
                    <a:bodyPr/>
                    <a:p>
                      <a:pPr>
                        <a:buNone/>
                      </a:pPr>
                      <a:r>
                        <a:rPr lang="en-US" altLang="zh-CN" sz="1800" b="0" noProof="0" dirty="0" smtClean="0">
                          <a:ln>
                            <a:noFill/>
                          </a:ln>
                          <a:solidFill>
                            <a:schemeClr val="tx1"/>
                          </a:solidFill>
                          <a:effectLst/>
                          <a:uLnTx/>
                          <a:uFillTx/>
                          <a:sym typeface="+mn-ea"/>
                        </a:rPr>
                        <a:t>R5-201917 (</a:t>
                      </a:r>
                      <a:r>
                        <a:rPr lang="en-US" sz="1800" kern="0" noProof="0" dirty="0" smtClean="0">
                          <a:ln>
                            <a:noFill/>
                          </a:ln>
                          <a:solidFill>
                            <a:schemeClr val="tx1"/>
                          </a:solidFill>
                          <a:effectLst/>
                          <a:uLnTx/>
                          <a:uFillTx/>
                          <a:sym typeface="+mn-ea"/>
                        </a:rPr>
                        <a:t>RAN5#87e</a:t>
                      </a:r>
                      <a:r>
                        <a:rPr lang="en-US" altLang="zh-CN" sz="1800" b="0" noProof="0" dirty="0" smtClean="0">
                          <a:ln>
                            <a:noFill/>
                          </a:ln>
                          <a:solidFill>
                            <a:schemeClr val="tx1"/>
                          </a:solidFill>
                          <a:effectLst/>
                          <a:uLnTx/>
                          <a:uFillTx/>
                          <a:sym typeface="+mn-ea"/>
                        </a:rPr>
                        <a:t>)</a:t>
                      </a:r>
                      <a:endParaRPr lang="en-US" altLang="zh-CN" sz="1800" b="0" noProof="0" dirty="0" smtClean="0">
                        <a:ln>
                          <a:noFill/>
                        </a:ln>
                        <a:solidFill>
                          <a:schemeClr val="tx1"/>
                        </a:solidFill>
                        <a:effectLst/>
                        <a:uLnTx/>
                        <a:uFillTx/>
                        <a:sym typeface="+mn-ea"/>
                      </a:endParaRPr>
                    </a:p>
                  </a:txBody>
                  <a:tcPr/>
                </a:tc>
                <a:tc>
                  <a:txBody>
                    <a:bodyPr/>
                    <a:p>
                      <a:pPr>
                        <a:buNone/>
                      </a:pPr>
                      <a:r>
                        <a:rPr lang="en-US" altLang="zh-CN" sz="1800" noProof="0" dirty="0" smtClean="0">
                          <a:ln>
                            <a:noFill/>
                          </a:ln>
                          <a:solidFill>
                            <a:schemeClr val="tx1"/>
                          </a:solidFill>
                          <a:effectLst/>
                          <a:uLnTx/>
                          <a:uFillTx/>
                          <a:ea typeface="+mj-ea"/>
                          <a:cs typeface="+mj-cs"/>
                          <a:sym typeface="+mn-ea"/>
                        </a:rPr>
                        <a:t>Discussion on how to introduce Rel-16/15 NR CADC </a:t>
                      </a:r>
                      <a:r>
                        <a:rPr lang="en-US" altLang="zh-CN" sz="1800" noProof="0" dirty="0">
                          <a:ln>
                            <a:noFill/>
                          </a:ln>
                          <a:solidFill>
                            <a:schemeClr val="tx1"/>
                          </a:solidFill>
                          <a:effectLst/>
                          <a:uLnTx/>
                          <a:uFillTx/>
                          <a:ea typeface="+mj-ea"/>
                          <a:cs typeface="+mj-cs"/>
                          <a:sym typeface="+mn-ea"/>
                        </a:rPr>
                        <a:t>band </a:t>
                      </a:r>
                      <a:r>
                        <a:rPr lang="en-US" altLang="zh-CN" sz="1800" noProof="0" dirty="0" smtClean="0">
                          <a:ln>
                            <a:noFill/>
                          </a:ln>
                          <a:solidFill>
                            <a:schemeClr val="tx1"/>
                          </a:solidFill>
                          <a:effectLst/>
                          <a:uLnTx/>
                          <a:uFillTx/>
                          <a:ea typeface="+mj-ea"/>
                          <a:cs typeface="+mj-cs"/>
                          <a:sym typeface="+mn-ea"/>
                        </a:rPr>
                        <a:t>combinations/new bands/new BWs into TS 38.521-1/-2/-3</a:t>
                      </a:r>
                      <a:endParaRPr lang="en-US" altLang="zh-CN" sz="1800" noProof="0" dirty="0" smtClean="0">
                        <a:ln>
                          <a:noFill/>
                        </a:ln>
                        <a:solidFill>
                          <a:schemeClr val="tx1"/>
                        </a:solidFill>
                        <a:effectLst/>
                        <a:uLnTx/>
                        <a:uFillTx/>
                        <a:ea typeface="+mj-ea"/>
                        <a:cs typeface="+mj-cs"/>
                        <a:sym typeface="+mn-ea"/>
                      </a:endParaRPr>
                    </a:p>
                  </a:txBody>
                  <a:tcPr/>
                </a:tc>
              </a:tr>
              <a:tr h="488315">
                <a:tc>
                  <a:txBody>
                    <a:bodyPr/>
                    <a:p>
                      <a:pPr>
                        <a:buNone/>
                      </a:pPr>
                      <a:r>
                        <a:rPr lang="en-US" altLang="zh-CN" sz="1800" b="0" dirty="0" smtClean="0">
                          <a:sym typeface="+mn-ea"/>
                        </a:rPr>
                        <a:t>5</a:t>
                      </a:r>
                      <a:endParaRPr lang="en-US" altLang="zh-CN" sz="1800" b="0" dirty="0" smtClean="0">
                        <a:sym typeface="+mn-ea"/>
                      </a:endParaRPr>
                    </a:p>
                  </a:txBody>
                  <a:tcPr/>
                </a:tc>
                <a:tc>
                  <a:txBody>
                    <a:bodyPr/>
                    <a:p>
                      <a:pPr>
                        <a:buNone/>
                      </a:pPr>
                      <a:r>
                        <a:rPr lang="en-US" altLang="zh-CN" sz="1800" b="0" dirty="0" smtClean="0">
                          <a:sym typeface="+mn-ea"/>
                        </a:rPr>
                        <a:t>R5-212566 (</a:t>
                      </a:r>
                      <a:r>
                        <a:rPr lang="en-US" sz="1800" kern="0" noProof="0" dirty="0" smtClean="0">
                          <a:ln>
                            <a:noFill/>
                          </a:ln>
                          <a:solidFill>
                            <a:schemeClr val="tx1"/>
                          </a:solidFill>
                          <a:effectLst/>
                          <a:uLnTx/>
                          <a:uFillTx/>
                          <a:sym typeface="+mn-ea"/>
                        </a:rPr>
                        <a:t>RAN5#91e</a:t>
                      </a:r>
                      <a:r>
                        <a:rPr lang="en-US" altLang="zh-CN" sz="1800" b="0" dirty="0" smtClean="0">
                          <a:sym typeface="+mn-ea"/>
                        </a:rPr>
                        <a:t>)</a:t>
                      </a:r>
                      <a:endParaRPr lang="en-US" altLang="zh-CN" sz="1800" b="0" dirty="0" smtClean="0">
                        <a:sym typeface="+mn-ea"/>
                      </a:endParaRPr>
                    </a:p>
                  </a:txBody>
                  <a:tcPr/>
                </a:tc>
                <a:tc>
                  <a:txBody>
                    <a:bodyPr/>
                    <a:p>
                      <a:pPr>
                        <a:buNone/>
                      </a:pPr>
                      <a:r>
                        <a:rPr lang="en-US" altLang="zh-CN" sz="1800" dirty="0" smtClean="0">
                          <a:sym typeface="+mn-ea"/>
                        </a:rPr>
                        <a:t>Way forward </a:t>
                      </a:r>
                      <a:r>
                        <a:rPr lang="en-US" altLang="zh-CN" sz="1800" dirty="0">
                          <a:sym typeface="+mn-ea"/>
                        </a:rPr>
                        <a:t>on how to </a:t>
                      </a:r>
                      <a:r>
                        <a:rPr lang="en-US" altLang="zh-CN" sz="1800" dirty="0" smtClean="0">
                          <a:sym typeface="+mn-ea"/>
                        </a:rPr>
                        <a:t>bring contributions to "NR_CADC_NR_LTE_DC_R16-UEConTest“ WI </a:t>
                      </a:r>
                      <a:r>
                        <a:rPr lang="en-US" altLang="zh-CN" sz="1800" dirty="0" smtClean="0">
                          <a:sym typeface="+mn-ea"/>
                        </a:rPr>
                        <a:t>and "NR_CADC_NR_LTE_DC_R17-UEConTest“ WI</a:t>
                      </a:r>
                      <a:endParaRPr lang="en-US" altLang="zh-CN" sz="1800" dirty="0" smtClean="0">
                        <a:sym typeface="+mn-ea"/>
                      </a:endParaRPr>
                    </a:p>
                  </a:txBody>
                  <a:tcPr/>
                </a:tc>
              </a:tr>
              <a:tr h="274955">
                <a:tc>
                  <a:txBody>
                    <a:bodyPr/>
                    <a:p>
                      <a:pPr>
                        <a:buNone/>
                      </a:pPr>
                      <a:r>
                        <a:rPr lang="en-US" altLang="zh-CN" sz="1800" b="0" dirty="0" smtClean="0">
                          <a:sym typeface="+mn-ea"/>
                        </a:rPr>
                        <a:t>6</a:t>
                      </a:r>
                      <a:endParaRPr lang="en-US" altLang="zh-CN" sz="1800" b="0" dirty="0" smtClean="0">
                        <a:sym typeface="+mn-ea"/>
                      </a:endParaRPr>
                    </a:p>
                  </a:txBody>
                  <a:tcPr/>
                </a:tc>
                <a:tc>
                  <a:txBody>
                    <a:bodyPr/>
                    <a:p>
                      <a:pPr>
                        <a:buNone/>
                      </a:pPr>
                      <a:r>
                        <a:rPr lang="en-US" altLang="zh-CN" sz="1800" b="0" dirty="0" smtClean="0">
                          <a:sym typeface="+mn-ea"/>
                        </a:rPr>
                        <a:t>R5-215709 (</a:t>
                      </a:r>
                      <a:r>
                        <a:rPr lang="en-US" sz="1800" kern="0" noProof="0" dirty="0" smtClean="0">
                          <a:ln>
                            <a:noFill/>
                          </a:ln>
                          <a:solidFill>
                            <a:schemeClr val="tx1"/>
                          </a:solidFill>
                          <a:effectLst/>
                          <a:uLnTx/>
                          <a:uFillTx/>
                          <a:sym typeface="+mn-ea"/>
                        </a:rPr>
                        <a:t>RAN5#92e</a:t>
                      </a:r>
                      <a:r>
                        <a:rPr lang="en-US" altLang="zh-CN" sz="1800" b="0" dirty="0" smtClean="0">
                          <a:sym typeface="+mn-ea"/>
                        </a:rPr>
                        <a:t>)</a:t>
                      </a:r>
                      <a:endParaRPr lang="en-US" altLang="zh-CN" sz="1800" b="0" dirty="0" smtClean="0">
                        <a:sym typeface="+mn-ea"/>
                      </a:endParaRPr>
                    </a:p>
                  </a:txBody>
                  <a:tcPr/>
                </a:tc>
                <a:tc>
                  <a:txBody>
                    <a:bodyPr/>
                    <a:p>
                      <a:pPr>
                        <a:buNone/>
                      </a:pPr>
                      <a:r>
                        <a:rPr lang="en-US" altLang="zh-CN" sz="1800" dirty="0" smtClean="0">
                          <a:sym typeface="+mn-ea"/>
                        </a:rPr>
                        <a:t>Handling of CA/DC basket WIs and HP (high power) WIs</a:t>
                      </a:r>
                      <a:endParaRPr lang="en-US" altLang="zh-CN" sz="1800" dirty="0" smtClean="0">
                        <a:sym typeface="+mn-ea"/>
                      </a:endParaRPr>
                    </a:p>
                  </a:txBody>
                  <a:tcPr/>
                </a:tc>
              </a:tr>
              <a:tr h="539115">
                <a:tc>
                  <a:txBody>
                    <a:bodyPr/>
                    <a:p>
                      <a:pPr>
                        <a:buNone/>
                      </a:pPr>
                      <a:r>
                        <a:rPr lang="en-US" altLang="zh-CN" sz="1800" b="0" dirty="0" smtClean="0">
                          <a:solidFill>
                            <a:schemeClr val="tx1"/>
                          </a:solidFill>
                          <a:sym typeface="+mn-ea"/>
                        </a:rPr>
                        <a:t>7</a:t>
                      </a:r>
                      <a:endParaRPr lang="en-US" altLang="zh-CN" sz="1800" b="0" dirty="0" smtClean="0">
                        <a:solidFill>
                          <a:schemeClr val="tx1"/>
                        </a:solidFill>
                        <a:sym typeface="+mn-ea"/>
                      </a:endParaRPr>
                    </a:p>
                  </a:txBody>
                  <a:tcPr/>
                </a:tc>
                <a:tc>
                  <a:txBody>
                    <a:bodyPr/>
                    <a:p>
                      <a:pPr>
                        <a:buNone/>
                      </a:pPr>
                      <a:r>
                        <a:rPr lang="en-US" altLang="zh-CN" sz="1800" b="0" dirty="0" smtClean="0">
                          <a:solidFill>
                            <a:schemeClr val="tx1"/>
                          </a:solidFill>
                          <a:sym typeface="+mn-ea"/>
                        </a:rPr>
                        <a:t>R5-217504 </a:t>
                      </a:r>
                      <a:r>
                        <a:rPr lang="en-US" altLang="zh-CN" sz="1800" dirty="0" smtClean="0">
                          <a:solidFill>
                            <a:schemeClr val="tx1"/>
                          </a:solidFill>
                          <a:sym typeface="+mn-ea"/>
                        </a:rPr>
                        <a:t>(</a:t>
                      </a:r>
                      <a:r>
                        <a:rPr lang="en-US" sz="1800" kern="0" noProof="0" dirty="0" smtClean="0">
                          <a:ln>
                            <a:noFill/>
                          </a:ln>
                          <a:solidFill>
                            <a:schemeClr val="tx1"/>
                          </a:solidFill>
                          <a:effectLst/>
                          <a:uLnTx/>
                          <a:uFillTx/>
                          <a:sym typeface="+mn-ea"/>
                        </a:rPr>
                        <a:t>RAN5#93e</a:t>
                      </a:r>
                      <a:r>
                        <a:rPr lang="en-US" altLang="zh-CN" sz="1800" dirty="0" smtClean="0">
                          <a:solidFill>
                            <a:schemeClr val="tx1"/>
                          </a:solidFill>
                          <a:sym typeface="+mn-ea"/>
                        </a:rPr>
                        <a:t>)</a:t>
                      </a:r>
                      <a:endParaRPr lang="en-US" altLang="zh-CN" sz="1800" b="0" dirty="0" smtClean="0">
                        <a:solidFill>
                          <a:schemeClr val="tx1"/>
                        </a:solidFill>
                        <a:sym typeface="+mn-ea"/>
                      </a:endParaRPr>
                    </a:p>
                  </a:txBody>
                  <a:tcPr/>
                </a:tc>
                <a:tc>
                  <a:txBody>
                    <a:bodyPr/>
                    <a:p>
                      <a:pPr>
                        <a:buNone/>
                      </a:pPr>
                      <a:r>
                        <a:rPr lang="en-US" altLang="zh-CN" sz="1800" dirty="0" smtClean="0">
                          <a:solidFill>
                            <a:schemeClr val="tx1"/>
                          </a:solidFill>
                          <a:sym typeface="+mn-ea"/>
                        </a:rPr>
                        <a:t>Way forward </a:t>
                      </a:r>
                      <a:r>
                        <a:rPr lang="en-US" altLang="zh-CN" sz="1800" dirty="0">
                          <a:solidFill>
                            <a:schemeClr val="tx1"/>
                          </a:solidFill>
                          <a:sym typeface="+mn-ea"/>
                        </a:rPr>
                        <a:t>on how to </a:t>
                      </a:r>
                      <a:r>
                        <a:rPr lang="en-US" altLang="zh-CN" sz="1800" dirty="0" smtClean="0">
                          <a:solidFill>
                            <a:schemeClr val="tx1"/>
                          </a:solidFill>
                          <a:sym typeface="+mn-ea"/>
                        </a:rPr>
                        <a:t>bring contributions to "NR_CADC_NR_LTE_DC_R16-UEConTest“ WI and "NR_CADC_NR_LTE_DC_R17-UEConTest“ WI</a:t>
                      </a:r>
                      <a:endParaRPr lang="en-US" altLang="zh-CN" sz="1800" dirty="0" smtClean="0">
                        <a:solidFill>
                          <a:schemeClr val="tx1"/>
                        </a:solidFill>
                        <a:sym typeface="+mn-ea"/>
                      </a:endParaRPr>
                    </a:p>
                  </a:txBody>
                  <a:tcPr/>
                </a:tc>
              </a:tr>
              <a:tr h="304800">
                <a:tc>
                  <a:txBody>
                    <a:bodyPr/>
                    <a:p>
                      <a:pPr>
                        <a:buNone/>
                      </a:pPr>
                      <a:r>
                        <a:rPr lang="en-US" altLang="zh-CN" sz="1800" b="0" dirty="0" smtClean="0">
                          <a:solidFill>
                            <a:schemeClr val="tx1"/>
                          </a:solidFill>
                          <a:sym typeface="+mn-ea"/>
                        </a:rPr>
                        <a:t>8</a:t>
                      </a:r>
                      <a:endParaRPr lang="en-US" altLang="zh-CN" sz="1800" b="0" dirty="0" smtClean="0">
                        <a:solidFill>
                          <a:schemeClr val="tx1"/>
                        </a:solidFill>
                        <a:sym typeface="+mn-ea"/>
                      </a:endParaRPr>
                    </a:p>
                  </a:txBody>
                  <a:tcPr/>
                </a:tc>
                <a:tc>
                  <a:txBody>
                    <a:bodyPr/>
                    <a:p>
                      <a:pPr>
                        <a:buNone/>
                      </a:pPr>
                      <a:r>
                        <a:rPr lang="en-US" altLang="zh-CN" sz="1800" b="0" dirty="0" smtClean="0">
                          <a:solidFill>
                            <a:schemeClr val="tx1"/>
                          </a:solidFill>
                          <a:sym typeface="+mn-ea"/>
                        </a:rPr>
                        <a:t>R5-217767 (</a:t>
                      </a:r>
                      <a:r>
                        <a:rPr lang="en-US" sz="1800" kern="0" noProof="0" dirty="0" smtClean="0">
                          <a:ln>
                            <a:noFill/>
                          </a:ln>
                          <a:solidFill>
                            <a:schemeClr val="tx1"/>
                          </a:solidFill>
                          <a:effectLst/>
                          <a:uLnTx/>
                          <a:uFillTx/>
                          <a:sym typeface="+mn-ea"/>
                        </a:rPr>
                        <a:t>RAN5#93e</a:t>
                      </a:r>
                      <a:r>
                        <a:rPr lang="en-US" altLang="zh-CN" sz="1800" b="0" dirty="0" smtClean="0">
                          <a:solidFill>
                            <a:schemeClr val="tx1"/>
                          </a:solidFill>
                          <a:sym typeface="+mn-ea"/>
                        </a:rPr>
                        <a:t>)</a:t>
                      </a:r>
                      <a:endParaRPr lang="en-US" altLang="zh-CN" sz="1800" b="0" dirty="0" smtClean="0">
                        <a:solidFill>
                          <a:schemeClr val="tx1"/>
                        </a:solidFill>
                        <a:sym typeface="+mn-ea"/>
                      </a:endParaRPr>
                    </a:p>
                  </a:txBody>
                  <a:tcPr/>
                </a:tc>
                <a:tc>
                  <a:txBody>
                    <a:bodyPr/>
                    <a:p>
                      <a:pPr>
                        <a:buNone/>
                      </a:pPr>
                      <a:r>
                        <a:rPr lang="en-US" altLang="zh-CN" sz="1800" dirty="0" smtClean="0">
                          <a:solidFill>
                            <a:schemeClr val="tx1"/>
                          </a:solidFill>
                          <a:sym typeface="+mn-ea"/>
                        </a:rPr>
                        <a:t>Checklist - NR CA; NR-DC and EN-DC configurations for RAN5#93-e (latest version)</a:t>
                      </a:r>
                      <a:endParaRPr lang="en-US" altLang="zh-CN" sz="1800" dirty="0" smtClean="0">
                        <a:solidFill>
                          <a:schemeClr val="tx1"/>
                        </a:solidFill>
                        <a:sym typeface="+mn-ea"/>
                      </a:endParaRPr>
                    </a:p>
                  </a:txBody>
                  <a:tcPr/>
                </a:tc>
              </a:tr>
              <a:tr h="396240">
                <a:tc>
                  <a:txBody>
                    <a:bodyPr/>
                    <a:p>
                      <a:pPr>
                        <a:buNone/>
                      </a:pPr>
                      <a:r>
                        <a:rPr lang="en-US" altLang="zh-CN" sz="1800" b="0" dirty="0" smtClean="0">
                          <a:solidFill>
                            <a:schemeClr val="tx1"/>
                          </a:solidFill>
                          <a:sym typeface="+mn-ea"/>
                        </a:rPr>
                        <a:t>9</a:t>
                      </a:r>
                      <a:endParaRPr lang="en-US" altLang="zh-CN" sz="1800" b="0" dirty="0" smtClean="0">
                        <a:solidFill>
                          <a:schemeClr val="tx1"/>
                        </a:solidFill>
                        <a:sym typeface="+mn-ea"/>
                      </a:endParaRPr>
                    </a:p>
                  </a:txBody>
                  <a:tcPr/>
                </a:tc>
                <a:tc>
                  <a:txBody>
                    <a:bodyPr/>
                    <a:p>
                      <a:pPr>
                        <a:buNone/>
                      </a:pPr>
                      <a:r>
                        <a:rPr lang="en-US" altLang="zh-CN" sz="1800" b="0" dirty="0" smtClean="0">
                          <a:solidFill>
                            <a:schemeClr val="tx1"/>
                          </a:solidFill>
                          <a:sym typeface="+mn-ea"/>
                        </a:rPr>
                        <a:t>R5-217498</a:t>
                      </a:r>
                      <a:r>
                        <a:rPr lang="en-US" altLang="zh-CN" sz="1800" dirty="0" smtClean="0">
                          <a:solidFill>
                            <a:schemeClr val="tx1"/>
                          </a:solidFill>
                          <a:sym typeface="+mn-ea"/>
                        </a:rPr>
                        <a:t> (</a:t>
                      </a:r>
                      <a:r>
                        <a:rPr lang="en-US" sz="1800" kern="0" noProof="0" dirty="0" smtClean="0">
                          <a:ln>
                            <a:noFill/>
                          </a:ln>
                          <a:solidFill>
                            <a:schemeClr val="tx1"/>
                          </a:solidFill>
                          <a:effectLst/>
                          <a:uLnTx/>
                          <a:uFillTx/>
                          <a:sym typeface="+mn-ea"/>
                        </a:rPr>
                        <a:t>RAN5#93e</a:t>
                      </a:r>
                      <a:r>
                        <a:rPr lang="en-US" altLang="zh-CN" sz="1800" dirty="0" smtClean="0">
                          <a:solidFill>
                            <a:schemeClr val="tx1"/>
                          </a:solidFill>
                          <a:sym typeface="+mn-ea"/>
                        </a:rPr>
                        <a:t>)</a:t>
                      </a:r>
                      <a:endParaRPr lang="en-US" altLang="zh-CN" sz="1800" b="0" dirty="0" smtClean="0">
                        <a:solidFill>
                          <a:schemeClr val="tx1"/>
                        </a:solidFill>
                        <a:sym typeface="+mn-ea"/>
                      </a:endParaRPr>
                    </a:p>
                  </a:txBody>
                  <a:tcPr/>
                </a:tc>
                <a:tc>
                  <a:txBody>
                    <a:bodyPr/>
                    <a:p>
                      <a:pPr>
                        <a:buNone/>
                      </a:pPr>
                      <a:r>
                        <a:rPr lang="en-US" altLang="zh-CN" sz="1800" dirty="0" smtClean="0">
                          <a:solidFill>
                            <a:schemeClr val="tx1"/>
                          </a:solidFill>
                          <a:sym typeface="+mn-ea"/>
                        </a:rPr>
                        <a:t>Checklist - Rel-17 NR CA; NR-DC and EN-DC configurations for RAN5#93-e (latest version)</a:t>
                      </a:r>
                      <a:endParaRPr lang="en-US" altLang="zh-CN" sz="1800" dirty="0" smtClean="0">
                        <a:solidFill>
                          <a:schemeClr val="tx1"/>
                        </a:solidFill>
                        <a:sym typeface="+mn-ea"/>
                      </a:endParaRPr>
                    </a:p>
                  </a:txBody>
                  <a:tcPr/>
                </a:tc>
              </a:tr>
            </a:tbl>
          </a:graphicData>
        </a:graphic>
      </p:graphicFrame>
      <p:sp>
        <p:nvSpPr>
          <p:cNvPr id="7" name="文本框 6"/>
          <p:cNvSpPr txBox="1"/>
          <p:nvPr/>
        </p:nvSpPr>
        <p:spPr>
          <a:xfrm>
            <a:off x="100965" y="5036185"/>
            <a:ext cx="11889740" cy="1668780"/>
          </a:xfrm>
          <a:prstGeom prst="rect">
            <a:avLst/>
          </a:prstGeom>
          <a:noFill/>
        </p:spPr>
        <p:txBody>
          <a:bodyPr wrap="square" rtlCol="0" anchor="t">
            <a:spAutoFit/>
          </a:bodyPr>
          <a:p>
            <a:pPr algn="l" eaLnBrk="1" latinLnBrk="0" hangingPunct="1">
              <a:lnSpc>
                <a:spcPts val="2400"/>
              </a:lnSpc>
              <a:spcBef>
                <a:spcPts val="300"/>
              </a:spcBef>
              <a:buClrTx/>
              <a:buSzTx/>
              <a:buFont typeface="Arial" panose="020B0604020202020204" pitchFamily="34" charset="0"/>
              <a:buChar char="•"/>
            </a:pPr>
            <a:r>
              <a:rPr lang="en-US" altLang="zh-CN" sz="2000" dirty="0" smtClean="0">
                <a:solidFill>
                  <a:schemeClr val="tx1"/>
                </a:solidFill>
                <a:latin typeface="+mn-lt"/>
                <a:sym typeface="+mn-ea"/>
              </a:rPr>
              <a:t> </a:t>
            </a:r>
            <a:r>
              <a:rPr lang="en-US" altLang="zh-CN" sz="2000" b="1" dirty="0" smtClean="0">
                <a:solidFill>
                  <a:schemeClr val="tx1"/>
                </a:solidFill>
                <a:latin typeface="+mn-lt"/>
                <a:sym typeface="+mn-ea"/>
              </a:rPr>
              <a:t>Observation 1</a:t>
            </a:r>
            <a:r>
              <a:rPr lang="en-US" altLang="zh-CN" sz="2000" dirty="0" smtClean="0">
                <a:solidFill>
                  <a:schemeClr val="tx1"/>
                </a:solidFill>
                <a:latin typeface="+mn-lt"/>
                <a:sym typeface="+mn-ea"/>
              </a:rPr>
              <a:t>: As of RAN5#93-e, the guide on how to handle 5G NR CADC configuration WIs is scattered across all the Tdocs above and maybe more Tdocs in the future</a:t>
            </a:r>
            <a:r>
              <a:rPr lang="en-US" altLang="zh-CN" sz="2000" dirty="0" smtClean="0">
                <a:solidFill>
                  <a:schemeClr val="tx1"/>
                </a:solidFill>
                <a:latin typeface="+mn-lt"/>
                <a:sym typeface="+mn-ea"/>
              </a:rPr>
              <a:t>, which leads to hard collection of all the latest guidelines.</a:t>
            </a:r>
            <a:endParaRPr lang="en-US" altLang="zh-CN" sz="2000" dirty="0" smtClean="0">
              <a:solidFill>
                <a:schemeClr val="tx1"/>
              </a:solidFill>
              <a:latin typeface="+mn-lt"/>
              <a:sym typeface="+mn-ea"/>
            </a:endParaRPr>
          </a:p>
          <a:p>
            <a:pPr algn="l" eaLnBrk="1" latinLnBrk="0" hangingPunct="1">
              <a:lnSpc>
                <a:spcPts val="2400"/>
              </a:lnSpc>
              <a:spcBef>
                <a:spcPts val="300"/>
              </a:spcBef>
              <a:buClrTx/>
              <a:buSzTx/>
              <a:buFont typeface="Arial" panose="020B0604020202020204" pitchFamily="34" charset="0"/>
              <a:buChar char="•"/>
            </a:pPr>
            <a:r>
              <a:rPr lang="en-US" altLang="zh-CN" sz="2000" dirty="0" smtClean="0">
                <a:solidFill>
                  <a:schemeClr val="tx1"/>
                </a:solidFill>
                <a:latin typeface="+mn-lt"/>
              </a:rPr>
              <a:t> </a:t>
            </a:r>
            <a:r>
              <a:rPr lang="en-US" altLang="zh-CN" sz="2000" b="1" dirty="0" smtClean="0">
                <a:solidFill>
                  <a:schemeClr val="tx1"/>
                </a:solidFill>
                <a:latin typeface="+mn-lt"/>
              </a:rPr>
              <a:t>Proposal 1</a:t>
            </a:r>
            <a:r>
              <a:rPr lang="en-US" altLang="zh-CN" sz="2000" dirty="0" smtClean="0">
                <a:solidFill>
                  <a:schemeClr val="tx1"/>
                </a:solidFill>
                <a:latin typeface="+mn-lt"/>
              </a:rPr>
              <a:t>: To create a</a:t>
            </a:r>
            <a:r>
              <a:rPr lang="en-US" altLang="zh-CN" sz="2000" dirty="0" smtClean="0">
                <a:solidFill>
                  <a:schemeClr val="tx1"/>
                </a:solidFill>
                <a:latin typeface="+mn-lt"/>
                <a:sym typeface="+mn-ea"/>
              </a:rPr>
              <a:t> living RAN5 PRD to give guideline/checklist on how to handle 5G NR CADC configuration</a:t>
            </a:r>
            <a:r>
              <a:rPr lang="en-US" altLang="zh-CN" sz="2000" dirty="0" smtClean="0">
                <a:solidFill>
                  <a:schemeClr val="tx1"/>
                </a:solidFill>
                <a:latin typeface="+mn-lt"/>
              </a:rPr>
              <a:t> WIs and how to introduce new 5G NR CADC configuration into RAN5 specs basing on the existing 9 Tdocs </a:t>
            </a:r>
            <a:r>
              <a:rPr lang="en-US" altLang="zh-CN" sz="2000" dirty="0" smtClean="0">
                <a:solidFill>
                  <a:schemeClr val="tx1"/>
                </a:solidFill>
                <a:latin typeface="+mn-lt"/>
                <a:sym typeface="+mn-ea"/>
              </a:rPr>
              <a:t>(R5-195406/197600/198048/201917/212566/215709/217504/217767/217498)</a:t>
            </a:r>
            <a:r>
              <a:rPr lang="en-US" altLang="zh-CN" sz="2000" dirty="0" smtClean="0">
                <a:solidFill>
                  <a:schemeClr val="tx1"/>
                </a:solidFill>
                <a:latin typeface="+mn-lt"/>
              </a:rPr>
              <a:t>.</a:t>
            </a:r>
            <a:endParaRPr lang="en-US" altLang="zh-CN" sz="2000" dirty="0" smtClean="0">
              <a:solidFill>
                <a:schemeClr val="tx1"/>
              </a:solidFill>
              <a:latin typeface="+mn-lt"/>
            </a:endParaRPr>
          </a:p>
        </p:txBody>
      </p:sp>
    </p:spTree>
    <p:custDataLst>
      <p:tags r:id="rId2"/>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标题 1"/>
          <p:cNvSpPr>
            <a:spLocks noGrp="1" noChangeArrowheads="1"/>
          </p:cNvSpPr>
          <p:nvPr>
            <p:ph type="title"/>
          </p:nvPr>
        </p:nvSpPr>
        <p:spPr>
          <a:xfrm>
            <a:off x="371475" y="63500"/>
            <a:ext cx="11577955" cy="713740"/>
          </a:xfrm>
        </p:spPr>
        <p:txBody>
          <a:bodyPr/>
          <a:lstStyle/>
          <a:p>
            <a:pPr eaLnBrk="1" hangingPunct="1"/>
            <a:r>
              <a:rPr lang="en-US" altLang="zh-CN" sz="3200" b="1" dirty="0" smtClean="0"/>
              <a:t>The existing WIs in the scope of 5G NR CADC config. WIs in RAN5</a:t>
            </a:r>
            <a:endParaRPr lang="en-US" altLang="zh-CN" sz="3200" b="1" dirty="0" smtClean="0"/>
          </a:p>
        </p:txBody>
      </p:sp>
      <p:sp>
        <p:nvSpPr>
          <p:cNvPr id="6146" name="RS_Classification_Standard"/>
          <p:cNvSpPr txBox="1">
            <a:spLocks noChangeArrowheads="1"/>
          </p:cNvSpPr>
          <p:nvPr/>
        </p:nvSpPr>
        <p:spPr bwMode="auto">
          <a:xfrm>
            <a:off x="12036425" y="6291263"/>
            <a:ext cx="153988"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rgbClr val="000000"/>
              </a:solidFill>
            </a:endParaRPr>
          </a:p>
        </p:txBody>
      </p:sp>
      <p:sp>
        <p:nvSpPr>
          <p:cNvPr id="6148" name="内容占位符 2"/>
          <p:cNvSpPr>
            <a:spLocks noGrp="1" noChangeArrowheads="1"/>
          </p:cNvSpPr>
          <p:nvPr/>
        </p:nvSpPr>
        <p:spPr bwMode="auto">
          <a:xfrm>
            <a:off x="-12065" y="5341620"/>
            <a:ext cx="12191365" cy="810895"/>
          </a:xfrm>
          <a:prstGeom prst="rect">
            <a:avLst/>
          </a:prstGeom>
          <a:noFill/>
          <a:ln w="9525">
            <a:noFill/>
            <a:miter lim="800000"/>
          </a:ln>
        </p:spPr>
        <p:txBody>
          <a:bodyPr lIns="121917" tIns="60958" rIns="121917" bIns="60958"/>
          <a:lstStyle/>
          <a:p>
            <a:pPr eaLnBrk="1" latinLnBrk="0" hangingPunct="1">
              <a:lnSpc>
                <a:spcPts val="2600"/>
              </a:lnSpc>
              <a:buFont typeface="Arial" panose="020B0604020202020204" pitchFamily="34" charset="0"/>
              <a:buChar char="•"/>
            </a:pPr>
            <a:r>
              <a:rPr lang="en-US" altLang="zh-CN" sz="2400" dirty="0" smtClean="0">
                <a:latin typeface="+mn-lt"/>
              </a:rPr>
              <a:t> </a:t>
            </a:r>
            <a:r>
              <a:rPr lang="en-US" altLang="zh-CN" sz="2400" b="1" dirty="0" smtClean="0">
                <a:latin typeface="+mn-lt"/>
              </a:rPr>
              <a:t>Observation 2</a:t>
            </a:r>
            <a:r>
              <a:rPr lang="en-US" altLang="zh-CN" sz="2400" dirty="0" smtClean="0">
                <a:latin typeface="+mn-lt"/>
              </a:rPr>
              <a:t>: As of </a:t>
            </a:r>
            <a:r>
              <a:rPr lang="en-US" sz="2400" dirty="0" smtClean="0">
                <a:latin typeface="+mn-lt"/>
              </a:rPr>
              <a:t>RAN5#93-e, the abov</a:t>
            </a:r>
            <a:r>
              <a:rPr lang="en-US" sz="2400" dirty="0" smtClean="0">
                <a:solidFill>
                  <a:schemeClr val="tx1"/>
                </a:solidFill>
                <a:latin typeface="+mn-lt"/>
              </a:rPr>
              <a:t>e </a:t>
            </a:r>
            <a:r>
              <a:rPr lang="en-US" sz="2400" dirty="0" smtClean="0">
                <a:solidFill>
                  <a:srgbClr val="00B050"/>
                </a:solidFill>
                <a:latin typeface="+mn-lt"/>
              </a:rPr>
              <a:t>8</a:t>
            </a:r>
            <a:r>
              <a:rPr lang="en-US" sz="2400" dirty="0" smtClean="0">
                <a:solidFill>
                  <a:schemeClr val="tx1"/>
                </a:solidFill>
                <a:latin typeface="+mn-lt"/>
              </a:rPr>
              <a:t> WIs </a:t>
            </a:r>
            <a:r>
              <a:rPr lang="en-US" sz="2400" dirty="0" smtClean="0">
                <a:latin typeface="+mn-lt"/>
              </a:rPr>
              <a:t>are in the scope of 5G NR CADC config WIs, and </a:t>
            </a:r>
            <a:r>
              <a:rPr lang="en-US" sz="2400" dirty="0" smtClean="0">
                <a:solidFill>
                  <a:srgbClr val="00B050"/>
                </a:solidFill>
                <a:latin typeface="+mn-lt"/>
              </a:rPr>
              <a:t>7</a:t>
            </a:r>
            <a:r>
              <a:rPr lang="en-US" sz="2400" dirty="0" smtClean="0">
                <a:latin typeface="+mn-lt"/>
              </a:rPr>
              <a:t> of the above WIs have already introduced “interested operators” into their WPs. </a:t>
            </a:r>
            <a:endParaRPr lang="en-US" sz="2400" dirty="0" smtClean="0">
              <a:latin typeface="+mn-lt"/>
            </a:endParaRPr>
          </a:p>
        </p:txBody>
      </p:sp>
      <p:sp>
        <p:nvSpPr>
          <p:cNvPr id="6149" name="RS_Classification_Standard"/>
          <p:cNvSpPr txBox="1">
            <a:spLocks noChangeArrowheads="1"/>
          </p:cNvSpPr>
          <p:nvPr/>
        </p:nvSpPr>
        <p:spPr bwMode="auto">
          <a:xfrm>
            <a:off x="12177713" y="7478713"/>
            <a:ext cx="153987"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rgbClr val="000000"/>
              </a:solidFill>
            </a:endParaRPr>
          </a:p>
        </p:txBody>
      </p:sp>
      <p:graphicFrame>
        <p:nvGraphicFramePr>
          <p:cNvPr id="3" name="表格 2"/>
          <p:cNvGraphicFramePr/>
          <p:nvPr>
            <p:custDataLst>
              <p:tags r:id="rId1"/>
            </p:custDataLst>
          </p:nvPr>
        </p:nvGraphicFramePr>
        <p:xfrm>
          <a:off x="120015" y="647700"/>
          <a:ext cx="11786870" cy="4707890"/>
        </p:xfrm>
        <a:graphic>
          <a:graphicData uri="http://schemas.openxmlformats.org/drawingml/2006/table">
            <a:tbl>
              <a:tblPr firstRow="1" bandRow="1">
                <a:tableStyleId>{5C22544A-7EE6-4342-B048-85BDC9FD1C3A}</a:tableStyleId>
              </a:tblPr>
              <a:tblGrid>
                <a:gridCol w="930910"/>
                <a:gridCol w="8952865"/>
                <a:gridCol w="727075"/>
                <a:gridCol w="1176020"/>
              </a:tblGrid>
              <a:tr h="396240">
                <a:tc>
                  <a:txBody>
                    <a:bodyPr/>
                    <a:p>
                      <a:pPr>
                        <a:buNone/>
                      </a:pPr>
                      <a:r>
                        <a:rPr lang="en-US" altLang="zh-CN" sz="2000"/>
                        <a:t>UIC</a:t>
                      </a:r>
                      <a:endParaRPr lang="en-US" altLang="zh-CN" sz="2000"/>
                    </a:p>
                  </a:txBody>
                  <a:tcPr/>
                </a:tc>
                <a:tc>
                  <a:txBody>
                    <a:bodyPr/>
                    <a:p>
                      <a:pPr>
                        <a:buNone/>
                      </a:pPr>
                      <a:r>
                        <a:rPr lang="en-US" altLang="zh-CN" sz="2000"/>
                        <a:t>WI Name</a:t>
                      </a:r>
                      <a:endParaRPr lang="en-US" altLang="zh-CN" sz="2000"/>
                    </a:p>
                  </a:txBody>
                  <a:tcPr/>
                </a:tc>
                <a:tc>
                  <a:txBody>
                    <a:bodyPr/>
                    <a:p>
                      <a:pPr>
                        <a:buNone/>
                      </a:pPr>
                      <a:r>
                        <a:rPr lang="en-US" altLang="zh-CN" sz="2000"/>
                        <a:t>Prog.</a:t>
                      </a:r>
                      <a:endParaRPr lang="en-US" altLang="zh-CN" sz="2000"/>
                    </a:p>
                  </a:txBody>
                  <a:tcPr/>
                </a:tc>
                <a:tc>
                  <a:txBody>
                    <a:bodyPr/>
                    <a:p>
                      <a:pPr>
                        <a:buNone/>
                      </a:pPr>
                      <a:r>
                        <a:rPr lang="en-US" altLang="zh-CN" sz="2000"/>
                        <a:t>Rapp.</a:t>
                      </a:r>
                      <a:endParaRPr lang="en-US" altLang="zh-CN" sz="2000"/>
                    </a:p>
                  </a:txBody>
                  <a:tcPr/>
                </a:tc>
              </a:tr>
              <a:tr h="640080">
                <a:tc>
                  <a:txBody>
                    <a:bodyPr/>
                    <a:p>
                      <a:pPr>
                        <a:buNone/>
                      </a:pPr>
                      <a:r>
                        <a:rPr lang="en-US" altLang="en-US" sz="1800" kern="0" noProof="0" dirty="0" smtClean="0">
                          <a:ln>
                            <a:noFill/>
                          </a:ln>
                          <a:solidFill>
                            <a:srgbClr val="00B050"/>
                          </a:solidFill>
                          <a:effectLst/>
                          <a:uLnTx/>
                          <a:uFillTx/>
                          <a:sym typeface="+mn-ea"/>
                        </a:rPr>
                        <a:t>760087</a:t>
                      </a:r>
                      <a:endParaRPr lang="en-US" altLang="en-US" sz="1800" kern="0" noProof="0" dirty="0" smtClean="0">
                        <a:ln>
                          <a:noFill/>
                        </a:ln>
                        <a:solidFill>
                          <a:srgbClr val="00B050"/>
                        </a:solidFill>
                        <a:effectLst/>
                        <a:uLnTx/>
                        <a:uFillTx/>
                        <a:sym typeface="+mn-ea"/>
                      </a:endParaRPr>
                    </a:p>
                  </a:txBody>
                  <a:tcPr/>
                </a:tc>
                <a:tc>
                  <a:txBody>
                    <a:bodyPr/>
                    <a:p>
                      <a:pPr>
                        <a:buNone/>
                      </a:pPr>
                      <a:r>
                        <a:rPr lang="en-US" altLang="zh-CN" sz="1800" noProof="0" dirty="0">
                          <a:ln>
                            <a:noFill/>
                          </a:ln>
                          <a:solidFill>
                            <a:srgbClr val="00B050"/>
                          </a:solidFill>
                          <a:effectLst/>
                          <a:uLnTx/>
                          <a:uFillTx/>
                          <a:ea typeface="+mj-ea"/>
                          <a:cs typeface="+mj-cs"/>
                          <a:sym typeface="+mn-ea"/>
                        </a:rPr>
                        <a:t>UE Conformance Test Aspects - 5G system with NR and LTE</a:t>
                      </a:r>
                      <a:endParaRPr lang="en-US" altLang="zh-CN" sz="1800" noProof="0" dirty="0">
                        <a:ln>
                          <a:noFill/>
                        </a:ln>
                        <a:solidFill>
                          <a:srgbClr val="00B050"/>
                        </a:solidFill>
                        <a:effectLst/>
                        <a:uLnTx/>
                        <a:uFillTx/>
                        <a:ea typeface="+mj-ea"/>
                        <a:cs typeface="+mj-cs"/>
                        <a:sym typeface="+mn-ea"/>
                      </a:endParaRPr>
                    </a:p>
                    <a:p>
                      <a:pPr>
                        <a:buNone/>
                      </a:pPr>
                      <a:r>
                        <a:rPr lang="en-US" altLang="zh-CN" sz="1800" noProof="0" dirty="0">
                          <a:ln>
                            <a:noFill/>
                          </a:ln>
                          <a:solidFill>
                            <a:srgbClr val="00B050"/>
                          </a:solidFill>
                          <a:effectLst/>
                          <a:uLnTx/>
                          <a:uFillTx/>
                          <a:ea typeface="+mj-ea"/>
                          <a:cs typeface="+mj-cs"/>
                          <a:sym typeface="+mn-ea"/>
                        </a:rPr>
                        <a:t>Sub-WI: Rel-15 NR bands, NR CA/DC and EN-DC configurations</a:t>
                      </a:r>
                      <a:endParaRPr lang="en-US" altLang="zh-CN" sz="1800" noProof="0" dirty="0">
                        <a:ln>
                          <a:noFill/>
                        </a:ln>
                        <a:solidFill>
                          <a:srgbClr val="00B050"/>
                        </a:solidFill>
                        <a:effectLst/>
                        <a:uLnTx/>
                        <a:uFillTx/>
                        <a:ea typeface="+mj-ea"/>
                        <a:cs typeface="+mj-cs"/>
                        <a:sym typeface="+mn-ea"/>
                      </a:endParaRPr>
                    </a:p>
                  </a:txBody>
                  <a:tcPr/>
                </a:tc>
                <a:tc>
                  <a:txBody>
                    <a:bodyPr/>
                    <a:p>
                      <a:pPr>
                        <a:buNone/>
                      </a:pPr>
                      <a:endParaRPr lang="en-US" altLang="zh-CN" sz="1800" noProof="0" dirty="0">
                        <a:ln>
                          <a:noFill/>
                        </a:ln>
                        <a:solidFill>
                          <a:srgbClr val="00B050"/>
                        </a:solidFill>
                        <a:effectLst/>
                        <a:uLnTx/>
                        <a:uFillTx/>
                        <a:ea typeface="+mj-ea"/>
                        <a:cs typeface="+mj-cs"/>
                        <a:sym typeface="+mn-ea"/>
                      </a:endParaRPr>
                    </a:p>
                  </a:txBody>
                  <a:tcPr/>
                </a:tc>
                <a:tc>
                  <a:txBody>
                    <a:bodyPr/>
                    <a:p>
                      <a:pPr>
                        <a:buNone/>
                      </a:pPr>
                      <a:r>
                        <a:rPr lang="en-US" altLang="zh-CN" sz="1800" noProof="0" dirty="0">
                          <a:ln>
                            <a:noFill/>
                          </a:ln>
                          <a:solidFill>
                            <a:srgbClr val="00B050"/>
                          </a:solidFill>
                          <a:effectLst/>
                          <a:uLnTx/>
                          <a:uFillTx/>
                          <a:ea typeface="+mj-ea"/>
                          <a:cs typeface="+mj-cs"/>
                          <a:sym typeface="+mn-ea"/>
                        </a:rPr>
                        <a:t>E///</a:t>
                      </a:r>
                      <a:endParaRPr lang="en-US" altLang="zh-CN" sz="1800" noProof="0" dirty="0">
                        <a:ln>
                          <a:noFill/>
                        </a:ln>
                        <a:solidFill>
                          <a:srgbClr val="00B050"/>
                        </a:solidFill>
                        <a:effectLst/>
                        <a:uLnTx/>
                        <a:uFillTx/>
                        <a:ea typeface="+mj-ea"/>
                        <a:cs typeface="+mj-cs"/>
                        <a:sym typeface="+mn-ea"/>
                      </a:endParaRPr>
                    </a:p>
                  </a:txBody>
                  <a:tcPr/>
                </a:tc>
              </a:tr>
              <a:tr h="365760">
                <a:tc>
                  <a:txBody>
                    <a:bodyPr/>
                    <a:p>
                      <a:pPr>
                        <a:buNone/>
                      </a:pPr>
                      <a:r>
                        <a:rPr lang="en-US" sz="1800" kern="0" noProof="0" dirty="0" smtClean="0">
                          <a:ln>
                            <a:noFill/>
                          </a:ln>
                          <a:solidFill>
                            <a:schemeClr val="tx1"/>
                          </a:solidFill>
                          <a:effectLst/>
                          <a:uLnTx/>
                          <a:uFillTx/>
                          <a:sym typeface="+mn-ea"/>
                        </a:rPr>
                        <a:t>830083</a:t>
                      </a:r>
                      <a:endParaRPr 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Test Aspects - Rel-16 NR CA and DC; and NR and LTE DC Configurations</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7%</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CMCC</a:t>
                      </a:r>
                      <a:endParaRPr lang="en-US" altLang="zh-CN" sz="1800" noProof="0" dirty="0">
                        <a:ln>
                          <a:noFill/>
                        </a:ln>
                        <a:solidFill>
                          <a:schemeClr val="tx1"/>
                        </a:solidFill>
                        <a:effectLst/>
                        <a:uLnTx/>
                        <a:uFillTx/>
                        <a:ea typeface="+mj-ea"/>
                        <a:cs typeface="+mj-cs"/>
                        <a:sym typeface="+mn-ea"/>
                      </a:endParaRPr>
                    </a:p>
                  </a:txBody>
                  <a:tcPr/>
                </a:tc>
              </a:tr>
              <a:tr h="379730">
                <a:tc>
                  <a:txBody>
                    <a:bodyPr/>
                    <a:p>
                      <a:pPr>
                        <a:buNone/>
                      </a:pPr>
                      <a:r>
                        <a:rPr lang="en-US" altLang="en-US" sz="1800" kern="0" noProof="0" dirty="0" smtClean="0">
                          <a:ln>
                            <a:noFill/>
                          </a:ln>
                          <a:solidFill>
                            <a:schemeClr val="tx1"/>
                          </a:solidFill>
                          <a:effectLst/>
                          <a:uLnTx/>
                          <a:uFillTx/>
                          <a:sym typeface="+mn-ea"/>
                        </a:rPr>
                        <a:t>900056</a:t>
                      </a:r>
                      <a:endParaRPr lang="en-US" alt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 Rel-17 NR CA and DC; and NR and LTE DC Configurations</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7%</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Huawei</a:t>
                      </a:r>
                      <a:endParaRPr lang="en-US" altLang="zh-CN" sz="1800" noProof="0" dirty="0">
                        <a:ln>
                          <a:noFill/>
                        </a:ln>
                        <a:solidFill>
                          <a:schemeClr val="tx1"/>
                        </a:solidFill>
                        <a:effectLst/>
                        <a:uLnTx/>
                        <a:uFillTx/>
                        <a:ea typeface="+mj-ea"/>
                        <a:cs typeface="+mj-cs"/>
                        <a:sym typeface="+mn-ea"/>
                      </a:endParaRPr>
                    </a:p>
                  </a:txBody>
                  <a:tcPr/>
                </a:tc>
              </a:tr>
              <a:tr h="328295">
                <a:tc>
                  <a:txBody>
                    <a:bodyPr/>
                    <a:p>
                      <a:pPr>
                        <a:buNone/>
                      </a:pPr>
                      <a:r>
                        <a:rPr lang="en-US" altLang="en-US" sz="1800" kern="0" noProof="0" dirty="0" smtClean="0">
                          <a:ln>
                            <a:noFill/>
                          </a:ln>
                          <a:solidFill>
                            <a:schemeClr val="tx1"/>
                          </a:solidFill>
                          <a:effectLst/>
                          <a:uLnTx/>
                          <a:uFillTx/>
                          <a:sym typeface="+mn-ea"/>
                        </a:rPr>
                        <a:t>911000</a:t>
                      </a:r>
                      <a:endParaRPr lang="en-US" alt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 High power UE (power class 2) for EN-DC with 1 LTE band + 1 NR TDD band</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16%</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CU</a:t>
                      </a:r>
                      <a:endParaRPr lang="en-US" altLang="zh-CN" sz="1800" noProof="0" dirty="0">
                        <a:ln>
                          <a:noFill/>
                        </a:ln>
                        <a:solidFill>
                          <a:schemeClr val="tx1"/>
                        </a:solidFill>
                        <a:effectLst/>
                        <a:uLnTx/>
                        <a:uFillTx/>
                        <a:ea typeface="+mj-ea"/>
                        <a:cs typeface="+mj-cs"/>
                        <a:sym typeface="+mn-ea"/>
                      </a:endParaRPr>
                    </a:p>
                  </a:txBody>
                  <a:tcPr/>
                </a:tc>
              </a:tr>
              <a:tr h="640080">
                <a:tc>
                  <a:txBody>
                    <a:bodyPr/>
                    <a:p>
                      <a:pPr>
                        <a:buNone/>
                      </a:pPr>
                      <a:r>
                        <a:rPr lang="en-US" altLang="en-US" sz="1800" kern="0" noProof="0" dirty="0" smtClean="0">
                          <a:ln>
                            <a:noFill/>
                          </a:ln>
                          <a:solidFill>
                            <a:schemeClr val="tx1"/>
                          </a:solidFill>
                          <a:effectLst/>
                          <a:uLnTx/>
                          <a:uFillTx/>
                          <a:sym typeface="+mn-ea"/>
                        </a:rPr>
                        <a:t>920065</a:t>
                      </a:r>
                      <a:endParaRPr lang="en-US" alt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 SAR schemes for UE power class 2 (PC2) for NR inter-band Carrier Aggregation and supplemental uplink (SUL) configurations with 2 bands UL</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17%</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China Telecom</a:t>
                      </a:r>
                      <a:endParaRPr lang="en-US" altLang="zh-CN" sz="1800" noProof="0" dirty="0">
                        <a:ln>
                          <a:noFill/>
                        </a:ln>
                        <a:solidFill>
                          <a:schemeClr val="tx1"/>
                        </a:solidFill>
                        <a:effectLst/>
                        <a:uLnTx/>
                        <a:uFillTx/>
                        <a:ea typeface="+mj-ea"/>
                        <a:cs typeface="+mj-cs"/>
                        <a:sym typeface="+mn-ea"/>
                      </a:endParaRPr>
                    </a:p>
                  </a:txBody>
                  <a:tcPr/>
                </a:tc>
              </a:tr>
              <a:tr h="640080">
                <a:tc>
                  <a:txBody>
                    <a:bodyPr/>
                    <a:p>
                      <a:pPr>
                        <a:buNone/>
                      </a:pPr>
                      <a:r>
                        <a:rPr lang="en-US" altLang="en-US" sz="1800" kern="0" noProof="0" dirty="0" smtClean="0">
                          <a:ln>
                            <a:noFill/>
                          </a:ln>
                          <a:solidFill>
                            <a:schemeClr val="tx1"/>
                          </a:solidFill>
                          <a:effectLst/>
                          <a:uLnTx/>
                          <a:uFillTx/>
                          <a:sym typeface="+mn-ea"/>
                        </a:rPr>
                        <a:t>920066</a:t>
                      </a:r>
                      <a:endParaRPr lang="en-US" alt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 Rel-17 High power UE for NR inter-band Carrier Aggregation with 2 bands downlink and x bands uplink (x=1,2)</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16%</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China Telecom</a:t>
                      </a:r>
                      <a:endParaRPr lang="en-US" altLang="zh-CN" sz="1800" noProof="0" dirty="0">
                        <a:ln>
                          <a:noFill/>
                        </a:ln>
                        <a:solidFill>
                          <a:schemeClr val="tx1"/>
                        </a:solidFill>
                        <a:effectLst/>
                        <a:uLnTx/>
                        <a:uFillTx/>
                        <a:ea typeface="+mj-ea"/>
                        <a:cs typeface="+mj-cs"/>
                        <a:sym typeface="+mn-ea"/>
                      </a:endParaRPr>
                    </a:p>
                  </a:txBody>
                  <a:tcPr/>
                </a:tc>
              </a:tr>
              <a:tr h="640080">
                <a:tc>
                  <a:txBody>
                    <a:bodyPr/>
                    <a:p>
                      <a:pPr>
                        <a:buNone/>
                      </a:pPr>
                      <a:r>
                        <a:rPr lang="en-US" altLang="en-US" sz="1800" kern="0" noProof="0" dirty="0" smtClean="0">
                          <a:ln>
                            <a:noFill/>
                          </a:ln>
                          <a:solidFill>
                            <a:schemeClr val="tx1"/>
                          </a:solidFill>
                          <a:effectLst/>
                          <a:uLnTx/>
                          <a:uFillTx/>
                          <a:sym typeface="+mn-ea"/>
                        </a:rPr>
                        <a:t>930051</a:t>
                      </a:r>
                      <a:endParaRPr lang="en-US" alt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 Power Class 2 for EN-DC with x LTE bands + y NR band(s) in DL and with 1 LTE band +1 TDD NR band in UL (either x= 2, 3, y=1 or x=1, 2, y=2)</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5%</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Ericsson</a:t>
                      </a:r>
                      <a:endParaRPr lang="en-US" altLang="zh-CN" sz="1800" noProof="0" dirty="0">
                        <a:ln>
                          <a:noFill/>
                        </a:ln>
                        <a:solidFill>
                          <a:schemeClr val="tx1"/>
                        </a:solidFill>
                        <a:effectLst/>
                        <a:uLnTx/>
                        <a:uFillTx/>
                        <a:ea typeface="+mj-ea"/>
                        <a:cs typeface="+mj-cs"/>
                        <a:sym typeface="+mn-ea"/>
                      </a:endParaRPr>
                    </a:p>
                  </a:txBody>
                  <a:tcPr/>
                </a:tc>
              </a:tr>
              <a:tr h="640080">
                <a:tc>
                  <a:txBody>
                    <a:bodyPr/>
                    <a:p>
                      <a:pPr>
                        <a:buNone/>
                      </a:pPr>
                      <a:r>
                        <a:rPr lang="en-US" altLang="en-US" sz="1800" kern="0" noProof="0" dirty="0" smtClean="0">
                          <a:ln>
                            <a:noFill/>
                          </a:ln>
                          <a:solidFill>
                            <a:schemeClr val="tx1"/>
                          </a:solidFill>
                          <a:effectLst/>
                          <a:uLnTx/>
                          <a:uFillTx/>
                          <a:sym typeface="+mn-ea"/>
                        </a:rPr>
                        <a:t>870062</a:t>
                      </a:r>
                      <a:endParaRPr lang="en-US" alt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Test Aspects - High power UE (power class 2) for EN-DC (1 LTE TDD band + 1 NR TDD band)</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100%</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CMCC</a:t>
                      </a:r>
                      <a:endParaRPr lang="en-US" altLang="zh-CN" sz="1800" noProof="0" dirty="0">
                        <a:ln>
                          <a:noFill/>
                        </a:ln>
                        <a:solidFill>
                          <a:schemeClr val="tx1"/>
                        </a:solidFill>
                        <a:effectLst/>
                        <a:uLnTx/>
                        <a:uFillTx/>
                        <a:ea typeface="+mj-ea"/>
                        <a:cs typeface="+mj-cs"/>
                        <a:sym typeface="+mn-ea"/>
                      </a:endParaRPr>
                    </a:p>
                  </a:txBody>
                  <a:tcPr/>
                </a:tc>
              </a:tr>
            </a:tbl>
          </a:graphicData>
        </a:graphic>
      </p:graphicFrame>
      <p:sp>
        <p:nvSpPr>
          <p:cNvPr id="7" name="文本框 6"/>
          <p:cNvSpPr txBox="1"/>
          <p:nvPr/>
        </p:nvSpPr>
        <p:spPr>
          <a:xfrm>
            <a:off x="-11430" y="6104255"/>
            <a:ext cx="12190730" cy="758190"/>
          </a:xfrm>
          <a:prstGeom prst="rect">
            <a:avLst/>
          </a:prstGeom>
          <a:noFill/>
        </p:spPr>
        <p:txBody>
          <a:bodyPr wrap="square" rtlCol="0" anchor="t">
            <a:spAutoFit/>
          </a:bodyPr>
          <a:p>
            <a:pPr algn="l" eaLnBrk="1" latinLnBrk="0" hangingPunct="1">
              <a:lnSpc>
                <a:spcPts val="2600"/>
              </a:lnSpc>
              <a:spcBef>
                <a:spcPts val="1200"/>
              </a:spcBef>
              <a:buClrTx/>
              <a:buSzTx/>
              <a:buFont typeface="Arial" panose="020B0604020202020204" pitchFamily="34" charset="0"/>
              <a:buChar char="•"/>
            </a:pPr>
            <a:r>
              <a:rPr lang="en-US" altLang="zh-CN" sz="2400" dirty="0" smtClean="0">
                <a:latin typeface="+mn-lt"/>
                <a:sym typeface="+mn-ea"/>
              </a:rPr>
              <a:t> </a:t>
            </a:r>
            <a:r>
              <a:rPr lang="en-US" altLang="zh-CN" sz="2400" b="1" dirty="0" smtClean="0">
                <a:latin typeface="+mn-lt"/>
                <a:sym typeface="+mn-ea"/>
              </a:rPr>
              <a:t>Proposal 2</a:t>
            </a:r>
            <a:r>
              <a:rPr lang="en-US" altLang="zh-CN" sz="2400" dirty="0" smtClean="0">
                <a:latin typeface="+mn-lt"/>
                <a:sym typeface="+mn-ea"/>
              </a:rPr>
              <a:t>: The new RAN5 PRD proposed in Prop 1 will apply to all the </a:t>
            </a:r>
            <a:r>
              <a:rPr lang="en-US" altLang="zh-CN" sz="2400" dirty="0" smtClean="0">
                <a:solidFill>
                  <a:srgbClr val="00B050"/>
                </a:solidFill>
                <a:latin typeface="+mn-lt"/>
                <a:sym typeface="+mn-ea"/>
              </a:rPr>
              <a:t>8</a:t>
            </a:r>
            <a:r>
              <a:rPr lang="en-US" altLang="zh-CN" sz="2400" dirty="0" smtClean="0">
                <a:latin typeface="+mn-lt"/>
                <a:sym typeface="+mn-ea"/>
              </a:rPr>
              <a:t> WIs (UIC=</a:t>
            </a:r>
            <a:r>
              <a:rPr lang="en-US" altLang="zh-CN" sz="2400" dirty="0" smtClean="0">
                <a:solidFill>
                  <a:srgbClr val="00B050"/>
                </a:solidFill>
                <a:latin typeface="+mn-lt"/>
                <a:sym typeface="+mn-ea"/>
              </a:rPr>
              <a:t>760087, </a:t>
            </a:r>
            <a:r>
              <a:rPr lang="en-US" altLang="zh-CN" sz="2400" dirty="0" smtClean="0">
                <a:latin typeface="+mn-lt"/>
                <a:sym typeface="+mn-ea"/>
              </a:rPr>
              <a:t>830083, 900056, 911000, 920065, 920066, 930051</a:t>
            </a:r>
            <a:r>
              <a:rPr lang="en-US" altLang="zh-CN" sz="2400" dirty="0" smtClean="0">
                <a:solidFill>
                  <a:srgbClr val="00B050"/>
                </a:solidFill>
                <a:latin typeface="+mn-lt"/>
                <a:sym typeface="+mn-ea"/>
              </a:rPr>
              <a:t>, 870062</a:t>
            </a:r>
            <a:r>
              <a:rPr lang="en-US" altLang="zh-CN" sz="2400" dirty="0" smtClean="0">
                <a:latin typeface="+mn-lt"/>
                <a:sym typeface="+mn-ea"/>
              </a:rPr>
              <a:t>). </a:t>
            </a:r>
            <a:endParaRPr lang="en-US" altLang="zh-CN" sz="2400" dirty="0" smtClean="0">
              <a:latin typeface="+mn-lt"/>
              <a:sym typeface="+mn-ea"/>
            </a:endParaRPr>
          </a:p>
        </p:txBody>
      </p:sp>
    </p:spTree>
    <p:custDataLst>
      <p:tags r:id="rId2"/>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S_Classification_Standard"/>
          <p:cNvSpPr txBox="1">
            <a:spLocks noChangeArrowheads="1"/>
          </p:cNvSpPr>
          <p:nvPr/>
        </p:nvSpPr>
        <p:spPr bwMode="auto">
          <a:xfrm>
            <a:off x="12036425" y="6291263"/>
            <a:ext cx="153988"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rgbClr val="000000"/>
              </a:solidFill>
            </a:endParaRPr>
          </a:p>
        </p:txBody>
      </p:sp>
      <p:sp>
        <p:nvSpPr>
          <p:cNvPr id="6149" name="RS_Classification_Standard"/>
          <p:cNvSpPr txBox="1">
            <a:spLocks noChangeArrowheads="1"/>
          </p:cNvSpPr>
          <p:nvPr/>
        </p:nvSpPr>
        <p:spPr bwMode="auto">
          <a:xfrm>
            <a:off x="12177713" y="7478713"/>
            <a:ext cx="153987"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rgbClr val="000000"/>
              </a:solidFill>
            </a:endParaRPr>
          </a:p>
        </p:txBody>
      </p:sp>
      <p:graphicFrame>
        <p:nvGraphicFramePr>
          <p:cNvPr id="3" name="表格 2"/>
          <p:cNvGraphicFramePr/>
          <p:nvPr>
            <p:custDataLst>
              <p:tags r:id="rId1"/>
            </p:custDataLst>
          </p:nvPr>
        </p:nvGraphicFramePr>
        <p:xfrm>
          <a:off x="272415" y="657225"/>
          <a:ext cx="11762740" cy="1859280"/>
        </p:xfrm>
        <a:graphic>
          <a:graphicData uri="http://schemas.openxmlformats.org/drawingml/2006/table">
            <a:tbl>
              <a:tblPr firstRow="1" bandRow="1">
                <a:tableStyleId>{5C22544A-7EE6-4342-B048-85BDC9FD1C3A}</a:tableStyleId>
              </a:tblPr>
              <a:tblGrid>
                <a:gridCol w="1062355"/>
                <a:gridCol w="8822690"/>
                <a:gridCol w="792480"/>
                <a:gridCol w="1085215"/>
              </a:tblGrid>
              <a:tr h="457200">
                <a:tc>
                  <a:txBody>
                    <a:bodyPr/>
                    <a:p>
                      <a:pPr>
                        <a:buNone/>
                      </a:pPr>
                      <a:r>
                        <a:rPr lang="en-US" altLang="zh-CN" sz="2000"/>
                        <a:t>UIC</a:t>
                      </a:r>
                      <a:endParaRPr lang="en-US" altLang="zh-CN" sz="2000"/>
                    </a:p>
                  </a:txBody>
                  <a:tcPr/>
                </a:tc>
                <a:tc>
                  <a:txBody>
                    <a:bodyPr/>
                    <a:p>
                      <a:pPr>
                        <a:buNone/>
                      </a:pPr>
                      <a:r>
                        <a:rPr lang="en-US" altLang="zh-CN" sz="2000"/>
                        <a:t>WI Name</a:t>
                      </a:r>
                      <a:endParaRPr lang="en-US" altLang="zh-CN" sz="2000"/>
                    </a:p>
                  </a:txBody>
                  <a:tcPr/>
                </a:tc>
                <a:tc>
                  <a:txBody>
                    <a:bodyPr/>
                    <a:p>
                      <a:pPr>
                        <a:buNone/>
                      </a:pPr>
                      <a:r>
                        <a:rPr lang="en-US" altLang="zh-CN" sz="2000"/>
                        <a:t>Prog.</a:t>
                      </a:r>
                      <a:endParaRPr lang="en-US" altLang="zh-CN" sz="2000"/>
                    </a:p>
                  </a:txBody>
                  <a:tcPr/>
                </a:tc>
                <a:tc>
                  <a:txBody>
                    <a:bodyPr/>
                    <a:p>
                      <a:pPr>
                        <a:buNone/>
                      </a:pPr>
                      <a:r>
                        <a:rPr lang="en-US" altLang="zh-CN" sz="2000"/>
                        <a:t>Rapp.</a:t>
                      </a:r>
                      <a:endParaRPr lang="en-US" altLang="zh-CN" sz="2000"/>
                    </a:p>
                  </a:txBody>
                  <a:tcPr/>
                </a:tc>
              </a:tr>
              <a:tr h="457200">
                <a:tc>
                  <a:txBody>
                    <a:bodyPr/>
                    <a:p>
                      <a:pPr>
                        <a:buNone/>
                      </a:pPr>
                      <a:r>
                        <a:rPr lang="en-US" altLang="en-US" sz="2000" kern="0" noProof="0" dirty="0" smtClean="0">
                          <a:ln>
                            <a:noFill/>
                          </a:ln>
                          <a:solidFill>
                            <a:schemeClr val="tx1"/>
                          </a:solidFill>
                          <a:effectLst/>
                          <a:uLnTx/>
                          <a:uFillTx/>
                          <a:sym typeface="+mn-ea"/>
                        </a:rPr>
                        <a:t>850062</a:t>
                      </a:r>
                      <a:endParaRPr lang="en-US" altLang="en-US" sz="2000" kern="0" noProof="0" dirty="0" smtClean="0">
                        <a:ln>
                          <a:noFill/>
                        </a:ln>
                        <a:solidFill>
                          <a:schemeClr val="tx1"/>
                        </a:solidFill>
                        <a:effectLst/>
                        <a:uLnTx/>
                        <a:uFillTx/>
                        <a:sym typeface="+mn-ea"/>
                      </a:endParaRPr>
                    </a:p>
                  </a:txBody>
                  <a:tcPr/>
                </a:tc>
                <a:tc>
                  <a:txBody>
                    <a:bodyPr/>
                    <a:p>
                      <a:pPr>
                        <a:buNone/>
                      </a:pPr>
                      <a:r>
                        <a:rPr lang="en-US" altLang="zh-CN" sz="2000" noProof="0" dirty="0">
                          <a:ln>
                            <a:noFill/>
                          </a:ln>
                          <a:solidFill>
                            <a:schemeClr val="tx1"/>
                          </a:solidFill>
                          <a:effectLst/>
                          <a:uLnTx/>
                          <a:uFillTx/>
                          <a:ea typeface="+mj-ea"/>
                          <a:cs typeface="+mj-cs"/>
                          <a:sym typeface="+mn-ea"/>
                        </a:rPr>
                        <a:t>UE Conformance Test Aspects -  New Rel-16 NR bands and extension of existing NR bands</a:t>
                      </a:r>
                      <a:endParaRPr lang="en-US" altLang="zh-CN" sz="2000" noProof="0" dirty="0">
                        <a:ln>
                          <a:noFill/>
                        </a:ln>
                        <a:solidFill>
                          <a:schemeClr val="tx1"/>
                        </a:solidFill>
                        <a:effectLst/>
                        <a:uLnTx/>
                        <a:uFillTx/>
                        <a:ea typeface="+mj-ea"/>
                        <a:cs typeface="+mj-cs"/>
                        <a:sym typeface="+mn-ea"/>
                      </a:endParaRPr>
                    </a:p>
                  </a:txBody>
                  <a:tcPr/>
                </a:tc>
                <a:tc>
                  <a:txBody>
                    <a:bodyPr/>
                    <a:p>
                      <a:pPr>
                        <a:buNone/>
                      </a:pPr>
                      <a:r>
                        <a:rPr lang="en-US" altLang="zh-CN" sz="2000" noProof="0" dirty="0">
                          <a:ln>
                            <a:noFill/>
                          </a:ln>
                          <a:solidFill>
                            <a:schemeClr val="tx1"/>
                          </a:solidFill>
                          <a:effectLst/>
                          <a:uLnTx/>
                          <a:uFillTx/>
                          <a:ea typeface="+mj-ea"/>
                          <a:cs typeface="+mj-cs"/>
                          <a:sym typeface="+mn-ea"/>
                        </a:rPr>
                        <a:t>69%</a:t>
                      </a:r>
                      <a:endParaRPr lang="en-US" altLang="zh-CN" sz="2000" noProof="0" dirty="0">
                        <a:ln>
                          <a:noFill/>
                        </a:ln>
                        <a:solidFill>
                          <a:schemeClr val="tx1"/>
                        </a:solidFill>
                        <a:effectLst/>
                        <a:uLnTx/>
                        <a:uFillTx/>
                        <a:ea typeface="+mj-ea"/>
                        <a:cs typeface="+mj-cs"/>
                        <a:sym typeface="+mn-ea"/>
                      </a:endParaRPr>
                    </a:p>
                  </a:txBody>
                  <a:tcPr/>
                </a:tc>
                <a:tc>
                  <a:txBody>
                    <a:bodyPr/>
                    <a:p>
                      <a:pPr>
                        <a:buNone/>
                      </a:pPr>
                      <a:r>
                        <a:rPr lang="en-US" altLang="zh-CN" sz="2000" noProof="0" dirty="0">
                          <a:ln>
                            <a:noFill/>
                          </a:ln>
                          <a:solidFill>
                            <a:schemeClr val="tx1"/>
                          </a:solidFill>
                          <a:effectLst/>
                          <a:uLnTx/>
                          <a:uFillTx/>
                          <a:ea typeface="+mj-ea"/>
                          <a:cs typeface="+mj-cs"/>
                          <a:sym typeface="+mn-ea"/>
                        </a:rPr>
                        <a:t>Ericsson</a:t>
                      </a:r>
                      <a:endParaRPr lang="en-US" altLang="zh-CN" sz="2000" noProof="0" dirty="0">
                        <a:ln>
                          <a:noFill/>
                        </a:ln>
                        <a:solidFill>
                          <a:schemeClr val="tx1"/>
                        </a:solidFill>
                        <a:effectLst/>
                        <a:uLnTx/>
                        <a:uFillTx/>
                        <a:ea typeface="+mj-ea"/>
                        <a:cs typeface="+mj-cs"/>
                        <a:sym typeface="+mn-ea"/>
                      </a:endParaRPr>
                    </a:p>
                  </a:txBody>
                  <a:tcPr/>
                </a:tc>
              </a:tr>
              <a:tr h="457200">
                <a:tc>
                  <a:txBody>
                    <a:bodyPr/>
                    <a:p>
                      <a:pPr>
                        <a:buNone/>
                      </a:pPr>
                      <a:r>
                        <a:rPr lang="en-US" altLang="en-US" sz="2000" kern="0" noProof="0" dirty="0" smtClean="0">
                          <a:ln>
                            <a:noFill/>
                          </a:ln>
                          <a:solidFill>
                            <a:schemeClr val="tx1"/>
                          </a:solidFill>
                          <a:effectLst/>
                          <a:uLnTx/>
                          <a:uFillTx/>
                          <a:sym typeface="+mn-ea"/>
                        </a:rPr>
                        <a:t>900055</a:t>
                      </a:r>
                      <a:endParaRPr lang="en-US" altLang="en-US" sz="2000" kern="0" noProof="0" dirty="0" smtClean="0">
                        <a:ln>
                          <a:noFill/>
                        </a:ln>
                        <a:solidFill>
                          <a:schemeClr val="tx1"/>
                        </a:solidFill>
                        <a:effectLst/>
                        <a:uLnTx/>
                        <a:uFillTx/>
                        <a:sym typeface="+mn-ea"/>
                      </a:endParaRPr>
                    </a:p>
                  </a:txBody>
                  <a:tcPr/>
                </a:tc>
                <a:tc>
                  <a:txBody>
                    <a:bodyPr/>
                    <a:p>
                      <a:pPr>
                        <a:buNone/>
                      </a:pPr>
                      <a:r>
                        <a:rPr lang="en-US" altLang="zh-CN" sz="2000" noProof="0" dirty="0">
                          <a:ln>
                            <a:noFill/>
                          </a:ln>
                          <a:solidFill>
                            <a:schemeClr val="tx1"/>
                          </a:solidFill>
                          <a:effectLst/>
                          <a:uLnTx/>
                          <a:uFillTx/>
                          <a:ea typeface="+mj-ea"/>
                          <a:cs typeface="+mj-cs"/>
                          <a:sym typeface="+mn-ea"/>
                        </a:rPr>
                        <a:t>UE Conformance - New Rel-17 NR licensed bands and extension of existing NR bands</a:t>
                      </a:r>
                      <a:endParaRPr lang="en-US" altLang="zh-CN" sz="2000" noProof="0" dirty="0">
                        <a:ln>
                          <a:noFill/>
                        </a:ln>
                        <a:solidFill>
                          <a:schemeClr val="tx1"/>
                        </a:solidFill>
                        <a:effectLst/>
                        <a:uLnTx/>
                        <a:uFillTx/>
                        <a:ea typeface="+mj-ea"/>
                        <a:cs typeface="+mj-cs"/>
                        <a:sym typeface="+mn-ea"/>
                      </a:endParaRPr>
                    </a:p>
                  </a:txBody>
                  <a:tcPr/>
                </a:tc>
                <a:tc>
                  <a:txBody>
                    <a:bodyPr/>
                    <a:p>
                      <a:pPr>
                        <a:buNone/>
                      </a:pPr>
                      <a:r>
                        <a:rPr lang="en-US" altLang="zh-CN" sz="2000" noProof="0" dirty="0">
                          <a:ln>
                            <a:noFill/>
                          </a:ln>
                          <a:solidFill>
                            <a:schemeClr val="tx1"/>
                          </a:solidFill>
                          <a:effectLst/>
                          <a:uLnTx/>
                          <a:uFillTx/>
                          <a:ea typeface="+mj-ea"/>
                          <a:cs typeface="+mj-cs"/>
                          <a:sym typeface="+mn-ea"/>
                        </a:rPr>
                        <a:t>28%</a:t>
                      </a:r>
                      <a:endParaRPr lang="en-US" altLang="zh-CN" sz="2000" noProof="0" dirty="0">
                        <a:ln>
                          <a:noFill/>
                        </a:ln>
                        <a:solidFill>
                          <a:schemeClr val="tx1"/>
                        </a:solidFill>
                        <a:effectLst/>
                        <a:uLnTx/>
                        <a:uFillTx/>
                        <a:ea typeface="+mj-ea"/>
                        <a:cs typeface="+mj-cs"/>
                        <a:sym typeface="+mn-ea"/>
                      </a:endParaRPr>
                    </a:p>
                  </a:txBody>
                  <a:tcPr/>
                </a:tc>
                <a:tc>
                  <a:txBody>
                    <a:bodyPr/>
                    <a:p>
                      <a:pPr>
                        <a:buNone/>
                      </a:pPr>
                      <a:r>
                        <a:rPr lang="en-US" altLang="zh-CN" sz="2000" noProof="0" dirty="0">
                          <a:ln>
                            <a:noFill/>
                          </a:ln>
                          <a:solidFill>
                            <a:schemeClr val="tx1"/>
                          </a:solidFill>
                          <a:effectLst/>
                          <a:uLnTx/>
                          <a:uFillTx/>
                          <a:ea typeface="+mj-ea"/>
                          <a:cs typeface="+mj-cs"/>
                          <a:sym typeface="+mn-ea"/>
                        </a:rPr>
                        <a:t>Huawei</a:t>
                      </a:r>
                      <a:endParaRPr lang="en-US" altLang="zh-CN" sz="2000" noProof="0" dirty="0">
                        <a:ln>
                          <a:noFill/>
                        </a:ln>
                        <a:solidFill>
                          <a:schemeClr val="tx1"/>
                        </a:solidFill>
                        <a:effectLst/>
                        <a:uLnTx/>
                        <a:uFillTx/>
                        <a:ea typeface="+mj-ea"/>
                        <a:cs typeface="+mj-cs"/>
                        <a:sym typeface="+mn-ea"/>
                      </a:endParaRPr>
                    </a:p>
                  </a:txBody>
                  <a:tcPr/>
                </a:tc>
              </a:tr>
            </a:tbl>
          </a:graphicData>
        </a:graphic>
      </p:graphicFrame>
      <p:sp>
        <p:nvSpPr>
          <p:cNvPr id="7" name="文本框 6"/>
          <p:cNvSpPr txBox="1"/>
          <p:nvPr/>
        </p:nvSpPr>
        <p:spPr>
          <a:xfrm>
            <a:off x="146050" y="2645410"/>
            <a:ext cx="11889740" cy="3707765"/>
          </a:xfrm>
          <a:prstGeom prst="rect">
            <a:avLst/>
          </a:prstGeom>
          <a:noFill/>
        </p:spPr>
        <p:txBody>
          <a:bodyPr wrap="square" rtlCol="0" anchor="t">
            <a:spAutoFit/>
          </a:bodyPr>
          <a:p>
            <a:pPr algn="l" eaLnBrk="1" hangingPunct="1">
              <a:lnSpc>
                <a:spcPts val="3000"/>
              </a:lnSpc>
              <a:spcBef>
                <a:spcPts val="1200"/>
              </a:spcBef>
              <a:buClrTx/>
              <a:buSzTx/>
              <a:buFont typeface="Arial" panose="020B0604020202020204" pitchFamily="34" charset="0"/>
              <a:buChar char="•"/>
            </a:pPr>
            <a:r>
              <a:rPr lang="en-US" altLang="zh-CN" sz="2800" dirty="0" smtClean="0">
                <a:latin typeface="+mn-lt"/>
                <a:sym typeface="+mn-ea"/>
              </a:rPr>
              <a:t> </a:t>
            </a:r>
            <a:r>
              <a:rPr lang="en-US" altLang="zh-CN" sz="2800" b="1" dirty="0" smtClean="0">
                <a:latin typeface="+mn-lt"/>
                <a:sym typeface="+mn-ea"/>
              </a:rPr>
              <a:t>Observation 3</a:t>
            </a:r>
            <a:r>
              <a:rPr lang="en-US" altLang="zh-CN" sz="2800" dirty="0" smtClean="0">
                <a:latin typeface="+mn-lt"/>
                <a:sym typeface="+mn-ea"/>
              </a:rPr>
              <a:t>: </a:t>
            </a:r>
            <a:r>
              <a:rPr lang="en-US" altLang="zh-CN" sz="2400" dirty="0" smtClean="0">
                <a:latin typeface="+mn-lt"/>
                <a:sym typeface="+mn-ea"/>
              </a:rPr>
              <a:t>As of </a:t>
            </a:r>
            <a:r>
              <a:rPr lang="en-US" sz="2400" dirty="0" smtClean="0">
                <a:latin typeface="+mn-lt"/>
                <a:sym typeface="+mn-ea"/>
              </a:rPr>
              <a:t>RAN5#93-e, the above 2 NR bands WIs relate to 5G NR CADC configuration WIs. </a:t>
            </a:r>
            <a:r>
              <a:rPr lang="en-US" altLang="zh-CN" sz="2400" dirty="0" smtClean="0">
                <a:latin typeface="+mn-lt"/>
                <a:sym typeface="+mn-ea"/>
              </a:rPr>
              <a:t>As agreed in R5-195406, only after the Rel-16 new bands have been introduced into RAN5 Rel-16 test specs, the Rel-16 new band combos could be introduced into RAN5 Rel-16 test specs. The introduction of Rel-16 new bands is out of the scope of “NR_CADC_NR_LTE_DC_R16-UEConTest” WI.</a:t>
            </a:r>
            <a:endParaRPr lang="en-US" altLang="zh-CN" sz="2400" dirty="0" smtClean="0">
              <a:latin typeface="+mn-lt"/>
              <a:sym typeface="+mn-ea"/>
            </a:endParaRPr>
          </a:p>
          <a:p>
            <a:pPr algn="l" eaLnBrk="1" hangingPunct="1">
              <a:lnSpc>
                <a:spcPts val="3000"/>
              </a:lnSpc>
              <a:spcBef>
                <a:spcPts val="1200"/>
              </a:spcBef>
              <a:buClrTx/>
              <a:buSzTx/>
              <a:buFont typeface="Arial" panose="020B0604020202020204" pitchFamily="34" charset="0"/>
              <a:buChar char="•"/>
            </a:pPr>
            <a:r>
              <a:rPr lang="en-US" altLang="zh-CN" sz="2800" dirty="0" smtClean="0">
                <a:latin typeface="+mn-lt"/>
              </a:rPr>
              <a:t> </a:t>
            </a:r>
            <a:r>
              <a:rPr lang="en-US" altLang="zh-CN" sz="2800" b="1" dirty="0" smtClean="0">
                <a:latin typeface="+mn-lt"/>
              </a:rPr>
              <a:t>Proposal 3</a:t>
            </a:r>
            <a:r>
              <a:rPr lang="en-US" altLang="zh-CN" sz="2800" dirty="0" smtClean="0">
                <a:latin typeface="+mn-lt"/>
              </a:rPr>
              <a:t>: </a:t>
            </a:r>
            <a:r>
              <a:rPr lang="en-US" altLang="zh-CN" sz="2400" dirty="0" smtClean="0">
                <a:latin typeface="+mn-lt"/>
                <a:sym typeface="+mn-ea"/>
              </a:rPr>
              <a:t>Only after the Rel-16/17 new bands have been introduced into RAN5 test specs, the Rel-16/17 new band combos could be introduced into RAN5 test specs. The introduction of Rel-16/17 new bands is out of the scope of “NR_CADC_NR_LTE_DC_R16-UEConTest” and “NR_CADC_NR_LTE_DC_R17-UEConTest” WI.</a:t>
            </a:r>
            <a:r>
              <a:rPr lang="en-US" altLang="zh-CN" sz="2400" dirty="0" smtClean="0">
                <a:latin typeface="+mn-lt"/>
              </a:rPr>
              <a:t> </a:t>
            </a:r>
            <a:endParaRPr lang="en-US" altLang="zh-CN" sz="2400" dirty="0" smtClean="0">
              <a:latin typeface="+mn-lt"/>
            </a:endParaRPr>
          </a:p>
        </p:txBody>
      </p:sp>
      <p:sp>
        <p:nvSpPr>
          <p:cNvPr id="9" name="标题 1"/>
          <p:cNvSpPr>
            <a:spLocks noGrp="1" noChangeArrowheads="1"/>
          </p:cNvSpPr>
          <p:nvPr>
            <p:ph type="title"/>
          </p:nvPr>
        </p:nvSpPr>
        <p:spPr>
          <a:xfrm>
            <a:off x="272415" y="63500"/>
            <a:ext cx="11677015" cy="713740"/>
          </a:xfrm>
        </p:spPr>
        <p:txBody>
          <a:bodyPr/>
          <a:p>
            <a:pPr eaLnBrk="1" hangingPunct="1"/>
            <a:r>
              <a:rPr lang="en-US" altLang="zh-CN" sz="3200" b="1" dirty="0" smtClean="0"/>
              <a:t>The existing </a:t>
            </a:r>
            <a:r>
              <a:rPr lang="en-US" altLang="zh-CN" sz="3200" b="1" dirty="0" smtClean="0">
                <a:solidFill>
                  <a:srgbClr val="0000FF"/>
                </a:solidFill>
              </a:rPr>
              <a:t>NR bands</a:t>
            </a:r>
            <a:r>
              <a:rPr lang="en-US" altLang="zh-CN" sz="3200" b="1" dirty="0" smtClean="0"/>
              <a:t> WIs relate to 5G NR CADC config. WIs in RAN5</a:t>
            </a:r>
            <a:endParaRPr lang="en-US" altLang="zh-CN" sz="3200" b="1" dirty="0" smtClean="0"/>
          </a:p>
        </p:txBody>
      </p:sp>
    </p:spTree>
    <p:custDataLst>
      <p:tags r:id="rId2"/>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S_Classification_Standard"/>
          <p:cNvSpPr txBox="1">
            <a:spLocks noChangeArrowheads="1"/>
          </p:cNvSpPr>
          <p:nvPr/>
        </p:nvSpPr>
        <p:spPr bwMode="auto">
          <a:xfrm>
            <a:off x="12036425" y="6291263"/>
            <a:ext cx="153988"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rgbClr val="000000"/>
              </a:solidFill>
            </a:endParaRPr>
          </a:p>
        </p:txBody>
      </p:sp>
      <p:sp>
        <p:nvSpPr>
          <p:cNvPr id="6149" name="RS_Classification_Standard"/>
          <p:cNvSpPr txBox="1">
            <a:spLocks noChangeArrowheads="1"/>
          </p:cNvSpPr>
          <p:nvPr/>
        </p:nvSpPr>
        <p:spPr bwMode="auto">
          <a:xfrm>
            <a:off x="12177713" y="7478713"/>
            <a:ext cx="153987"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rgbClr val="000000"/>
              </a:solidFill>
            </a:endParaRPr>
          </a:p>
        </p:txBody>
      </p:sp>
      <p:graphicFrame>
        <p:nvGraphicFramePr>
          <p:cNvPr id="3" name="表格 2"/>
          <p:cNvGraphicFramePr/>
          <p:nvPr>
            <p:custDataLst>
              <p:tags r:id="rId1"/>
            </p:custDataLst>
          </p:nvPr>
        </p:nvGraphicFramePr>
        <p:xfrm>
          <a:off x="108585" y="1387475"/>
          <a:ext cx="11927205" cy="4766945"/>
        </p:xfrm>
        <a:graphic>
          <a:graphicData uri="http://schemas.openxmlformats.org/drawingml/2006/table">
            <a:tbl>
              <a:tblPr firstRow="1" bandRow="1">
                <a:tableStyleId>{5C22544A-7EE6-4342-B048-85BDC9FD1C3A}</a:tableStyleId>
              </a:tblPr>
              <a:tblGrid>
                <a:gridCol w="920115"/>
                <a:gridCol w="9096375"/>
                <a:gridCol w="1016000"/>
                <a:gridCol w="894715"/>
              </a:tblGrid>
              <a:tr h="396240">
                <a:tc>
                  <a:txBody>
                    <a:bodyPr/>
                    <a:p>
                      <a:pPr>
                        <a:buNone/>
                      </a:pPr>
                      <a:r>
                        <a:rPr lang="en-US" altLang="zh-CN" sz="2000"/>
                        <a:t>UIC</a:t>
                      </a:r>
                      <a:endParaRPr lang="en-US" altLang="zh-CN" sz="2000"/>
                    </a:p>
                  </a:txBody>
                  <a:tcPr/>
                </a:tc>
                <a:tc>
                  <a:txBody>
                    <a:bodyPr/>
                    <a:p>
                      <a:pPr>
                        <a:buNone/>
                      </a:pPr>
                      <a:r>
                        <a:rPr lang="en-US" altLang="zh-CN" sz="2000"/>
                        <a:t>WI Name</a:t>
                      </a:r>
                      <a:endParaRPr lang="en-US" altLang="zh-CN" sz="2000"/>
                    </a:p>
                  </a:txBody>
                  <a:tcPr/>
                </a:tc>
                <a:tc>
                  <a:txBody>
                    <a:bodyPr/>
                    <a:p>
                      <a:pPr>
                        <a:buNone/>
                      </a:pPr>
                      <a:r>
                        <a:rPr lang="en-US" altLang="zh-CN" sz="2000"/>
                        <a:t>Prog.</a:t>
                      </a:r>
                      <a:endParaRPr lang="en-US" altLang="zh-CN" sz="2000"/>
                    </a:p>
                  </a:txBody>
                  <a:tcPr/>
                </a:tc>
                <a:tc>
                  <a:txBody>
                    <a:bodyPr/>
                    <a:p>
                      <a:pPr>
                        <a:buNone/>
                      </a:pPr>
                      <a:r>
                        <a:rPr lang="en-US" altLang="zh-CN" sz="2000"/>
                        <a:t>Rapp.</a:t>
                      </a:r>
                      <a:endParaRPr lang="en-US" altLang="zh-CN" sz="2000"/>
                    </a:p>
                  </a:txBody>
                  <a:tcPr/>
                </a:tc>
              </a:tr>
              <a:tr h="365760">
                <a:tc>
                  <a:txBody>
                    <a:bodyPr/>
                    <a:p>
                      <a:pPr>
                        <a:buNone/>
                      </a:pPr>
                      <a:r>
                        <a:rPr lang="en-US" altLang="en-US" sz="1800" kern="0" noProof="0" dirty="0" smtClean="0">
                          <a:ln>
                            <a:noFill/>
                          </a:ln>
                          <a:solidFill>
                            <a:srgbClr val="00B050"/>
                          </a:solidFill>
                          <a:effectLst/>
                          <a:uLnTx/>
                          <a:uFillTx/>
                          <a:sym typeface="+mn-ea"/>
                        </a:rPr>
                        <a:t>760087</a:t>
                      </a:r>
                      <a:endParaRPr lang="en-US" altLang="en-US" sz="1800" kern="0" noProof="0" dirty="0" smtClean="0">
                        <a:ln>
                          <a:noFill/>
                        </a:ln>
                        <a:solidFill>
                          <a:srgbClr val="00B050"/>
                        </a:solidFill>
                        <a:effectLst/>
                        <a:uLnTx/>
                        <a:uFillTx/>
                        <a:sym typeface="+mn-ea"/>
                      </a:endParaRPr>
                    </a:p>
                  </a:txBody>
                  <a:tcPr/>
                </a:tc>
                <a:tc>
                  <a:txBody>
                    <a:bodyPr/>
                    <a:p>
                      <a:pPr>
                        <a:buNone/>
                      </a:pPr>
                      <a:r>
                        <a:rPr lang="en-US" altLang="zh-CN" sz="1800" noProof="0" dirty="0">
                          <a:ln>
                            <a:noFill/>
                          </a:ln>
                          <a:solidFill>
                            <a:srgbClr val="00B050"/>
                          </a:solidFill>
                          <a:effectLst/>
                          <a:uLnTx/>
                          <a:uFillTx/>
                          <a:ea typeface="+mj-ea"/>
                          <a:cs typeface="+mj-cs"/>
                          <a:sym typeface="+mn-ea"/>
                        </a:rPr>
                        <a:t>UE Conformance Test Aspects - 5G system with NR and LTE, </a:t>
                      </a:r>
                      <a:endParaRPr lang="en-US" altLang="zh-CN" sz="1800" noProof="0" dirty="0">
                        <a:ln>
                          <a:noFill/>
                        </a:ln>
                        <a:solidFill>
                          <a:srgbClr val="00B050"/>
                        </a:solidFill>
                        <a:effectLst/>
                        <a:uLnTx/>
                        <a:uFillTx/>
                        <a:ea typeface="+mj-ea"/>
                        <a:cs typeface="+mj-cs"/>
                        <a:sym typeface="+mn-ea"/>
                      </a:endParaRPr>
                    </a:p>
                    <a:p>
                      <a:pPr>
                        <a:buNone/>
                      </a:pPr>
                      <a:r>
                        <a:rPr lang="en-US" altLang="zh-CN" sz="1800" noProof="0" dirty="0">
                          <a:ln>
                            <a:noFill/>
                          </a:ln>
                          <a:solidFill>
                            <a:srgbClr val="00B050"/>
                          </a:solidFill>
                          <a:effectLst/>
                          <a:uLnTx/>
                          <a:uFillTx/>
                          <a:ea typeface="+mj-ea"/>
                          <a:cs typeface="+mj-cs"/>
                          <a:sym typeface="+mn-ea"/>
                        </a:rPr>
                        <a:t>Except for Sub-WI “Rel-15 NR bands, NR CA/DC and EN-DC configurations” </a:t>
                      </a:r>
                      <a:endParaRPr lang="en-US" altLang="zh-CN" sz="1800" noProof="0" dirty="0">
                        <a:ln>
                          <a:noFill/>
                        </a:ln>
                        <a:solidFill>
                          <a:srgbClr val="00B050"/>
                        </a:solidFill>
                        <a:effectLst/>
                        <a:uLnTx/>
                        <a:uFillTx/>
                        <a:ea typeface="+mj-ea"/>
                        <a:cs typeface="+mj-cs"/>
                        <a:sym typeface="+mn-ea"/>
                      </a:endParaRPr>
                    </a:p>
                  </a:txBody>
                  <a:tcPr/>
                </a:tc>
                <a:tc>
                  <a:txBody>
                    <a:bodyPr/>
                    <a:p>
                      <a:pPr>
                        <a:buNone/>
                      </a:pPr>
                      <a:endParaRPr lang="en-US" altLang="zh-CN" sz="1800" noProof="0" dirty="0">
                        <a:ln>
                          <a:noFill/>
                        </a:ln>
                        <a:solidFill>
                          <a:srgbClr val="00B050"/>
                        </a:solidFill>
                        <a:effectLst/>
                        <a:uLnTx/>
                        <a:uFillTx/>
                        <a:ea typeface="+mj-ea"/>
                        <a:cs typeface="+mj-cs"/>
                        <a:sym typeface="+mn-ea"/>
                      </a:endParaRPr>
                    </a:p>
                  </a:txBody>
                  <a:tcPr/>
                </a:tc>
                <a:tc>
                  <a:txBody>
                    <a:bodyPr/>
                    <a:p>
                      <a:pPr>
                        <a:buNone/>
                      </a:pPr>
                      <a:r>
                        <a:rPr lang="en-US" altLang="zh-CN" sz="1800" noProof="0" dirty="0">
                          <a:ln>
                            <a:noFill/>
                          </a:ln>
                          <a:solidFill>
                            <a:srgbClr val="00B050"/>
                          </a:solidFill>
                          <a:effectLst/>
                          <a:uLnTx/>
                          <a:uFillTx/>
                          <a:ea typeface="+mj-ea"/>
                          <a:cs typeface="+mj-cs"/>
                          <a:sym typeface="+mn-ea"/>
                        </a:rPr>
                        <a:t>E///</a:t>
                      </a:r>
                      <a:endParaRPr lang="en-US" altLang="zh-CN" sz="1800" noProof="0" dirty="0">
                        <a:ln>
                          <a:noFill/>
                        </a:ln>
                        <a:solidFill>
                          <a:srgbClr val="00B050"/>
                        </a:solidFill>
                        <a:effectLst/>
                        <a:uLnTx/>
                        <a:uFillTx/>
                        <a:ea typeface="+mj-ea"/>
                        <a:cs typeface="+mj-cs"/>
                        <a:sym typeface="+mn-ea"/>
                      </a:endParaRPr>
                    </a:p>
                  </a:txBody>
                  <a:tcPr/>
                </a:tc>
              </a:tr>
              <a:tr h="365760">
                <a:tc>
                  <a:txBody>
                    <a:bodyPr/>
                    <a:p>
                      <a:pPr>
                        <a:buNone/>
                      </a:pPr>
                      <a:r>
                        <a:rPr lang="en-US" altLang="en-US" sz="1800" kern="0" noProof="0" dirty="0" smtClean="0">
                          <a:ln>
                            <a:noFill/>
                          </a:ln>
                          <a:solidFill>
                            <a:schemeClr val="tx1"/>
                          </a:solidFill>
                          <a:effectLst/>
                          <a:uLnTx/>
                          <a:uFillTx/>
                          <a:sym typeface="+mn-ea"/>
                        </a:rPr>
                        <a:t>870061</a:t>
                      </a:r>
                      <a:endParaRPr lang="en-US" alt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Test Aspects - RF requirements for NR frequency range 1 (FR1)</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56%</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Huawei</a:t>
                      </a:r>
                      <a:endParaRPr lang="en-US" altLang="zh-CN" sz="1800" noProof="0" dirty="0">
                        <a:ln>
                          <a:noFill/>
                        </a:ln>
                        <a:solidFill>
                          <a:schemeClr val="tx1"/>
                        </a:solidFill>
                        <a:effectLst/>
                        <a:uLnTx/>
                        <a:uFillTx/>
                        <a:ea typeface="+mj-ea"/>
                        <a:cs typeface="+mj-cs"/>
                        <a:sym typeface="+mn-ea"/>
                      </a:endParaRPr>
                    </a:p>
                  </a:txBody>
                  <a:tcPr/>
                </a:tc>
              </a:tr>
              <a:tr h="365760">
                <a:tc>
                  <a:txBody>
                    <a:bodyPr/>
                    <a:p>
                      <a:pPr>
                        <a:buNone/>
                      </a:pPr>
                      <a:r>
                        <a:rPr lang="en-US" altLang="en-US" sz="1800" kern="0" noProof="0" dirty="0" smtClean="0">
                          <a:ln>
                            <a:noFill/>
                          </a:ln>
                          <a:solidFill>
                            <a:schemeClr val="tx1"/>
                          </a:solidFill>
                          <a:effectLst/>
                          <a:uLnTx/>
                          <a:uFillTx/>
                          <a:sym typeface="+mn-ea"/>
                        </a:rPr>
                        <a:t>910098</a:t>
                      </a:r>
                      <a:endParaRPr lang="en-US" alt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Test Aspects - NR RF requirement enhancements for frequency range 2 (FR2)</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48%</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Nokia</a:t>
                      </a:r>
                      <a:endParaRPr lang="en-US" altLang="zh-CN" sz="1800" noProof="0" dirty="0">
                        <a:ln>
                          <a:noFill/>
                        </a:ln>
                        <a:solidFill>
                          <a:schemeClr val="tx1"/>
                        </a:solidFill>
                        <a:effectLst/>
                        <a:uLnTx/>
                        <a:uFillTx/>
                        <a:ea typeface="+mj-ea"/>
                        <a:cs typeface="+mj-cs"/>
                        <a:sym typeface="+mn-ea"/>
                      </a:endParaRPr>
                    </a:p>
                  </a:txBody>
                  <a:tcPr/>
                </a:tc>
              </a:tr>
              <a:tr h="471805">
                <a:tc>
                  <a:txBody>
                    <a:bodyPr/>
                    <a:p>
                      <a:pPr>
                        <a:buNone/>
                      </a:pPr>
                      <a:r>
                        <a:rPr lang="en-US" altLang="en-US" sz="1800" kern="0" noProof="0" dirty="0" smtClean="0">
                          <a:ln>
                            <a:noFill/>
                          </a:ln>
                          <a:solidFill>
                            <a:srgbClr val="0000FF"/>
                          </a:solidFill>
                          <a:effectLst/>
                          <a:uLnTx/>
                          <a:uFillTx/>
                          <a:sym typeface="+mn-ea"/>
                        </a:rPr>
                        <a:t>911004</a:t>
                      </a:r>
                      <a:endParaRPr lang="en-US" altLang="en-US" sz="1800" kern="0" noProof="0" dirty="0" smtClean="0">
                        <a:ln>
                          <a:noFill/>
                        </a:ln>
                        <a:solidFill>
                          <a:srgbClr val="0000FF"/>
                        </a:solidFill>
                        <a:effectLst/>
                        <a:uLnTx/>
                        <a:uFillTx/>
                        <a:sym typeface="+mn-ea"/>
                      </a:endParaRPr>
                    </a:p>
                  </a:txBody>
                  <a:tcPr/>
                </a:tc>
                <a:tc>
                  <a:txBody>
                    <a:bodyPr/>
                    <a:p>
                      <a:pPr>
                        <a:buNone/>
                      </a:pPr>
                      <a:r>
                        <a:rPr lang="en-US" altLang="zh-CN" sz="1800" noProof="0" dirty="0">
                          <a:ln>
                            <a:noFill/>
                          </a:ln>
                          <a:solidFill>
                            <a:srgbClr val="0000FF"/>
                          </a:solidFill>
                          <a:effectLst/>
                          <a:uLnTx/>
                          <a:uFillTx/>
                          <a:ea typeface="+mj-ea"/>
                          <a:cs typeface="+mj-cs"/>
                          <a:sym typeface="+mn-ea"/>
                        </a:rPr>
                        <a:t>UE Conformance Test Aspects - LTE-NR &amp; NR-NR Dual Connectivity and NR CA enhancements</a:t>
                      </a:r>
                      <a:endParaRPr lang="en-US" altLang="zh-CN" sz="1800" noProof="0" dirty="0">
                        <a:ln>
                          <a:noFill/>
                        </a:ln>
                        <a:solidFill>
                          <a:srgbClr val="0000FF"/>
                        </a:solidFill>
                        <a:effectLst/>
                        <a:uLnTx/>
                        <a:uFillTx/>
                        <a:ea typeface="+mj-ea"/>
                        <a:cs typeface="+mj-cs"/>
                        <a:sym typeface="+mn-ea"/>
                      </a:endParaRPr>
                    </a:p>
                  </a:txBody>
                  <a:tcPr/>
                </a:tc>
                <a:tc>
                  <a:txBody>
                    <a:bodyPr/>
                    <a:p>
                      <a:pPr>
                        <a:buNone/>
                      </a:pPr>
                      <a:r>
                        <a:rPr lang="en-US" altLang="zh-CN" sz="1800" noProof="0" dirty="0">
                          <a:ln>
                            <a:noFill/>
                          </a:ln>
                          <a:solidFill>
                            <a:srgbClr val="0000FF"/>
                          </a:solidFill>
                          <a:effectLst/>
                          <a:uLnTx/>
                          <a:uFillTx/>
                          <a:ea typeface="+mj-ea"/>
                          <a:cs typeface="+mj-cs"/>
                          <a:sym typeface="+mn-ea"/>
                        </a:rPr>
                        <a:t>6%</a:t>
                      </a:r>
                      <a:endParaRPr lang="en-US" altLang="zh-CN" sz="1800" noProof="0" dirty="0">
                        <a:ln>
                          <a:noFill/>
                        </a:ln>
                        <a:solidFill>
                          <a:srgbClr val="0000FF"/>
                        </a:solidFill>
                        <a:effectLst/>
                        <a:uLnTx/>
                        <a:uFillTx/>
                        <a:ea typeface="+mj-ea"/>
                        <a:cs typeface="+mj-cs"/>
                        <a:sym typeface="+mn-ea"/>
                      </a:endParaRPr>
                    </a:p>
                  </a:txBody>
                  <a:tcPr/>
                </a:tc>
                <a:tc>
                  <a:txBody>
                    <a:bodyPr/>
                    <a:p>
                      <a:pPr>
                        <a:buNone/>
                      </a:pPr>
                      <a:r>
                        <a:rPr lang="en-US" altLang="zh-CN" sz="1800" noProof="0" dirty="0">
                          <a:ln>
                            <a:noFill/>
                          </a:ln>
                          <a:solidFill>
                            <a:srgbClr val="0000FF"/>
                          </a:solidFill>
                          <a:effectLst/>
                          <a:uLnTx/>
                          <a:uFillTx/>
                          <a:ea typeface="+mj-ea"/>
                          <a:cs typeface="+mj-cs"/>
                          <a:sym typeface="+mn-ea"/>
                        </a:rPr>
                        <a:t>Nokia</a:t>
                      </a:r>
                      <a:endParaRPr lang="en-US" altLang="zh-CN" sz="1800" noProof="0" dirty="0">
                        <a:ln>
                          <a:noFill/>
                        </a:ln>
                        <a:solidFill>
                          <a:srgbClr val="0000FF"/>
                        </a:solidFill>
                        <a:effectLst/>
                        <a:uLnTx/>
                        <a:uFillTx/>
                        <a:ea typeface="+mj-ea"/>
                        <a:cs typeface="+mj-cs"/>
                        <a:sym typeface="+mn-ea"/>
                      </a:endParaRPr>
                    </a:p>
                  </a:txBody>
                  <a:tcPr/>
                </a:tc>
              </a:tr>
              <a:tr h="471805">
                <a:tc>
                  <a:txBody>
                    <a:bodyPr/>
                    <a:p>
                      <a:pPr>
                        <a:buNone/>
                      </a:pPr>
                      <a:r>
                        <a:rPr lang="en-US" altLang="en-US" sz="1800" kern="0" noProof="0" dirty="0" smtClean="0">
                          <a:ln>
                            <a:noFill/>
                          </a:ln>
                          <a:solidFill>
                            <a:srgbClr val="00B050"/>
                          </a:solidFill>
                          <a:effectLst/>
                          <a:uLnTx/>
                          <a:uFillTx/>
                          <a:sym typeface="+mn-ea"/>
                        </a:rPr>
                        <a:t>870062</a:t>
                      </a:r>
                      <a:endParaRPr lang="en-US" altLang="en-US" sz="1800" kern="0" noProof="0" dirty="0" smtClean="0">
                        <a:ln>
                          <a:noFill/>
                        </a:ln>
                        <a:solidFill>
                          <a:srgbClr val="00B050"/>
                        </a:solidFill>
                        <a:effectLst/>
                        <a:uLnTx/>
                        <a:uFillTx/>
                        <a:sym typeface="+mn-ea"/>
                      </a:endParaRPr>
                    </a:p>
                  </a:txBody>
                  <a:tcPr/>
                </a:tc>
                <a:tc>
                  <a:txBody>
                    <a:bodyPr/>
                    <a:p>
                      <a:pPr>
                        <a:buNone/>
                      </a:pPr>
                      <a:r>
                        <a:rPr lang="en-US" altLang="zh-CN" sz="1800" noProof="0" dirty="0">
                          <a:ln>
                            <a:noFill/>
                          </a:ln>
                          <a:solidFill>
                            <a:srgbClr val="00B050"/>
                          </a:solidFill>
                          <a:effectLst/>
                          <a:uLnTx/>
                          <a:uFillTx/>
                          <a:ea typeface="+mj-ea"/>
                          <a:cs typeface="+mj-cs"/>
                          <a:sym typeface="+mn-ea"/>
                        </a:rPr>
                        <a:t>UE Conformance Test Aspects - High power UE (power class 2) for EN-DC (1 LTE TDD band + 1 NR TDD band)</a:t>
                      </a:r>
                      <a:endParaRPr lang="en-US" altLang="zh-CN" sz="1800" noProof="0" dirty="0">
                        <a:ln>
                          <a:noFill/>
                        </a:ln>
                        <a:solidFill>
                          <a:srgbClr val="00B050"/>
                        </a:solidFill>
                        <a:effectLst/>
                        <a:uLnTx/>
                        <a:uFillTx/>
                        <a:ea typeface="+mj-ea"/>
                        <a:cs typeface="+mj-cs"/>
                        <a:sym typeface="+mn-ea"/>
                      </a:endParaRPr>
                    </a:p>
                  </a:txBody>
                  <a:tcPr/>
                </a:tc>
                <a:tc>
                  <a:txBody>
                    <a:bodyPr/>
                    <a:p>
                      <a:pPr>
                        <a:buNone/>
                      </a:pPr>
                      <a:r>
                        <a:rPr lang="en-US" altLang="zh-CN" sz="1800" noProof="0" dirty="0">
                          <a:ln>
                            <a:noFill/>
                          </a:ln>
                          <a:solidFill>
                            <a:srgbClr val="00B050"/>
                          </a:solidFill>
                          <a:effectLst/>
                          <a:uLnTx/>
                          <a:uFillTx/>
                          <a:ea typeface="+mj-ea"/>
                          <a:cs typeface="+mj-cs"/>
                          <a:sym typeface="+mn-ea"/>
                        </a:rPr>
                        <a:t>100%</a:t>
                      </a:r>
                      <a:endParaRPr lang="en-US" altLang="zh-CN" sz="1800" noProof="0" dirty="0">
                        <a:ln>
                          <a:noFill/>
                        </a:ln>
                        <a:solidFill>
                          <a:srgbClr val="00B050"/>
                        </a:solidFill>
                        <a:effectLst/>
                        <a:uLnTx/>
                        <a:uFillTx/>
                        <a:ea typeface="+mj-ea"/>
                        <a:cs typeface="+mj-cs"/>
                        <a:sym typeface="+mn-ea"/>
                      </a:endParaRPr>
                    </a:p>
                  </a:txBody>
                  <a:tcPr/>
                </a:tc>
                <a:tc>
                  <a:txBody>
                    <a:bodyPr/>
                    <a:p>
                      <a:pPr>
                        <a:buNone/>
                      </a:pPr>
                      <a:r>
                        <a:rPr lang="en-US" altLang="zh-CN" sz="1800" noProof="0" dirty="0">
                          <a:ln>
                            <a:noFill/>
                          </a:ln>
                          <a:solidFill>
                            <a:srgbClr val="00B050"/>
                          </a:solidFill>
                          <a:effectLst/>
                          <a:uLnTx/>
                          <a:uFillTx/>
                          <a:ea typeface="+mj-ea"/>
                          <a:cs typeface="+mj-cs"/>
                          <a:sym typeface="+mn-ea"/>
                        </a:rPr>
                        <a:t>CMCC</a:t>
                      </a:r>
                      <a:endParaRPr lang="en-US" altLang="zh-CN" sz="1800" noProof="0" dirty="0">
                        <a:ln>
                          <a:noFill/>
                        </a:ln>
                        <a:solidFill>
                          <a:srgbClr val="00B050"/>
                        </a:solidFill>
                        <a:effectLst/>
                        <a:uLnTx/>
                        <a:uFillTx/>
                        <a:ea typeface="+mj-ea"/>
                        <a:cs typeface="+mj-cs"/>
                        <a:sym typeface="+mn-ea"/>
                      </a:endParaRPr>
                    </a:p>
                  </a:txBody>
                  <a:tcPr/>
                </a:tc>
              </a:tr>
              <a:tr h="471805">
                <a:tc>
                  <a:txBody>
                    <a:bodyPr/>
                    <a:p>
                      <a:pPr>
                        <a:buNone/>
                      </a:pPr>
                      <a:r>
                        <a:rPr lang="en-US" altLang="en-US" sz="1800" kern="0" noProof="0" dirty="0" smtClean="0">
                          <a:ln>
                            <a:noFill/>
                          </a:ln>
                          <a:solidFill>
                            <a:srgbClr val="00B050"/>
                          </a:solidFill>
                          <a:effectLst/>
                          <a:uLnTx/>
                          <a:uFillTx/>
                          <a:sym typeface="+mn-ea"/>
                        </a:rPr>
                        <a:t>911000</a:t>
                      </a:r>
                      <a:endParaRPr lang="en-US" altLang="en-US" sz="1800" kern="0" noProof="0" dirty="0" smtClean="0">
                        <a:ln>
                          <a:noFill/>
                        </a:ln>
                        <a:solidFill>
                          <a:srgbClr val="00B050"/>
                        </a:solidFill>
                        <a:effectLst/>
                        <a:uLnTx/>
                        <a:uFillTx/>
                        <a:sym typeface="+mn-ea"/>
                      </a:endParaRPr>
                    </a:p>
                  </a:txBody>
                  <a:tcPr/>
                </a:tc>
                <a:tc>
                  <a:txBody>
                    <a:bodyPr/>
                    <a:p>
                      <a:pPr>
                        <a:buNone/>
                      </a:pPr>
                      <a:r>
                        <a:rPr lang="en-US" altLang="zh-CN" sz="1800" noProof="0" dirty="0">
                          <a:ln>
                            <a:noFill/>
                          </a:ln>
                          <a:solidFill>
                            <a:srgbClr val="00B050"/>
                          </a:solidFill>
                          <a:effectLst/>
                          <a:uLnTx/>
                          <a:uFillTx/>
                          <a:ea typeface="+mj-ea"/>
                          <a:cs typeface="+mj-cs"/>
                          <a:sym typeface="+mn-ea"/>
                        </a:rPr>
                        <a:t>UE Conformance - High power UE (power class 2) for EN-DC with 1 LTE band + 1 NR TDD band</a:t>
                      </a:r>
                      <a:endParaRPr lang="en-US" altLang="zh-CN" sz="1800" noProof="0" dirty="0">
                        <a:ln>
                          <a:noFill/>
                        </a:ln>
                        <a:solidFill>
                          <a:srgbClr val="00B050"/>
                        </a:solidFill>
                        <a:effectLst/>
                        <a:uLnTx/>
                        <a:uFillTx/>
                        <a:ea typeface="+mj-ea"/>
                        <a:cs typeface="+mj-cs"/>
                        <a:sym typeface="+mn-ea"/>
                      </a:endParaRPr>
                    </a:p>
                  </a:txBody>
                  <a:tcPr/>
                </a:tc>
                <a:tc>
                  <a:txBody>
                    <a:bodyPr/>
                    <a:p>
                      <a:pPr>
                        <a:buNone/>
                      </a:pPr>
                      <a:r>
                        <a:rPr lang="en-US" altLang="zh-CN" sz="1800" noProof="0" dirty="0">
                          <a:ln>
                            <a:noFill/>
                          </a:ln>
                          <a:solidFill>
                            <a:srgbClr val="00B050"/>
                          </a:solidFill>
                          <a:effectLst/>
                          <a:uLnTx/>
                          <a:uFillTx/>
                          <a:ea typeface="+mj-ea"/>
                          <a:cs typeface="+mj-cs"/>
                          <a:sym typeface="+mn-ea"/>
                        </a:rPr>
                        <a:t>16%</a:t>
                      </a:r>
                      <a:endParaRPr lang="en-US" altLang="zh-CN" sz="1800" noProof="0" dirty="0">
                        <a:ln>
                          <a:noFill/>
                        </a:ln>
                        <a:solidFill>
                          <a:srgbClr val="00B050"/>
                        </a:solidFill>
                        <a:effectLst/>
                        <a:uLnTx/>
                        <a:uFillTx/>
                        <a:ea typeface="+mj-ea"/>
                        <a:cs typeface="+mj-cs"/>
                        <a:sym typeface="+mn-ea"/>
                      </a:endParaRPr>
                    </a:p>
                  </a:txBody>
                  <a:tcPr/>
                </a:tc>
                <a:tc>
                  <a:txBody>
                    <a:bodyPr/>
                    <a:p>
                      <a:pPr>
                        <a:buNone/>
                      </a:pPr>
                      <a:r>
                        <a:rPr lang="en-US" altLang="zh-CN" sz="1800" noProof="0" dirty="0">
                          <a:ln>
                            <a:noFill/>
                          </a:ln>
                          <a:solidFill>
                            <a:srgbClr val="00B050"/>
                          </a:solidFill>
                          <a:effectLst/>
                          <a:uLnTx/>
                          <a:uFillTx/>
                          <a:ea typeface="+mj-ea"/>
                          <a:cs typeface="+mj-cs"/>
                          <a:sym typeface="+mn-ea"/>
                        </a:rPr>
                        <a:t>CU</a:t>
                      </a:r>
                      <a:endParaRPr lang="en-US" altLang="zh-CN" sz="1800" noProof="0" dirty="0">
                        <a:ln>
                          <a:noFill/>
                        </a:ln>
                        <a:solidFill>
                          <a:srgbClr val="00B050"/>
                        </a:solidFill>
                        <a:effectLst/>
                        <a:uLnTx/>
                        <a:uFillTx/>
                        <a:ea typeface="+mj-ea"/>
                        <a:cs typeface="+mj-cs"/>
                        <a:sym typeface="+mn-ea"/>
                      </a:endParaRPr>
                    </a:p>
                  </a:txBody>
                  <a:tcPr/>
                </a:tc>
              </a:tr>
              <a:tr h="640080">
                <a:tc>
                  <a:txBody>
                    <a:bodyPr/>
                    <a:p>
                      <a:pPr>
                        <a:buNone/>
                      </a:pPr>
                      <a:r>
                        <a:rPr lang="en-US" altLang="en-US" sz="1800" kern="0" noProof="0" dirty="0" smtClean="0">
                          <a:ln>
                            <a:noFill/>
                          </a:ln>
                          <a:solidFill>
                            <a:srgbClr val="00B050"/>
                          </a:solidFill>
                          <a:effectLst/>
                          <a:uLnTx/>
                          <a:uFillTx/>
                          <a:sym typeface="+mn-ea"/>
                        </a:rPr>
                        <a:t>920065</a:t>
                      </a:r>
                      <a:endParaRPr lang="en-US" altLang="en-US" sz="1800" kern="0" noProof="0" dirty="0" smtClean="0">
                        <a:ln>
                          <a:noFill/>
                        </a:ln>
                        <a:solidFill>
                          <a:srgbClr val="00B050"/>
                        </a:solidFill>
                        <a:effectLst/>
                        <a:uLnTx/>
                        <a:uFillTx/>
                        <a:sym typeface="+mn-ea"/>
                      </a:endParaRPr>
                    </a:p>
                  </a:txBody>
                  <a:tcPr/>
                </a:tc>
                <a:tc>
                  <a:txBody>
                    <a:bodyPr/>
                    <a:p>
                      <a:pPr>
                        <a:buNone/>
                      </a:pPr>
                      <a:r>
                        <a:rPr lang="en-US" altLang="zh-CN" sz="1800" noProof="0" dirty="0">
                          <a:ln>
                            <a:noFill/>
                          </a:ln>
                          <a:solidFill>
                            <a:srgbClr val="00B050"/>
                          </a:solidFill>
                          <a:effectLst/>
                          <a:uLnTx/>
                          <a:uFillTx/>
                          <a:ea typeface="+mj-ea"/>
                          <a:cs typeface="+mj-cs"/>
                          <a:sym typeface="+mn-ea"/>
                        </a:rPr>
                        <a:t>UE Conformance - SAR schemes for UE power class 2 (PC2) for NR inter-band Carrier Aggregation and supplemental uplink (SUL) configurations with 2 bands UL</a:t>
                      </a:r>
                      <a:endParaRPr lang="en-US" altLang="zh-CN" sz="1800" noProof="0" dirty="0">
                        <a:ln>
                          <a:noFill/>
                        </a:ln>
                        <a:solidFill>
                          <a:srgbClr val="00B050"/>
                        </a:solidFill>
                        <a:effectLst/>
                        <a:uLnTx/>
                        <a:uFillTx/>
                        <a:ea typeface="+mj-ea"/>
                        <a:cs typeface="+mj-cs"/>
                        <a:sym typeface="+mn-ea"/>
                      </a:endParaRPr>
                    </a:p>
                  </a:txBody>
                  <a:tcPr/>
                </a:tc>
                <a:tc>
                  <a:txBody>
                    <a:bodyPr/>
                    <a:p>
                      <a:pPr>
                        <a:buNone/>
                      </a:pPr>
                      <a:r>
                        <a:rPr lang="en-US" altLang="zh-CN" sz="1800" noProof="0" dirty="0">
                          <a:ln>
                            <a:noFill/>
                          </a:ln>
                          <a:solidFill>
                            <a:srgbClr val="00B050"/>
                          </a:solidFill>
                          <a:effectLst/>
                          <a:uLnTx/>
                          <a:uFillTx/>
                          <a:ea typeface="+mj-ea"/>
                          <a:cs typeface="+mj-cs"/>
                          <a:sym typeface="+mn-ea"/>
                        </a:rPr>
                        <a:t>17%</a:t>
                      </a:r>
                      <a:endParaRPr lang="en-US" altLang="zh-CN" sz="1800" noProof="0" dirty="0">
                        <a:ln>
                          <a:noFill/>
                        </a:ln>
                        <a:solidFill>
                          <a:srgbClr val="00B050"/>
                        </a:solidFill>
                        <a:effectLst/>
                        <a:uLnTx/>
                        <a:uFillTx/>
                        <a:ea typeface="+mj-ea"/>
                        <a:cs typeface="+mj-cs"/>
                        <a:sym typeface="+mn-ea"/>
                      </a:endParaRPr>
                    </a:p>
                  </a:txBody>
                  <a:tcPr/>
                </a:tc>
                <a:tc>
                  <a:txBody>
                    <a:bodyPr/>
                    <a:p>
                      <a:pPr>
                        <a:buNone/>
                      </a:pPr>
                      <a:r>
                        <a:rPr lang="en-US" altLang="zh-CN" sz="1800" noProof="0" dirty="0">
                          <a:ln>
                            <a:noFill/>
                          </a:ln>
                          <a:solidFill>
                            <a:srgbClr val="00B050"/>
                          </a:solidFill>
                          <a:effectLst/>
                          <a:uLnTx/>
                          <a:uFillTx/>
                          <a:ea typeface="+mj-ea"/>
                          <a:cs typeface="+mj-cs"/>
                          <a:sym typeface="+mn-ea"/>
                        </a:rPr>
                        <a:t>CT</a:t>
                      </a:r>
                      <a:endParaRPr lang="en-US" altLang="zh-CN" sz="1800" noProof="0" dirty="0">
                        <a:ln>
                          <a:noFill/>
                        </a:ln>
                        <a:solidFill>
                          <a:srgbClr val="00B050"/>
                        </a:solidFill>
                        <a:effectLst/>
                        <a:uLnTx/>
                        <a:uFillTx/>
                        <a:ea typeface="+mj-ea"/>
                        <a:cs typeface="+mj-cs"/>
                        <a:sym typeface="+mn-ea"/>
                      </a:endParaRPr>
                    </a:p>
                  </a:txBody>
                  <a:tcPr/>
                </a:tc>
              </a:tr>
              <a:tr h="471805">
                <a:tc>
                  <a:txBody>
                    <a:bodyPr/>
                    <a:p>
                      <a:pPr>
                        <a:buNone/>
                      </a:pPr>
                      <a:r>
                        <a:rPr lang="en-US" altLang="en-US" sz="1800" kern="0" noProof="0" dirty="0" smtClean="0">
                          <a:ln>
                            <a:noFill/>
                          </a:ln>
                          <a:solidFill>
                            <a:srgbClr val="00B050"/>
                          </a:solidFill>
                          <a:effectLst/>
                          <a:uLnTx/>
                          <a:uFillTx/>
                          <a:sym typeface="+mn-ea"/>
                        </a:rPr>
                        <a:t>920066</a:t>
                      </a:r>
                      <a:endParaRPr lang="en-US" altLang="en-US" sz="1800" kern="0" noProof="0" dirty="0" smtClean="0">
                        <a:ln>
                          <a:noFill/>
                        </a:ln>
                        <a:solidFill>
                          <a:srgbClr val="00B050"/>
                        </a:solidFill>
                        <a:effectLst/>
                        <a:uLnTx/>
                        <a:uFillTx/>
                        <a:sym typeface="+mn-ea"/>
                      </a:endParaRPr>
                    </a:p>
                  </a:txBody>
                  <a:tcPr/>
                </a:tc>
                <a:tc>
                  <a:txBody>
                    <a:bodyPr/>
                    <a:p>
                      <a:pPr>
                        <a:buNone/>
                      </a:pPr>
                      <a:r>
                        <a:rPr lang="en-US" altLang="zh-CN" sz="1800" noProof="0" dirty="0">
                          <a:ln>
                            <a:noFill/>
                          </a:ln>
                          <a:solidFill>
                            <a:srgbClr val="00B050"/>
                          </a:solidFill>
                          <a:effectLst/>
                          <a:uLnTx/>
                          <a:uFillTx/>
                          <a:ea typeface="+mj-ea"/>
                          <a:cs typeface="+mj-cs"/>
                          <a:sym typeface="+mn-ea"/>
                        </a:rPr>
                        <a:t>UE Conformance - Rel-17 High power UE for NR inter-band Carrier Aggregation with 2 bands downlink and x bands uplink (x=1,2)</a:t>
                      </a:r>
                      <a:endParaRPr lang="en-US" altLang="zh-CN" sz="1800" noProof="0" dirty="0">
                        <a:ln>
                          <a:noFill/>
                        </a:ln>
                        <a:solidFill>
                          <a:srgbClr val="00B050"/>
                        </a:solidFill>
                        <a:effectLst/>
                        <a:uLnTx/>
                        <a:uFillTx/>
                        <a:ea typeface="+mj-ea"/>
                        <a:cs typeface="+mj-cs"/>
                        <a:sym typeface="+mn-ea"/>
                      </a:endParaRPr>
                    </a:p>
                  </a:txBody>
                  <a:tcPr/>
                </a:tc>
                <a:tc>
                  <a:txBody>
                    <a:bodyPr/>
                    <a:p>
                      <a:pPr>
                        <a:buNone/>
                      </a:pPr>
                      <a:r>
                        <a:rPr lang="en-US" altLang="zh-CN" sz="1800" noProof="0" dirty="0">
                          <a:ln>
                            <a:noFill/>
                          </a:ln>
                          <a:solidFill>
                            <a:srgbClr val="00B050"/>
                          </a:solidFill>
                          <a:effectLst/>
                          <a:uLnTx/>
                          <a:uFillTx/>
                          <a:ea typeface="+mj-ea"/>
                          <a:cs typeface="+mj-cs"/>
                          <a:sym typeface="+mn-ea"/>
                        </a:rPr>
                        <a:t>16%</a:t>
                      </a:r>
                      <a:endParaRPr lang="en-US" altLang="zh-CN" sz="1800" noProof="0" dirty="0">
                        <a:ln>
                          <a:noFill/>
                        </a:ln>
                        <a:solidFill>
                          <a:srgbClr val="00B050"/>
                        </a:solidFill>
                        <a:effectLst/>
                        <a:uLnTx/>
                        <a:uFillTx/>
                        <a:ea typeface="+mj-ea"/>
                        <a:cs typeface="+mj-cs"/>
                        <a:sym typeface="+mn-ea"/>
                      </a:endParaRPr>
                    </a:p>
                  </a:txBody>
                  <a:tcPr/>
                </a:tc>
                <a:tc>
                  <a:txBody>
                    <a:bodyPr/>
                    <a:p>
                      <a:pPr>
                        <a:buNone/>
                      </a:pPr>
                      <a:r>
                        <a:rPr lang="en-US" altLang="zh-CN" sz="1800" noProof="0" dirty="0">
                          <a:ln>
                            <a:noFill/>
                          </a:ln>
                          <a:solidFill>
                            <a:srgbClr val="00B050"/>
                          </a:solidFill>
                          <a:effectLst/>
                          <a:uLnTx/>
                          <a:uFillTx/>
                          <a:ea typeface="+mj-ea"/>
                          <a:cs typeface="+mj-cs"/>
                          <a:sym typeface="+mn-ea"/>
                        </a:rPr>
                        <a:t>CT</a:t>
                      </a:r>
                      <a:endParaRPr lang="en-US" altLang="zh-CN" sz="1800" noProof="0" dirty="0">
                        <a:ln>
                          <a:noFill/>
                        </a:ln>
                        <a:solidFill>
                          <a:srgbClr val="00B050"/>
                        </a:solidFill>
                        <a:effectLst/>
                        <a:uLnTx/>
                        <a:uFillTx/>
                        <a:ea typeface="+mj-ea"/>
                        <a:cs typeface="+mj-cs"/>
                        <a:sym typeface="+mn-ea"/>
                      </a:endParaRPr>
                    </a:p>
                  </a:txBody>
                  <a:tcPr/>
                </a:tc>
              </a:tr>
              <a:tr h="471805">
                <a:tc>
                  <a:txBody>
                    <a:bodyPr/>
                    <a:p>
                      <a:pPr>
                        <a:buNone/>
                      </a:pPr>
                      <a:r>
                        <a:rPr lang="en-US" altLang="en-US" sz="1800" kern="0" noProof="0" dirty="0" smtClean="0">
                          <a:ln>
                            <a:noFill/>
                          </a:ln>
                          <a:solidFill>
                            <a:srgbClr val="00B050"/>
                          </a:solidFill>
                          <a:effectLst/>
                          <a:uLnTx/>
                          <a:uFillTx/>
                          <a:sym typeface="+mn-ea"/>
                        </a:rPr>
                        <a:t>930051</a:t>
                      </a:r>
                      <a:endParaRPr lang="en-US" altLang="en-US" sz="1800" kern="0" noProof="0" dirty="0" smtClean="0">
                        <a:ln>
                          <a:noFill/>
                        </a:ln>
                        <a:solidFill>
                          <a:srgbClr val="00B050"/>
                        </a:solidFill>
                        <a:effectLst/>
                        <a:uLnTx/>
                        <a:uFillTx/>
                        <a:sym typeface="+mn-ea"/>
                      </a:endParaRPr>
                    </a:p>
                  </a:txBody>
                  <a:tcPr/>
                </a:tc>
                <a:tc>
                  <a:txBody>
                    <a:bodyPr/>
                    <a:p>
                      <a:pPr>
                        <a:buNone/>
                      </a:pPr>
                      <a:r>
                        <a:rPr lang="en-US" altLang="zh-CN" sz="1800" noProof="0" dirty="0">
                          <a:ln>
                            <a:noFill/>
                          </a:ln>
                          <a:solidFill>
                            <a:srgbClr val="00B050"/>
                          </a:solidFill>
                          <a:effectLst/>
                          <a:uLnTx/>
                          <a:uFillTx/>
                          <a:ea typeface="+mj-ea"/>
                          <a:cs typeface="+mj-cs"/>
                          <a:sym typeface="+mn-ea"/>
                        </a:rPr>
                        <a:t>UE Conformance - Power Class 2 for EN-DC with x LTE bands + y NR band(s) in DL and with 1 LTE band +1 TDD NR band in UL (either x= 2, 3, y=1 or x=1, 2, y=2)</a:t>
                      </a:r>
                      <a:endParaRPr lang="en-US" altLang="zh-CN" sz="1800" noProof="0" dirty="0">
                        <a:ln>
                          <a:noFill/>
                        </a:ln>
                        <a:solidFill>
                          <a:srgbClr val="00B050"/>
                        </a:solidFill>
                        <a:effectLst/>
                        <a:uLnTx/>
                        <a:uFillTx/>
                        <a:ea typeface="+mj-ea"/>
                        <a:cs typeface="+mj-cs"/>
                        <a:sym typeface="+mn-ea"/>
                      </a:endParaRPr>
                    </a:p>
                  </a:txBody>
                  <a:tcPr/>
                </a:tc>
                <a:tc>
                  <a:txBody>
                    <a:bodyPr/>
                    <a:p>
                      <a:pPr>
                        <a:buNone/>
                      </a:pPr>
                      <a:r>
                        <a:rPr lang="en-US" altLang="zh-CN" sz="1800" noProof="0" dirty="0">
                          <a:ln>
                            <a:noFill/>
                          </a:ln>
                          <a:solidFill>
                            <a:srgbClr val="00B050"/>
                          </a:solidFill>
                          <a:effectLst/>
                          <a:uLnTx/>
                          <a:uFillTx/>
                          <a:ea typeface="+mj-ea"/>
                          <a:cs typeface="+mj-cs"/>
                          <a:sym typeface="+mn-ea"/>
                        </a:rPr>
                        <a:t>5%</a:t>
                      </a:r>
                      <a:endParaRPr lang="en-US" altLang="zh-CN" sz="1800" noProof="0" dirty="0">
                        <a:ln>
                          <a:noFill/>
                        </a:ln>
                        <a:solidFill>
                          <a:srgbClr val="00B050"/>
                        </a:solidFill>
                        <a:effectLst/>
                        <a:uLnTx/>
                        <a:uFillTx/>
                        <a:ea typeface="+mj-ea"/>
                        <a:cs typeface="+mj-cs"/>
                        <a:sym typeface="+mn-ea"/>
                      </a:endParaRPr>
                    </a:p>
                  </a:txBody>
                  <a:tcPr/>
                </a:tc>
                <a:tc>
                  <a:txBody>
                    <a:bodyPr/>
                    <a:p>
                      <a:pPr>
                        <a:buNone/>
                      </a:pPr>
                      <a:r>
                        <a:rPr lang="en-US" altLang="zh-CN" sz="1800" noProof="0" dirty="0">
                          <a:ln>
                            <a:noFill/>
                          </a:ln>
                          <a:solidFill>
                            <a:srgbClr val="00B050"/>
                          </a:solidFill>
                          <a:effectLst/>
                          <a:uLnTx/>
                          <a:uFillTx/>
                          <a:ea typeface="+mj-ea"/>
                          <a:cs typeface="+mj-cs"/>
                          <a:sym typeface="+mn-ea"/>
                        </a:rPr>
                        <a:t>E///</a:t>
                      </a:r>
                      <a:endParaRPr lang="en-US" altLang="zh-CN" sz="1800" noProof="0" dirty="0">
                        <a:ln>
                          <a:noFill/>
                        </a:ln>
                        <a:solidFill>
                          <a:srgbClr val="00B050"/>
                        </a:solidFill>
                        <a:effectLst/>
                        <a:uLnTx/>
                        <a:uFillTx/>
                        <a:ea typeface="+mj-ea"/>
                        <a:cs typeface="+mj-cs"/>
                        <a:sym typeface="+mn-ea"/>
                      </a:endParaRPr>
                    </a:p>
                  </a:txBody>
                  <a:tcPr/>
                </a:tc>
              </a:tr>
            </a:tbl>
          </a:graphicData>
        </a:graphic>
      </p:graphicFrame>
      <p:sp>
        <p:nvSpPr>
          <p:cNvPr id="4" name="内容占位符 2"/>
          <p:cNvSpPr>
            <a:spLocks noGrp="1" noChangeArrowheads="1"/>
          </p:cNvSpPr>
          <p:nvPr/>
        </p:nvSpPr>
        <p:spPr bwMode="auto">
          <a:xfrm>
            <a:off x="-12065" y="596265"/>
            <a:ext cx="12191365" cy="783590"/>
          </a:xfrm>
          <a:prstGeom prst="rect">
            <a:avLst/>
          </a:prstGeom>
          <a:noFill/>
          <a:ln w="9525">
            <a:noFill/>
            <a:miter lim="800000"/>
          </a:ln>
        </p:spPr>
        <p:txBody>
          <a:bodyPr lIns="121917" tIns="60958" rIns="121917" bIns="60958"/>
          <a:p>
            <a:pPr eaLnBrk="1" latinLnBrk="0" hangingPunct="1">
              <a:lnSpc>
                <a:spcPts val="2600"/>
              </a:lnSpc>
              <a:buFont typeface="Arial" panose="020B0604020202020204" pitchFamily="34" charset="0"/>
              <a:buChar char="•"/>
            </a:pPr>
            <a:r>
              <a:rPr lang="en-US" altLang="zh-CN" sz="2800" dirty="0" smtClean="0">
                <a:latin typeface="+mn-lt"/>
              </a:rPr>
              <a:t> </a:t>
            </a:r>
            <a:r>
              <a:rPr lang="en-US" altLang="zh-CN" sz="2400" b="1" dirty="0" smtClean="0">
                <a:latin typeface="+mn-lt"/>
              </a:rPr>
              <a:t>Observation 4</a:t>
            </a:r>
            <a:r>
              <a:rPr lang="en-US" altLang="zh-CN" sz="2400" b="1" dirty="0" smtClean="0">
                <a:solidFill>
                  <a:srgbClr val="00B050"/>
                </a:solidFill>
                <a:latin typeface="+mn-lt"/>
              </a:rPr>
              <a:t>.1</a:t>
            </a:r>
            <a:r>
              <a:rPr lang="en-US" altLang="zh-CN" sz="2400" dirty="0" smtClean="0">
                <a:latin typeface="+mn-lt"/>
              </a:rPr>
              <a:t>: </a:t>
            </a:r>
            <a:r>
              <a:rPr lang="en-US" altLang="zh-CN" sz="2000" dirty="0" smtClean="0">
                <a:latin typeface="+mn-lt"/>
              </a:rPr>
              <a:t>As of </a:t>
            </a:r>
            <a:r>
              <a:rPr lang="en-US" sz="2000" dirty="0" smtClean="0">
                <a:latin typeface="+mn-lt"/>
              </a:rPr>
              <a:t>RAN5#93-e, the following </a:t>
            </a:r>
            <a:r>
              <a:rPr lang="en-US" sz="2000" dirty="0" smtClean="0">
                <a:solidFill>
                  <a:srgbClr val="00B050"/>
                </a:solidFill>
                <a:latin typeface="+mn-lt"/>
              </a:rPr>
              <a:t>9</a:t>
            </a:r>
            <a:r>
              <a:rPr lang="en-US" sz="2000" dirty="0" smtClean="0">
                <a:latin typeface="+mn-lt"/>
              </a:rPr>
              <a:t> feature specific WIs </a:t>
            </a:r>
            <a:r>
              <a:rPr lang="en-US" sz="2000" dirty="0" smtClean="0">
                <a:latin typeface="+mn-lt"/>
                <a:sym typeface="+mn-ea"/>
              </a:rPr>
              <a:t>relate to 5G NR CADC configuration WIs</a:t>
            </a:r>
            <a:r>
              <a:rPr lang="en-US" sz="2000" dirty="0" smtClean="0">
                <a:latin typeface="+mn-lt"/>
              </a:rPr>
              <a:t>. Specific configurations will be used to complete the corresponding test cases in the following </a:t>
            </a:r>
            <a:r>
              <a:rPr lang="en-US" sz="2000" dirty="0" smtClean="0">
                <a:solidFill>
                  <a:srgbClr val="00B050"/>
                </a:solidFill>
                <a:latin typeface="+mn-lt"/>
              </a:rPr>
              <a:t>9</a:t>
            </a:r>
            <a:r>
              <a:rPr lang="en-US" sz="2000" dirty="0" smtClean="0">
                <a:latin typeface="+mn-lt"/>
              </a:rPr>
              <a:t> WIs. </a:t>
            </a:r>
            <a:endParaRPr lang="en-US" sz="2000" dirty="0" smtClean="0">
              <a:latin typeface="+mn-lt"/>
            </a:endParaRPr>
          </a:p>
        </p:txBody>
      </p:sp>
      <p:sp>
        <p:nvSpPr>
          <p:cNvPr id="5" name="标题 1"/>
          <p:cNvSpPr>
            <a:spLocks noGrp="1" noChangeArrowheads="1"/>
          </p:cNvSpPr>
          <p:nvPr/>
        </p:nvSpPr>
        <p:spPr>
          <a:xfrm>
            <a:off x="-12065" y="63500"/>
            <a:ext cx="12192000" cy="713740"/>
          </a:xfrm>
          <a:prstGeom prst="rect">
            <a:avLst/>
          </a:prstGeom>
          <a:noFill/>
          <a:ln w="9525">
            <a:noFill/>
            <a:miter lim="800000"/>
          </a:ln>
        </p:spPr>
        <p:txBody>
          <a:bodyPr vert="horz" wrap="square" lIns="121917" tIns="60958" rIns="121917" bIns="60958" numCol="1" anchor="ctr" anchorCtr="0" compatLnSpc="1"/>
          <a:lstStyle>
            <a:lvl1pPr algn="l" rtl="0" eaLnBrk="0" fontAlgn="base" hangingPunct="0">
              <a:lnSpc>
                <a:spcPct val="90000"/>
              </a:lnSpc>
              <a:spcBef>
                <a:spcPct val="0"/>
              </a:spcBef>
              <a:spcAft>
                <a:spcPct val="0"/>
              </a:spcAft>
              <a:defRPr sz="5900" kern="1200">
                <a:solidFill>
                  <a:schemeClr val="tx1"/>
                </a:solidFill>
                <a:latin typeface="+mj-lt"/>
                <a:ea typeface="+mj-ea"/>
                <a:cs typeface="+mj-cs"/>
              </a:defRPr>
            </a:lvl1pPr>
            <a:lvl2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5pPr>
            <a:lvl6pPr marL="609600" algn="l" rtl="0" fontAlgn="base">
              <a:lnSpc>
                <a:spcPct val="90000"/>
              </a:lnSpc>
              <a:spcBef>
                <a:spcPct val="0"/>
              </a:spcBef>
              <a:spcAft>
                <a:spcPct val="0"/>
              </a:spcAft>
              <a:defRPr sz="5900">
                <a:solidFill>
                  <a:schemeClr val="tx1"/>
                </a:solidFill>
                <a:latin typeface="Calibri Light" panose="020F0302020204030204" pitchFamily="34" charset="0"/>
              </a:defRPr>
            </a:lvl6pPr>
            <a:lvl7pPr marL="1219200" algn="l" rtl="0" fontAlgn="base">
              <a:lnSpc>
                <a:spcPct val="90000"/>
              </a:lnSpc>
              <a:spcBef>
                <a:spcPct val="0"/>
              </a:spcBef>
              <a:spcAft>
                <a:spcPct val="0"/>
              </a:spcAft>
              <a:defRPr sz="5900">
                <a:solidFill>
                  <a:schemeClr val="tx1"/>
                </a:solidFill>
                <a:latin typeface="Calibri Light" panose="020F0302020204030204" pitchFamily="34" charset="0"/>
              </a:defRPr>
            </a:lvl7pPr>
            <a:lvl8pPr marL="1828800" algn="l" rtl="0" fontAlgn="base">
              <a:lnSpc>
                <a:spcPct val="90000"/>
              </a:lnSpc>
              <a:spcBef>
                <a:spcPct val="0"/>
              </a:spcBef>
              <a:spcAft>
                <a:spcPct val="0"/>
              </a:spcAft>
              <a:defRPr sz="5900">
                <a:solidFill>
                  <a:schemeClr val="tx1"/>
                </a:solidFill>
                <a:latin typeface="Calibri Light" panose="020F0302020204030204" pitchFamily="34" charset="0"/>
              </a:defRPr>
            </a:lvl8pPr>
            <a:lvl9pPr marL="2438400" algn="l" rtl="0" fontAlgn="base">
              <a:lnSpc>
                <a:spcPct val="90000"/>
              </a:lnSpc>
              <a:spcBef>
                <a:spcPct val="0"/>
              </a:spcBef>
              <a:spcAft>
                <a:spcPct val="0"/>
              </a:spcAft>
              <a:defRPr sz="5900">
                <a:solidFill>
                  <a:schemeClr val="tx1"/>
                </a:solidFill>
                <a:latin typeface="Calibri Light" panose="020F0302020204030204" pitchFamily="34" charset="0"/>
              </a:defRPr>
            </a:lvl9pPr>
          </a:lstStyle>
          <a:p>
            <a:pPr eaLnBrk="1" hangingPunct="1"/>
            <a:r>
              <a:rPr lang="en-US" altLang="zh-CN" sz="2900" b="1" dirty="0" smtClean="0"/>
              <a:t>The existing </a:t>
            </a:r>
            <a:r>
              <a:rPr lang="en-US" altLang="zh-CN" sz="2900" b="1" dirty="0" smtClean="0">
                <a:solidFill>
                  <a:srgbClr val="0000FF"/>
                </a:solidFill>
              </a:rPr>
              <a:t>feature specific</a:t>
            </a:r>
            <a:r>
              <a:rPr lang="en-US" altLang="zh-CN" sz="2900" b="1" dirty="0" smtClean="0"/>
              <a:t> WIs relate to 5G NR CADC config. WIs in RAN5 (1/3)</a:t>
            </a:r>
            <a:endParaRPr lang="en-US" altLang="zh-CN" sz="2900" b="1" dirty="0" smtClean="0"/>
          </a:p>
        </p:txBody>
      </p:sp>
    </p:spTree>
    <p:custDataLst>
      <p:tags r:id="rId2"/>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S_Classification_Standard"/>
          <p:cNvSpPr txBox="1">
            <a:spLocks noChangeArrowheads="1"/>
          </p:cNvSpPr>
          <p:nvPr/>
        </p:nvSpPr>
        <p:spPr bwMode="auto">
          <a:xfrm>
            <a:off x="12036425" y="6291263"/>
            <a:ext cx="153988"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rgbClr val="000000"/>
              </a:solidFill>
            </a:endParaRPr>
          </a:p>
        </p:txBody>
      </p:sp>
      <p:sp>
        <p:nvSpPr>
          <p:cNvPr id="6149" name="RS_Classification_Standard"/>
          <p:cNvSpPr txBox="1">
            <a:spLocks noChangeArrowheads="1"/>
          </p:cNvSpPr>
          <p:nvPr/>
        </p:nvSpPr>
        <p:spPr bwMode="auto">
          <a:xfrm>
            <a:off x="12177713" y="7478713"/>
            <a:ext cx="153987"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rgbClr val="000000"/>
              </a:solidFill>
            </a:endParaRPr>
          </a:p>
        </p:txBody>
      </p:sp>
      <p:graphicFrame>
        <p:nvGraphicFramePr>
          <p:cNvPr id="3" name="表格 2"/>
          <p:cNvGraphicFramePr/>
          <p:nvPr>
            <p:custDataLst>
              <p:tags r:id="rId1"/>
            </p:custDataLst>
          </p:nvPr>
        </p:nvGraphicFramePr>
        <p:xfrm>
          <a:off x="108585" y="3319145"/>
          <a:ext cx="11927205" cy="4766945"/>
        </p:xfrm>
        <a:graphic>
          <a:graphicData uri="http://schemas.openxmlformats.org/drawingml/2006/table">
            <a:tbl>
              <a:tblPr firstRow="1" bandRow="1">
                <a:tableStyleId>{5C22544A-7EE6-4342-B048-85BDC9FD1C3A}</a:tableStyleId>
              </a:tblPr>
              <a:tblGrid>
                <a:gridCol w="920115"/>
                <a:gridCol w="9096375"/>
                <a:gridCol w="1016000"/>
                <a:gridCol w="894715"/>
              </a:tblGrid>
              <a:tr h="396240">
                <a:tc>
                  <a:txBody>
                    <a:bodyPr/>
                    <a:p>
                      <a:pPr>
                        <a:buNone/>
                      </a:pPr>
                      <a:r>
                        <a:rPr lang="en-US" altLang="zh-CN" sz="2000"/>
                        <a:t>UIC</a:t>
                      </a:r>
                      <a:endParaRPr lang="en-US" altLang="zh-CN" sz="2000"/>
                    </a:p>
                  </a:txBody>
                  <a:tcPr/>
                </a:tc>
                <a:tc>
                  <a:txBody>
                    <a:bodyPr/>
                    <a:p>
                      <a:pPr>
                        <a:buNone/>
                      </a:pPr>
                      <a:r>
                        <a:rPr lang="en-US" altLang="zh-CN" sz="2000"/>
                        <a:t>WI Name</a:t>
                      </a:r>
                      <a:endParaRPr lang="en-US" altLang="zh-CN" sz="2000"/>
                    </a:p>
                  </a:txBody>
                  <a:tcPr/>
                </a:tc>
                <a:tc>
                  <a:txBody>
                    <a:bodyPr/>
                    <a:p>
                      <a:pPr>
                        <a:buNone/>
                      </a:pPr>
                      <a:r>
                        <a:rPr lang="en-US" altLang="zh-CN" sz="2000"/>
                        <a:t>Prog.</a:t>
                      </a:r>
                      <a:endParaRPr lang="en-US" altLang="zh-CN" sz="2000"/>
                    </a:p>
                  </a:txBody>
                  <a:tcPr/>
                </a:tc>
                <a:tc>
                  <a:txBody>
                    <a:bodyPr/>
                    <a:p>
                      <a:pPr>
                        <a:buNone/>
                      </a:pPr>
                      <a:r>
                        <a:rPr lang="en-US" altLang="zh-CN" sz="2000"/>
                        <a:t>Rapp.</a:t>
                      </a:r>
                      <a:endParaRPr lang="en-US" altLang="zh-CN" sz="2000"/>
                    </a:p>
                  </a:txBody>
                  <a:tcPr/>
                </a:tc>
              </a:tr>
              <a:tr h="365760">
                <a:tc>
                  <a:txBody>
                    <a:bodyPr/>
                    <a:p>
                      <a:pPr>
                        <a:buNone/>
                      </a:pPr>
                      <a:r>
                        <a:rPr lang="en-US" altLang="en-US" sz="1800" kern="0" noProof="0" dirty="0" smtClean="0">
                          <a:ln>
                            <a:noFill/>
                          </a:ln>
                          <a:solidFill>
                            <a:srgbClr val="00B050"/>
                          </a:solidFill>
                          <a:effectLst/>
                          <a:uLnTx/>
                          <a:uFillTx/>
                          <a:sym typeface="+mn-ea"/>
                        </a:rPr>
                        <a:t>760087</a:t>
                      </a:r>
                      <a:endParaRPr lang="en-US" altLang="en-US" sz="1800" kern="0" noProof="0" dirty="0" smtClean="0">
                        <a:ln>
                          <a:noFill/>
                        </a:ln>
                        <a:solidFill>
                          <a:srgbClr val="00B050"/>
                        </a:solidFill>
                        <a:effectLst/>
                        <a:uLnTx/>
                        <a:uFillTx/>
                        <a:sym typeface="+mn-ea"/>
                      </a:endParaRPr>
                    </a:p>
                  </a:txBody>
                  <a:tcPr/>
                </a:tc>
                <a:tc>
                  <a:txBody>
                    <a:bodyPr/>
                    <a:p>
                      <a:pPr>
                        <a:buNone/>
                      </a:pPr>
                      <a:r>
                        <a:rPr lang="en-US" altLang="zh-CN" sz="1800" noProof="0" dirty="0">
                          <a:ln>
                            <a:noFill/>
                          </a:ln>
                          <a:solidFill>
                            <a:srgbClr val="00B050"/>
                          </a:solidFill>
                          <a:effectLst/>
                          <a:uLnTx/>
                          <a:uFillTx/>
                          <a:ea typeface="+mj-ea"/>
                          <a:cs typeface="+mj-cs"/>
                          <a:sym typeface="+mn-ea"/>
                        </a:rPr>
                        <a:t>UE Conformance Test Aspects - 5G system with NR and LTE, </a:t>
                      </a:r>
                      <a:endParaRPr lang="en-US" altLang="zh-CN" sz="1800" noProof="0" dirty="0">
                        <a:ln>
                          <a:noFill/>
                        </a:ln>
                        <a:solidFill>
                          <a:srgbClr val="00B050"/>
                        </a:solidFill>
                        <a:effectLst/>
                        <a:uLnTx/>
                        <a:uFillTx/>
                        <a:ea typeface="+mj-ea"/>
                        <a:cs typeface="+mj-cs"/>
                        <a:sym typeface="+mn-ea"/>
                      </a:endParaRPr>
                    </a:p>
                    <a:p>
                      <a:pPr>
                        <a:buNone/>
                      </a:pPr>
                      <a:r>
                        <a:rPr lang="en-US" altLang="zh-CN" sz="1800" noProof="0" dirty="0">
                          <a:ln>
                            <a:noFill/>
                          </a:ln>
                          <a:solidFill>
                            <a:srgbClr val="00B050"/>
                          </a:solidFill>
                          <a:effectLst/>
                          <a:uLnTx/>
                          <a:uFillTx/>
                          <a:ea typeface="+mj-ea"/>
                          <a:cs typeface="+mj-cs"/>
                          <a:sym typeface="+mn-ea"/>
                        </a:rPr>
                        <a:t>Sub-WI “Rel-15 NR bands, NR CA/DC and EN-DC configurations” </a:t>
                      </a:r>
                      <a:endParaRPr lang="en-US" altLang="zh-CN" sz="1800" noProof="0" dirty="0">
                        <a:ln>
                          <a:noFill/>
                        </a:ln>
                        <a:solidFill>
                          <a:srgbClr val="00B050"/>
                        </a:solidFill>
                        <a:effectLst/>
                        <a:uLnTx/>
                        <a:uFillTx/>
                        <a:ea typeface="+mj-ea"/>
                        <a:cs typeface="+mj-cs"/>
                        <a:sym typeface="+mn-ea"/>
                      </a:endParaRPr>
                    </a:p>
                  </a:txBody>
                  <a:tcPr/>
                </a:tc>
                <a:tc>
                  <a:txBody>
                    <a:bodyPr/>
                    <a:p>
                      <a:pPr>
                        <a:buNone/>
                      </a:pPr>
                      <a:endParaRPr lang="en-US" altLang="zh-CN" sz="1800" noProof="0" dirty="0">
                        <a:ln>
                          <a:noFill/>
                        </a:ln>
                        <a:solidFill>
                          <a:srgbClr val="00B050"/>
                        </a:solidFill>
                        <a:effectLst/>
                        <a:uLnTx/>
                        <a:uFillTx/>
                        <a:ea typeface="+mj-ea"/>
                        <a:cs typeface="+mj-cs"/>
                        <a:sym typeface="+mn-ea"/>
                      </a:endParaRPr>
                    </a:p>
                  </a:txBody>
                  <a:tcPr/>
                </a:tc>
                <a:tc>
                  <a:txBody>
                    <a:bodyPr/>
                    <a:p>
                      <a:pPr>
                        <a:buNone/>
                      </a:pPr>
                      <a:r>
                        <a:rPr lang="en-US" altLang="zh-CN" sz="1800" noProof="0" dirty="0">
                          <a:ln>
                            <a:noFill/>
                          </a:ln>
                          <a:solidFill>
                            <a:srgbClr val="00B050"/>
                          </a:solidFill>
                          <a:effectLst/>
                          <a:uLnTx/>
                          <a:uFillTx/>
                          <a:ea typeface="+mj-ea"/>
                          <a:cs typeface="+mj-cs"/>
                          <a:sym typeface="+mn-ea"/>
                        </a:rPr>
                        <a:t>E///</a:t>
                      </a:r>
                      <a:endParaRPr lang="en-US" altLang="zh-CN" sz="1800" noProof="0" dirty="0">
                        <a:ln>
                          <a:noFill/>
                        </a:ln>
                        <a:solidFill>
                          <a:srgbClr val="00B050"/>
                        </a:solidFill>
                        <a:effectLst/>
                        <a:uLnTx/>
                        <a:uFillTx/>
                        <a:ea typeface="+mj-ea"/>
                        <a:cs typeface="+mj-cs"/>
                        <a:sym typeface="+mn-ea"/>
                      </a:endParaRPr>
                    </a:p>
                  </a:txBody>
                  <a:tcPr/>
                </a:tc>
              </a:tr>
              <a:tr h="365760">
                <a:tc>
                  <a:txBody>
                    <a:bodyPr/>
                    <a:p>
                      <a:pPr>
                        <a:buNone/>
                      </a:pPr>
                      <a:r>
                        <a:rPr lang="en-US" altLang="en-US" sz="1800" kern="0" noProof="0" dirty="0" smtClean="0">
                          <a:ln>
                            <a:noFill/>
                          </a:ln>
                          <a:solidFill>
                            <a:srgbClr val="00B050"/>
                          </a:solidFill>
                          <a:effectLst/>
                          <a:uLnTx/>
                          <a:uFillTx/>
                          <a:sym typeface="+mn-ea"/>
                        </a:rPr>
                        <a:t>830083</a:t>
                      </a:r>
                      <a:endParaRPr lang="en-US" altLang="en-US" sz="1800" kern="0" noProof="0" dirty="0" smtClean="0">
                        <a:ln>
                          <a:noFill/>
                        </a:ln>
                        <a:solidFill>
                          <a:srgbClr val="00B050"/>
                        </a:solidFill>
                        <a:effectLst/>
                        <a:uLnTx/>
                        <a:uFillTx/>
                        <a:sym typeface="+mn-ea"/>
                      </a:endParaRPr>
                    </a:p>
                  </a:txBody>
                  <a:tcPr/>
                </a:tc>
                <a:tc>
                  <a:txBody>
                    <a:bodyPr/>
                    <a:p>
                      <a:pPr>
                        <a:buNone/>
                      </a:pPr>
                      <a:r>
                        <a:rPr lang="en-US" altLang="zh-CN" sz="1800" noProof="0" dirty="0">
                          <a:ln>
                            <a:noFill/>
                          </a:ln>
                          <a:solidFill>
                            <a:srgbClr val="00B050"/>
                          </a:solidFill>
                          <a:effectLst/>
                          <a:uLnTx/>
                          <a:uFillTx/>
                          <a:ea typeface="+mj-ea"/>
                          <a:cs typeface="+mj-cs"/>
                          <a:sym typeface="+mn-ea"/>
                        </a:rPr>
                        <a:t>UE Conformance Test Aspects - Rel-16 NR CA and DC; and NR and LTE DC Configurations</a:t>
                      </a:r>
                      <a:endParaRPr lang="en-US" altLang="zh-CN" sz="1800" noProof="0" dirty="0">
                        <a:ln>
                          <a:noFill/>
                        </a:ln>
                        <a:solidFill>
                          <a:srgbClr val="00B050"/>
                        </a:solidFill>
                        <a:effectLst/>
                        <a:uLnTx/>
                        <a:uFillTx/>
                        <a:ea typeface="+mj-ea"/>
                        <a:cs typeface="+mj-cs"/>
                        <a:sym typeface="+mn-ea"/>
                      </a:endParaRPr>
                    </a:p>
                  </a:txBody>
                  <a:tcPr/>
                </a:tc>
                <a:tc>
                  <a:txBody>
                    <a:bodyPr/>
                    <a:p>
                      <a:pPr>
                        <a:buNone/>
                      </a:pPr>
                      <a:r>
                        <a:rPr lang="en-US" altLang="zh-CN" sz="1800" noProof="0" dirty="0">
                          <a:ln>
                            <a:noFill/>
                          </a:ln>
                          <a:solidFill>
                            <a:srgbClr val="00B050"/>
                          </a:solidFill>
                          <a:effectLst/>
                          <a:uLnTx/>
                          <a:uFillTx/>
                          <a:ea typeface="+mj-ea"/>
                          <a:cs typeface="+mj-cs"/>
                          <a:sym typeface="+mn-ea"/>
                        </a:rPr>
                        <a:t>7%</a:t>
                      </a:r>
                      <a:endParaRPr lang="en-US" altLang="zh-CN" sz="1800" noProof="0" dirty="0">
                        <a:ln>
                          <a:noFill/>
                        </a:ln>
                        <a:solidFill>
                          <a:srgbClr val="00B050"/>
                        </a:solidFill>
                        <a:effectLst/>
                        <a:uLnTx/>
                        <a:uFillTx/>
                        <a:ea typeface="+mj-ea"/>
                        <a:cs typeface="+mj-cs"/>
                        <a:sym typeface="+mn-ea"/>
                      </a:endParaRPr>
                    </a:p>
                  </a:txBody>
                  <a:tcPr/>
                </a:tc>
                <a:tc>
                  <a:txBody>
                    <a:bodyPr/>
                    <a:p>
                      <a:pPr>
                        <a:buNone/>
                      </a:pPr>
                      <a:r>
                        <a:rPr lang="en-US" altLang="zh-CN" sz="1800" noProof="0" dirty="0">
                          <a:ln>
                            <a:noFill/>
                          </a:ln>
                          <a:solidFill>
                            <a:srgbClr val="00B050"/>
                          </a:solidFill>
                          <a:effectLst/>
                          <a:uLnTx/>
                          <a:uFillTx/>
                          <a:ea typeface="+mj-ea"/>
                          <a:cs typeface="+mj-cs"/>
                          <a:sym typeface="+mn-ea"/>
                        </a:rPr>
                        <a:t>CMCC</a:t>
                      </a:r>
                      <a:endParaRPr lang="en-US" altLang="zh-CN" sz="1800" noProof="0" dirty="0">
                        <a:ln>
                          <a:noFill/>
                        </a:ln>
                        <a:solidFill>
                          <a:srgbClr val="00B050"/>
                        </a:solidFill>
                        <a:effectLst/>
                        <a:uLnTx/>
                        <a:uFillTx/>
                        <a:ea typeface="+mj-ea"/>
                        <a:cs typeface="+mj-cs"/>
                        <a:sym typeface="+mn-ea"/>
                      </a:endParaRPr>
                    </a:p>
                  </a:txBody>
                  <a:tcPr/>
                </a:tc>
              </a:tr>
              <a:tr h="365760">
                <a:tc>
                  <a:txBody>
                    <a:bodyPr/>
                    <a:p>
                      <a:pPr>
                        <a:buNone/>
                      </a:pPr>
                      <a:r>
                        <a:rPr lang="en-US" altLang="en-US" sz="1800" kern="0" noProof="0" dirty="0" smtClean="0">
                          <a:ln>
                            <a:noFill/>
                          </a:ln>
                          <a:solidFill>
                            <a:srgbClr val="00B050"/>
                          </a:solidFill>
                          <a:effectLst/>
                          <a:uLnTx/>
                          <a:uFillTx/>
                          <a:sym typeface="+mn-ea"/>
                        </a:rPr>
                        <a:t>900056</a:t>
                      </a:r>
                      <a:endParaRPr lang="en-US" altLang="en-US" sz="1800" kern="0" noProof="0" dirty="0" smtClean="0">
                        <a:ln>
                          <a:noFill/>
                        </a:ln>
                        <a:solidFill>
                          <a:srgbClr val="00B050"/>
                        </a:solidFill>
                        <a:effectLst/>
                        <a:uLnTx/>
                        <a:uFillTx/>
                        <a:sym typeface="+mn-ea"/>
                      </a:endParaRPr>
                    </a:p>
                  </a:txBody>
                  <a:tcPr/>
                </a:tc>
                <a:tc>
                  <a:txBody>
                    <a:bodyPr/>
                    <a:p>
                      <a:pPr>
                        <a:buNone/>
                      </a:pPr>
                      <a:r>
                        <a:rPr lang="en-US" altLang="zh-CN" sz="1800" noProof="0" dirty="0">
                          <a:ln>
                            <a:noFill/>
                          </a:ln>
                          <a:solidFill>
                            <a:srgbClr val="00B050"/>
                          </a:solidFill>
                          <a:effectLst/>
                          <a:uLnTx/>
                          <a:uFillTx/>
                          <a:ea typeface="+mj-ea"/>
                          <a:cs typeface="+mj-cs"/>
                          <a:sym typeface="+mn-ea"/>
                        </a:rPr>
                        <a:t>UE Conformance - Rel-17 NR CA and DC; and NR and LTE DC Configurations</a:t>
                      </a:r>
                      <a:endParaRPr lang="en-US" altLang="zh-CN" sz="1800" noProof="0" dirty="0">
                        <a:ln>
                          <a:noFill/>
                        </a:ln>
                        <a:solidFill>
                          <a:srgbClr val="00B050"/>
                        </a:solidFill>
                        <a:effectLst/>
                        <a:uLnTx/>
                        <a:uFillTx/>
                        <a:ea typeface="+mj-ea"/>
                        <a:cs typeface="+mj-cs"/>
                        <a:sym typeface="+mn-ea"/>
                      </a:endParaRPr>
                    </a:p>
                  </a:txBody>
                  <a:tcPr/>
                </a:tc>
                <a:tc>
                  <a:txBody>
                    <a:bodyPr/>
                    <a:p>
                      <a:pPr>
                        <a:buNone/>
                      </a:pPr>
                      <a:r>
                        <a:rPr lang="en-US" altLang="zh-CN" sz="1800" noProof="0" dirty="0">
                          <a:ln>
                            <a:noFill/>
                          </a:ln>
                          <a:solidFill>
                            <a:srgbClr val="00B050"/>
                          </a:solidFill>
                          <a:effectLst/>
                          <a:uLnTx/>
                          <a:uFillTx/>
                          <a:ea typeface="+mj-ea"/>
                          <a:cs typeface="+mj-cs"/>
                          <a:sym typeface="+mn-ea"/>
                        </a:rPr>
                        <a:t>7%</a:t>
                      </a:r>
                      <a:endParaRPr lang="en-US" altLang="zh-CN" sz="1800" noProof="0" dirty="0">
                        <a:ln>
                          <a:noFill/>
                        </a:ln>
                        <a:solidFill>
                          <a:srgbClr val="00B050"/>
                        </a:solidFill>
                        <a:effectLst/>
                        <a:uLnTx/>
                        <a:uFillTx/>
                        <a:ea typeface="+mj-ea"/>
                        <a:cs typeface="+mj-cs"/>
                        <a:sym typeface="+mn-ea"/>
                      </a:endParaRPr>
                    </a:p>
                  </a:txBody>
                  <a:tcPr/>
                </a:tc>
                <a:tc>
                  <a:txBody>
                    <a:bodyPr/>
                    <a:p>
                      <a:pPr>
                        <a:buNone/>
                      </a:pPr>
                      <a:r>
                        <a:rPr lang="en-US" altLang="zh-CN" sz="1800" noProof="0" dirty="0">
                          <a:ln>
                            <a:noFill/>
                          </a:ln>
                          <a:solidFill>
                            <a:srgbClr val="00B050"/>
                          </a:solidFill>
                          <a:effectLst/>
                          <a:uLnTx/>
                          <a:uFillTx/>
                          <a:ea typeface="+mj-ea"/>
                          <a:cs typeface="+mj-cs"/>
                          <a:sym typeface="+mn-ea"/>
                        </a:rPr>
                        <a:t>HW</a:t>
                      </a:r>
                      <a:endParaRPr lang="en-US" altLang="zh-CN" sz="1800" noProof="0" dirty="0">
                        <a:ln>
                          <a:noFill/>
                        </a:ln>
                        <a:solidFill>
                          <a:srgbClr val="00B050"/>
                        </a:solidFill>
                        <a:effectLst/>
                        <a:uLnTx/>
                        <a:uFillTx/>
                        <a:ea typeface="+mj-ea"/>
                        <a:cs typeface="+mj-cs"/>
                        <a:sym typeface="+mn-ea"/>
                      </a:endParaRPr>
                    </a:p>
                  </a:txBody>
                  <a:tcPr/>
                </a:tc>
              </a:tr>
            </a:tbl>
          </a:graphicData>
        </a:graphic>
      </p:graphicFrame>
      <p:sp>
        <p:nvSpPr>
          <p:cNvPr id="4" name="内容占位符 2"/>
          <p:cNvSpPr>
            <a:spLocks noGrp="1" noChangeArrowheads="1"/>
          </p:cNvSpPr>
          <p:nvPr/>
        </p:nvSpPr>
        <p:spPr bwMode="auto">
          <a:xfrm>
            <a:off x="-12065" y="1390015"/>
            <a:ext cx="12191365" cy="1670050"/>
          </a:xfrm>
          <a:prstGeom prst="rect">
            <a:avLst/>
          </a:prstGeom>
          <a:noFill/>
          <a:ln w="9525">
            <a:noFill/>
            <a:miter lim="800000"/>
          </a:ln>
        </p:spPr>
        <p:txBody>
          <a:bodyPr lIns="121917" tIns="60958" rIns="121917" bIns="60958"/>
          <a:p>
            <a:pPr eaLnBrk="1" latinLnBrk="0" hangingPunct="1">
              <a:lnSpc>
                <a:spcPts val="2800"/>
              </a:lnSpc>
              <a:buFont typeface="Arial" panose="020B0604020202020204" pitchFamily="34" charset="0"/>
              <a:buChar char="•"/>
            </a:pPr>
            <a:r>
              <a:rPr lang="en-US" altLang="zh-CN" sz="3200" dirty="0" smtClean="0">
                <a:solidFill>
                  <a:srgbClr val="00B050"/>
                </a:solidFill>
                <a:latin typeface="+mn-lt"/>
              </a:rPr>
              <a:t> </a:t>
            </a:r>
            <a:r>
              <a:rPr lang="en-US" altLang="zh-CN" sz="2800" b="1" dirty="0" smtClean="0">
                <a:solidFill>
                  <a:srgbClr val="00B050"/>
                </a:solidFill>
                <a:latin typeface="+mn-lt"/>
              </a:rPr>
              <a:t>Observation 4.2</a:t>
            </a:r>
            <a:r>
              <a:rPr lang="en-US" altLang="zh-CN" sz="2800" dirty="0" smtClean="0">
                <a:solidFill>
                  <a:srgbClr val="00B050"/>
                </a:solidFill>
                <a:latin typeface="+mn-lt"/>
              </a:rPr>
              <a:t>: </a:t>
            </a:r>
            <a:r>
              <a:rPr lang="en-US" altLang="zh-CN" sz="2400" dirty="0" smtClean="0">
                <a:solidFill>
                  <a:srgbClr val="00B050"/>
                </a:solidFill>
                <a:latin typeface="+mn-lt"/>
              </a:rPr>
              <a:t>As of </a:t>
            </a:r>
            <a:r>
              <a:rPr lang="en-US" sz="2400" dirty="0" smtClean="0">
                <a:solidFill>
                  <a:srgbClr val="00B050"/>
                </a:solidFill>
                <a:latin typeface="+mn-lt"/>
              </a:rPr>
              <a:t>RAN5#93-e, the following 3 configuration specific WIs </a:t>
            </a:r>
            <a:r>
              <a:rPr lang="en-US" sz="2400" dirty="0" smtClean="0">
                <a:solidFill>
                  <a:srgbClr val="00B050"/>
                </a:solidFill>
                <a:latin typeface="+mn-lt"/>
                <a:sym typeface="+mn-ea"/>
              </a:rPr>
              <a:t>relate to 5G NR CADC configuration WIs</a:t>
            </a:r>
            <a:r>
              <a:rPr lang="en-US" sz="2400" dirty="0" smtClean="0">
                <a:solidFill>
                  <a:srgbClr val="00B050"/>
                </a:solidFill>
                <a:latin typeface="+mn-lt"/>
              </a:rPr>
              <a:t>. Configuration specific WIs aim for introducing configuration test cases into RAN5 specs, while feature specific WIs aim for introducing new feature test cases into RAN5 specs. </a:t>
            </a:r>
            <a:endParaRPr lang="en-US" sz="2400" dirty="0" smtClean="0">
              <a:solidFill>
                <a:srgbClr val="00B050"/>
              </a:solidFill>
              <a:latin typeface="+mn-lt"/>
            </a:endParaRPr>
          </a:p>
        </p:txBody>
      </p:sp>
      <p:sp>
        <p:nvSpPr>
          <p:cNvPr id="5" name="标题 1"/>
          <p:cNvSpPr>
            <a:spLocks noGrp="1" noChangeArrowheads="1"/>
          </p:cNvSpPr>
          <p:nvPr/>
        </p:nvSpPr>
        <p:spPr>
          <a:xfrm>
            <a:off x="-12065" y="63500"/>
            <a:ext cx="12192000" cy="713740"/>
          </a:xfrm>
          <a:prstGeom prst="rect">
            <a:avLst/>
          </a:prstGeom>
          <a:noFill/>
          <a:ln w="9525">
            <a:noFill/>
            <a:miter lim="800000"/>
          </a:ln>
        </p:spPr>
        <p:txBody>
          <a:bodyPr vert="horz" wrap="square" lIns="121917" tIns="60958" rIns="121917" bIns="60958" numCol="1" anchor="ctr" anchorCtr="0" compatLnSpc="1"/>
          <a:lstStyle>
            <a:lvl1pPr algn="l" rtl="0" eaLnBrk="0" fontAlgn="base" hangingPunct="0">
              <a:lnSpc>
                <a:spcPct val="90000"/>
              </a:lnSpc>
              <a:spcBef>
                <a:spcPct val="0"/>
              </a:spcBef>
              <a:spcAft>
                <a:spcPct val="0"/>
              </a:spcAft>
              <a:defRPr sz="5900" kern="1200">
                <a:solidFill>
                  <a:schemeClr val="tx1"/>
                </a:solidFill>
                <a:latin typeface="+mj-lt"/>
                <a:ea typeface="+mj-ea"/>
                <a:cs typeface="+mj-cs"/>
              </a:defRPr>
            </a:lvl1pPr>
            <a:lvl2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5pPr>
            <a:lvl6pPr marL="609600" algn="l" rtl="0" fontAlgn="base">
              <a:lnSpc>
                <a:spcPct val="90000"/>
              </a:lnSpc>
              <a:spcBef>
                <a:spcPct val="0"/>
              </a:spcBef>
              <a:spcAft>
                <a:spcPct val="0"/>
              </a:spcAft>
              <a:defRPr sz="5900">
                <a:solidFill>
                  <a:schemeClr val="tx1"/>
                </a:solidFill>
                <a:latin typeface="Calibri Light" panose="020F0302020204030204" pitchFamily="34" charset="0"/>
              </a:defRPr>
            </a:lvl6pPr>
            <a:lvl7pPr marL="1219200" algn="l" rtl="0" fontAlgn="base">
              <a:lnSpc>
                <a:spcPct val="90000"/>
              </a:lnSpc>
              <a:spcBef>
                <a:spcPct val="0"/>
              </a:spcBef>
              <a:spcAft>
                <a:spcPct val="0"/>
              </a:spcAft>
              <a:defRPr sz="5900">
                <a:solidFill>
                  <a:schemeClr val="tx1"/>
                </a:solidFill>
                <a:latin typeface="Calibri Light" panose="020F0302020204030204" pitchFamily="34" charset="0"/>
              </a:defRPr>
            </a:lvl7pPr>
            <a:lvl8pPr marL="1828800" algn="l" rtl="0" fontAlgn="base">
              <a:lnSpc>
                <a:spcPct val="90000"/>
              </a:lnSpc>
              <a:spcBef>
                <a:spcPct val="0"/>
              </a:spcBef>
              <a:spcAft>
                <a:spcPct val="0"/>
              </a:spcAft>
              <a:defRPr sz="5900">
                <a:solidFill>
                  <a:schemeClr val="tx1"/>
                </a:solidFill>
                <a:latin typeface="Calibri Light" panose="020F0302020204030204" pitchFamily="34" charset="0"/>
              </a:defRPr>
            </a:lvl8pPr>
            <a:lvl9pPr marL="2438400" algn="l" rtl="0" fontAlgn="base">
              <a:lnSpc>
                <a:spcPct val="90000"/>
              </a:lnSpc>
              <a:spcBef>
                <a:spcPct val="0"/>
              </a:spcBef>
              <a:spcAft>
                <a:spcPct val="0"/>
              </a:spcAft>
              <a:defRPr sz="5900">
                <a:solidFill>
                  <a:schemeClr val="tx1"/>
                </a:solidFill>
                <a:latin typeface="Calibri Light" panose="020F0302020204030204" pitchFamily="34" charset="0"/>
              </a:defRPr>
            </a:lvl9pPr>
          </a:lstStyle>
          <a:p>
            <a:pPr eaLnBrk="1" hangingPunct="1"/>
            <a:r>
              <a:rPr lang="en-US" altLang="zh-CN" sz="2900" b="1" dirty="0" smtClean="0">
                <a:solidFill>
                  <a:srgbClr val="00B050"/>
                </a:solidFill>
              </a:rPr>
              <a:t>The existing configuration specific WIs relate to 5G NR CADC config. WIs in RAN5 (2/3)</a:t>
            </a:r>
            <a:endParaRPr lang="en-US" altLang="zh-CN" sz="2900" b="1" dirty="0" smtClean="0">
              <a:solidFill>
                <a:srgbClr val="00B050"/>
              </a:solidFill>
            </a:endParaRPr>
          </a:p>
        </p:txBody>
      </p:sp>
    </p:spTree>
    <p:custDataLst>
      <p:tags r:id="rId2"/>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S_Classification_Standard"/>
          <p:cNvSpPr txBox="1">
            <a:spLocks noChangeArrowheads="1"/>
          </p:cNvSpPr>
          <p:nvPr/>
        </p:nvSpPr>
        <p:spPr bwMode="auto">
          <a:xfrm>
            <a:off x="12036425" y="6291263"/>
            <a:ext cx="153988"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rgbClr val="000000"/>
              </a:solidFill>
            </a:endParaRPr>
          </a:p>
        </p:txBody>
      </p:sp>
      <p:sp>
        <p:nvSpPr>
          <p:cNvPr id="6149" name="RS_Classification_Standard"/>
          <p:cNvSpPr txBox="1">
            <a:spLocks noChangeArrowheads="1"/>
          </p:cNvSpPr>
          <p:nvPr/>
        </p:nvSpPr>
        <p:spPr bwMode="auto">
          <a:xfrm>
            <a:off x="12177713" y="7478713"/>
            <a:ext cx="153987"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rgbClr val="000000"/>
              </a:solidFill>
            </a:endParaRPr>
          </a:p>
        </p:txBody>
      </p:sp>
      <p:sp>
        <p:nvSpPr>
          <p:cNvPr id="7" name="文本框 6"/>
          <p:cNvSpPr txBox="1"/>
          <p:nvPr/>
        </p:nvSpPr>
        <p:spPr>
          <a:xfrm>
            <a:off x="107950" y="1032510"/>
            <a:ext cx="11842115" cy="2758440"/>
          </a:xfrm>
          <a:prstGeom prst="rect">
            <a:avLst/>
          </a:prstGeom>
          <a:noFill/>
        </p:spPr>
        <p:txBody>
          <a:bodyPr wrap="square" rtlCol="0" anchor="t">
            <a:spAutoFit/>
          </a:bodyPr>
          <a:p>
            <a:pPr algn="l" eaLnBrk="1" latinLnBrk="0" hangingPunct="1">
              <a:lnSpc>
                <a:spcPts val="2600"/>
              </a:lnSpc>
              <a:spcBef>
                <a:spcPts val="1200"/>
              </a:spcBef>
              <a:buClrTx/>
              <a:buSzTx/>
              <a:buFont typeface="Arial" panose="020B0604020202020204" pitchFamily="34" charset="0"/>
              <a:buChar char="•"/>
            </a:pPr>
            <a:r>
              <a:rPr lang="en-US" altLang="zh-CN" sz="2800" dirty="0" smtClean="0">
                <a:latin typeface="+mn-lt"/>
                <a:sym typeface="+mn-ea"/>
              </a:rPr>
              <a:t> </a:t>
            </a:r>
            <a:r>
              <a:rPr lang="en-US" altLang="zh-CN" sz="2400" b="1" dirty="0" smtClean="0">
                <a:latin typeface="+mn-lt"/>
                <a:sym typeface="+mn-ea"/>
              </a:rPr>
              <a:t>Pr</a:t>
            </a:r>
            <a:r>
              <a:rPr lang="en-US" altLang="zh-CN" sz="2400" b="1" dirty="0" smtClean="0">
                <a:solidFill>
                  <a:schemeClr val="tx1"/>
                </a:solidFill>
                <a:latin typeface="+mn-lt"/>
                <a:sym typeface="+mn-ea"/>
              </a:rPr>
              <a:t>oposal 4.1</a:t>
            </a:r>
            <a:r>
              <a:rPr lang="en-US" altLang="zh-CN" sz="2400" dirty="0" smtClean="0">
                <a:solidFill>
                  <a:schemeClr val="tx1"/>
                </a:solidFill>
                <a:latin typeface="+mn-lt"/>
                <a:sym typeface="+mn-ea"/>
              </a:rPr>
              <a:t>:</a:t>
            </a:r>
            <a:r>
              <a:rPr lang="en-US" altLang="zh-CN" sz="2800" dirty="0" smtClean="0">
                <a:solidFill>
                  <a:schemeClr val="tx1"/>
                </a:solidFill>
                <a:latin typeface="+mn-lt"/>
                <a:sym typeface="+mn-ea"/>
              </a:rPr>
              <a:t> </a:t>
            </a:r>
            <a:r>
              <a:rPr lang="en-US" altLang="zh-CN" sz="2200" dirty="0" smtClean="0">
                <a:solidFill>
                  <a:schemeClr val="tx1"/>
                </a:solidFill>
                <a:latin typeface="+mn-lt"/>
                <a:sym typeface="+mn-ea"/>
              </a:rPr>
              <a:t>When specific configurations are needed to be used for completing test cases introduced by</a:t>
            </a:r>
            <a:r>
              <a:rPr lang="en-US" altLang="zh-CN" sz="2200" dirty="0" smtClean="0">
                <a:solidFill>
                  <a:srgbClr val="00B050"/>
                </a:solidFill>
                <a:latin typeface="+mn-lt"/>
                <a:sym typeface="+mn-ea"/>
              </a:rPr>
              <a:t> feature specific </a:t>
            </a:r>
            <a:r>
              <a:rPr lang="en-US" altLang="zh-CN" sz="2200" dirty="0" smtClean="0">
                <a:solidFill>
                  <a:schemeClr val="tx1"/>
                </a:solidFill>
                <a:latin typeface="+mn-lt"/>
                <a:sym typeface="+mn-ea"/>
              </a:rPr>
              <a:t>WIs</a:t>
            </a:r>
            <a:r>
              <a:rPr lang="en-US" altLang="zh-CN" sz="2200" dirty="0" smtClean="0">
                <a:solidFill>
                  <a:srgbClr val="00B050"/>
                </a:solidFill>
                <a:latin typeface="+mn-lt"/>
                <a:sym typeface="+mn-ea"/>
              </a:rPr>
              <a:t> (UIC=760087/870061/910098/911004/870062/911000/920065/920066/930051)</a:t>
            </a:r>
            <a:r>
              <a:rPr lang="en-US" altLang="zh-CN" sz="2200" dirty="0" smtClean="0">
                <a:solidFill>
                  <a:schemeClr val="tx1"/>
                </a:solidFill>
                <a:latin typeface="+mn-lt"/>
                <a:sym typeface="+mn-ea"/>
              </a:rPr>
              <a:t>, </a:t>
            </a:r>
            <a:r>
              <a:rPr lang="en-US" altLang="zh-CN" sz="2200" b="1" dirty="0" smtClean="0">
                <a:solidFill>
                  <a:schemeClr val="tx1"/>
                </a:solidFill>
                <a:latin typeface="+mn-lt"/>
                <a:sym typeface="+mn-ea"/>
              </a:rPr>
              <a:t>the specific configurations shall be picked out among the “Ongoing” or “Completed” configurations</a:t>
            </a:r>
            <a:r>
              <a:rPr lang="en-US" altLang="zh-CN" sz="2200" dirty="0" smtClean="0">
                <a:solidFill>
                  <a:schemeClr val="tx1"/>
                </a:solidFill>
                <a:latin typeface="+mn-lt"/>
                <a:sym typeface="+mn-ea"/>
              </a:rPr>
              <a:t> in </a:t>
            </a:r>
            <a:r>
              <a:rPr lang="en-US" altLang="zh-CN" sz="2200" dirty="0" smtClean="0">
                <a:solidFill>
                  <a:srgbClr val="00B050"/>
                </a:solidFill>
                <a:latin typeface="+mn-lt"/>
                <a:sym typeface="+mn-ea"/>
              </a:rPr>
              <a:t>configuration specific </a:t>
            </a:r>
            <a:r>
              <a:rPr lang="en-US" altLang="zh-CN" sz="2200" dirty="0" smtClean="0">
                <a:solidFill>
                  <a:schemeClr val="tx1"/>
                </a:solidFill>
                <a:latin typeface="+mn-lt"/>
                <a:sym typeface="+mn-ea"/>
              </a:rPr>
              <a:t>WIs (UIC=</a:t>
            </a:r>
            <a:r>
              <a:rPr lang="en-US" altLang="zh-CN" sz="2200" dirty="0" smtClean="0">
                <a:solidFill>
                  <a:srgbClr val="00B050"/>
                </a:solidFill>
                <a:latin typeface="+mn-lt"/>
                <a:sym typeface="+mn-ea"/>
              </a:rPr>
              <a:t>760087, 830083, 900056</a:t>
            </a:r>
            <a:r>
              <a:rPr lang="en-US" altLang="zh-CN" sz="2200" dirty="0" smtClean="0">
                <a:solidFill>
                  <a:schemeClr val="tx1"/>
                </a:solidFill>
                <a:latin typeface="+mn-lt"/>
                <a:sym typeface="+mn-ea"/>
              </a:rPr>
              <a:t>). </a:t>
            </a:r>
            <a:r>
              <a:rPr lang="en-US" altLang="zh-CN" sz="2200" dirty="0" smtClean="0">
                <a:solidFill>
                  <a:srgbClr val="0000FF"/>
                </a:solidFill>
                <a:latin typeface="+mn-lt"/>
                <a:sym typeface="+mn-ea"/>
              </a:rPr>
              <a:t> If there is no "Ongoing" or "Completed" configuration in Rel-16 configuration specific WIs can be used to complete the test cases introduced by Rel-16 feature specific WIs, the specific configurations can be picked out among the "Ongoing" or "Completed" configurations in Rel-17 and forward configuration specific WIs.</a:t>
            </a:r>
            <a:endParaRPr lang="en-US" altLang="zh-CN" sz="2200" dirty="0" smtClean="0">
              <a:solidFill>
                <a:srgbClr val="0000FF"/>
              </a:solidFill>
              <a:latin typeface="+mn-lt"/>
              <a:sym typeface="+mn-ea"/>
            </a:endParaRPr>
          </a:p>
        </p:txBody>
      </p:sp>
      <p:sp>
        <p:nvSpPr>
          <p:cNvPr id="9" name="标题 1"/>
          <p:cNvSpPr>
            <a:spLocks noGrp="1" noChangeArrowheads="1"/>
          </p:cNvSpPr>
          <p:nvPr/>
        </p:nvSpPr>
        <p:spPr>
          <a:xfrm>
            <a:off x="-12065" y="63500"/>
            <a:ext cx="12192000" cy="713740"/>
          </a:xfrm>
          <a:prstGeom prst="rect">
            <a:avLst/>
          </a:prstGeom>
          <a:noFill/>
          <a:ln w="9525">
            <a:noFill/>
            <a:miter lim="800000"/>
          </a:ln>
        </p:spPr>
        <p:txBody>
          <a:bodyPr vert="horz" wrap="square" lIns="121917" tIns="60958" rIns="121917" bIns="60958" numCol="1" anchor="ctr" anchorCtr="0" compatLnSpc="1"/>
          <a:lstStyle>
            <a:lvl1pPr algn="l" rtl="0" eaLnBrk="0" fontAlgn="base" hangingPunct="0">
              <a:lnSpc>
                <a:spcPct val="90000"/>
              </a:lnSpc>
              <a:spcBef>
                <a:spcPct val="0"/>
              </a:spcBef>
              <a:spcAft>
                <a:spcPct val="0"/>
              </a:spcAft>
              <a:defRPr sz="5900" kern="1200">
                <a:solidFill>
                  <a:schemeClr val="tx1"/>
                </a:solidFill>
                <a:latin typeface="+mj-lt"/>
                <a:ea typeface="+mj-ea"/>
                <a:cs typeface="+mj-cs"/>
              </a:defRPr>
            </a:lvl1pPr>
            <a:lvl2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5pPr>
            <a:lvl6pPr marL="609600" algn="l" rtl="0" fontAlgn="base">
              <a:lnSpc>
                <a:spcPct val="90000"/>
              </a:lnSpc>
              <a:spcBef>
                <a:spcPct val="0"/>
              </a:spcBef>
              <a:spcAft>
                <a:spcPct val="0"/>
              </a:spcAft>
              <a:defRPr sz="5900">
                <a:solidFill>
                  <a:schemeClr val="tx1"/>
                </a:solidFill>
                <a:latin typeface="Calibri Light" panose="020F0302020204030204" pitchFamily="34" charset="0"/>
              </a:defRPr>
            </a:lvl6pPr>
            <a:lvl7pPr marL="1219200" algn="l" rtl="0" fontAlgn="base">
              <a:lnSpc>
                <a:spcPct val="90000"/>
              </a:lnSpc>
              <a:spcBef>
                <a:spcPct val="0"/>
              </a:spcBef>
              <a:spcAft>
                <a:spcPct val="0"/>
              </a:spcAft>
              <a:defRPr sz="5900">
                <a:solidFill>
                  <a:schemeClr val="tx1"/>
                </a:solidFill>
                <a:latin typeface="Calibri Light" panose="020F0302020204030204" pitchFamily="34" charset="0"/>
              </a:defRPr>
            </a:lvl7pPr>
            <a:lvl8pPr marL="1828800" algn="l" rtl="0" fontAlgn="base">
              <a:lnSpc>
                <a:spcPct val="90000"/>
              </a:lnSpc>
              <a:spcBef>
                <a:spcPct val="0"/>
              </a:spcBef>
              <a:spcAft>
                <a:spcPct val="0"/>
              </a:spcAft>
              <a:defRPr sz="5900">
                <a:solidFill>
                  <a:schemeClr val="tx1"/>
                </a:solidFill>
                <a:latin typeface="Calibri Light" panose="020F0302020204030204" pitchFamily="34" charset="0"/>
              </a:defRPr>
            </a:lvl8pPr>
            <a:lvl9pPr marL="2438400" algn="l" rtl="0" fontAlgn="base">
              <a:lnSpc>
                <a:spcPct val="90000"/>
              </a:lnSpc>
              <a:spcBef>
                <a:spcPct val="0"/>
              </a:spcBef>
              <a:spcAft>
                <a:spcPct val="0"/>
              </a:spcAft>
              <a:defRPr sz="5900">
                <a:solidFill>
                  <a:schemeClr val="tx1"/>
                </a:solidFill>
                <a:latin typeface="Calibri Light" panose="020F0302020204030204" pitchFamily="34" charset="0"/>
              </a:defRPr>
            </a:lvl9pPr>
          </a:lstStyle>
          <a:p>
            <a:pPr eaLnBrk="1" hangingPunct="1"/>
            <a:r>
              <a:rPr lang="en-US" altLang="zh-CN" sz="2900" b="1" dirty="0" smtClean="0"/>
              <a:t>The existing </a:t>
            </a:r>
            <a:r>
              <a:rPr lang="en-US" altLang="zh-CN" sz="2900" b="1" dirty="0" smtClean="0">
                <a:solidFill>
                  <a:srgbClr val="0000FF"/>
                </a:solidFill>
              </a:rPr>
              <a:t>feature specific</a:t>
            </a:r>
            <a:r>
              <a:rPr lang="en-US" altLang="zh-CN" sz="2900" b="1" dirty="0" smtClean="0"/>
              <a:t> WIs relate to 5G NR CADC config. WIs in RAN5 (3/3)</a:t>
            </a:r>
            <a:endParaRPr lang="en-US" altLang="zh-CN" sz="2900" b="1" dirty="0" smtClean="0"/>
          </a:p>
        </p:txBody>
      </p:sp>
      <p:sp>
        <p:nvSpPr>
          <p:cNvPr id="2" name="文本框 1"/>
          <p:cNvSpPr txBox="1"/>
          <p:nvPr/>
        </p:nvSpPr>
        <p:spPr>
          <a:xfrm>
            <a:off x="107315" y="4041140"/>
            <a:ext cx="11842115" cy="2245360"/>
          </a:xfrm>
          <a:prstGeom prst="rect">
            <a:avLst/>
          </a:prstGeom>
          <a:noFill/>
        </p:spPr>
        <p:txBody>
          <a:bodyPr wrap="square" rtlCol="0" anchor="t">
            <a:spAutoFit/>
          </a:bodyPr>
          <a:p>
            <a:pPr algn="l" eaLnBrk="1" latinLnBrk="0" hangingPunct="1">
              <a:lnSpc>
                <a:spcPts val="2800"/>
              </a:lnSpc>
              <a:spcBef>
                <a:spcPts val="1200"/>
              </a:spcBef>
              <a:buClrTx/>
              <a:buSzTx/>
              <a:buFont typeface="Arial" panose="020B0604020202020204" pitchFamily="34" charset="0"/>
              <a:buChar char="•"/>
            </a:pPr>
            <a:r>
              <a:rPr lang="en-US" altLang="zh-CN" sz="2400" dirty="0" smtClean="0">
                <a:solidFill>
                  <a:schemeClr val="tx1"/>
                </a:solidFill>
                <a:latin typeface="+mn-lt"/>
                <a:sym typeface="+mn-ea"/>
              </a:rPr>
              <a:t> </a:t>
            </a:r>
            <a:r>
              <a:rPr lang="en-US" altLang="zh-CN" sz="2400" b="1" dirty="0" smtClean="0">
                <a:solidFill>
                  <a:schemeClr val="tx1"/>
                </a:solidFill>
                <a:latin typeface="+mn-lt"/>
                <a:sym typeface="+mn-ea"/>
              </a:rPr>
              <a:t>Proposal 4.2</a:t>
            </a:r>
            <a:r>
              <a:rPr lang="en-US" altLang="zh-CN" sz="2400" dirty="0" smtClean="0">
                <a:solidFill>
                  <a:schemeClr val="tx1"/>
                </a:solidFill>
                <a:latin typeface="+mn-lt"/>
                <a:sym typeface="+mn-ea"/>
              </a:rPr>
              <a:t>: </a:t>
            </a:r>
            <a:r>
              <a:rPr lang="en-US" altLang="zh-CN" sz="2200" dirty="0" smtClean="0">
                <a:solidFill>
                  <a:schemeClr val="tx1"/>
                </a:solidFill>
                <a:latin typeface="+mn-lt"/>
                <a:sym typeface="+mn-ea"/>
              </a:rPr>
              <a:t>Only when new </a:t>
            </a:r>
            <a:r>
              <a:rPr lang="en-US" altLang="zh-CN" sz="2200" dirty="0" smtClean="0">
                <a:solidFill>
                  <a:srgbClr val="00B050"/>
                </a:solidFill>
                <a:latin typeface="+mn-lt"/>
                <a:sym typeface="+mn-ea"/>
              </a:rPr>
              <a:t>feature</a:t>
            </a:r>
            <a:r>
              <a:rPr lang="en-US" altLang="zh-CN" sz="2200" dirty="0" smtClean="0">
                <a:solidFill>
                  <a:schemeClr val="tx1"/>
                </a:solidFill>
                <a:latin typeface="+mn-lt"/>
                <a:sym typeface="+mn-ea"/>
              </a:rPr>
              <a:t> test cases to be introduced into RAN5 specs to complete the </a:t>
            </a:r>
            <a:r>
              <a:rPr lang="en-US" altLang="zh-CN" sz="2200" dirty="0" smtClean="0">
                <a:solidFill>
                  <a:srgbClr val="00B050"/>
                </a:solidFill>
                <a:latin typeface="+mn-lt"/>
                <a:sym typeface="+mn-ea"/>
              </a:rPr>
              <a:t>feature specific </a:t>
            </a:r>
            <a:r>
              <a:rPr lang="en-US" altLang="zh-CN" sz="2200" dirty="0" smtClean="0">
                <a:solidFill>
                  <a:schemeClr val="tx1"/>
                </a:solidFill>
                <a:latin typeface="+mn-lt"/>
                <a:sym typeface="+mn-ea"/>
              </a:rPr>
              <a:t>WIs (UIC=</a:t>
            </a:r>
            <a:r>
              <a:rPr lang="en-US" altLang="zh-CN" sz="2200" dirty="0" smtClean="0">
                <a:solidFill>
                  <a:srgbClr val="00B050"/>
                </a:solidFill>
                <a:latin typeface="+mn-lt"/>
                <a:sym typeface="+mn-ea"/>
              </a:rPr>
              <a:t>760087/870061/910098/911004/870062/911000/920065/920066/930051</a:t>
            </a:r>
            <a:r>
              <a:rPr lang="en-US" altLang="zh-CN" sz="2200" dirty="0" smtClean="0">
                <a:solidFill>
                  <a:schemeClr val="tx1"/>
                </a:solidFill>
                <a:latin typeface="+mn-lt"/>
                <a:sym typeface="+mn-ea"/>
              </a:rPr>
              <a:t>), the CRs can be submitted under the feature </a:t>
            </a:r>
            <a:r>
              <a:rPr lang="en-US" altLang="zh-CN" sz="2200" dirty="0" smtClean="0">
                <a:solidFill>
                  <a:srgbClr val="00B050"/>
                </a:solidFill>
                <a:latin typeface="+mn-lt"/>
                <a:sym typeface="+mn-ea"/>
              </a:rPr>
              <a:t>specific </a:t>
            </a:r>
            <a:r>
              <a:rPr lang="en-US" altLang="zh-CN" sz="2200" dirty="0" smtClean="0">
                <a:solidFill>
                  <a:schemeClr val="tx1"/>
                </a:solidFill>
                <a:latin typeface="+mn-lt"/>
                <a:sym typeface="+mn-ea"/>
              </a:rPr>
              <a:t>WIs (UIC=</a:t>
            </a:r>
            <a:r>
              <a:rPr lang="en-US" altLang="zh-CN" sz="2200" dirty="0" smtClean="0">
                <a:solidFill>
                  <a:srgbClr val="00B050"/>
                </a:solidFill>
                <a:latin typeface="+mn-lt"/>
                <a:sym typeface="+mn-ea"/>
              </a:rPr>
              <a:t>760087/870061/910098/911004/870062/911000/920065/920066/930051</a:t>
            </a:r>
            <a:r>
              <a:rPr lang="en-US" altLang="zh-CN" sz="2200" dirty="0" smtClean="0">
                <a:solidFill>
                  <a:schemeClr val="tx1"/>
                </a:solidFill>
                <a:latin typeface="+mn-lt"/>
                <a:sym typeface="+mn-ea"/>
              </a:rPr>
              <a:t>). For the other situations, the configuration specific WIs (UIC=</a:t>
            </a:r>
            <a:r>
              <a:rPr lang="en-US" altLang="zh-CN" sz="2200" dirty="0" smtClean="0">
                <a:solidFill>
                  <a:srgbClr val="00B050"/>
                </a:solidFill>
                <a:latin typeface="+mn-lt"/>
                <a:sym typeface="+mn-ea"/>
              </a:rPr>
              <a:t>760087, 830083, 900056</a:t>
            </a:r>
            <a:r>
              <a:rPr lang="en-US" altLang="zh-CN" sz="2200" dirty="0" smtClean="0">
                <a:solidFill>
                  <a:schemeClr val="tx1"/>
                </a:solidFill>
                <a:latin typeface="+mn-lt"/>
                <a:sym typeface="+mn-ea"/>
              </a:rPr>
              <a:t>) can be used as much as possible to introduce the specific configurations into RAN5 specs. </a:t>
            </a:r>
            <a:endParaRPr lang="en-US" altLang="zh-CN" sz="2200" dirty="0" smtClean="0">
              <a:solidFill>
                <a:schemeClr val="tx1"/>
              </a:solidFill>
              <a:latin typeface="+mn-lt"/>
              <a:sym typeface="+mn-ea"/>
            </a:endParaRPr>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标题 1"/>
          <p:cNvSpPr>
            <a:spLocks noGrp="1" noChangeArrowheads="1"/>
          </p:cNvSpPr>
          <p:nvPr/>
        </p:nvSpPr>
        <p:spPr>
          <a:xfrm>
            <a:off x="87630" y="63500"/>
            <a:ext cx="12297410" cy="713740"/>
          </a:xfrm>
          <a:prstGeom prst="rect">
            <a:avLst/>
          </a:prstGeom>
          <a:noFill/>
          <a:ln w="9525">
            <a:noFill/>
            <a:miter lim="800000"/>
          </a:ln>
        </p:spPr>
        <p:txBody>
          <a:bodyPr vert="horz" wrap="square" lIns="121917" tIns="60958" rIns="121917" bIns="60958" numCol="1" anchor="ctr" anchorCtr="0" compatLnSpc="1"/>
          <a:lstStyle>
            <a:lvl1pPr algn="l" rtl="0" eaLnBrk="0" fontAlgn="base" hangingPunct="0">
              <a:lnSpc>
                <a:spcPct val="90000"/>
              </a:lnSpc>
              <a:spcBef>
                <a:spcPct val="0"/>
              </a:spcBef>
              <a:spcAft>
                <a:spcPct val="0"/>
              </a:spcAft>
              <a:defRPr sz="5900" kern="1200">
                <a:solidFill>
                  <a:schemeClr val="tx1"/>
                </a:solidFill>
                <a:latin typeface="+mj-lt"/>
                <a:ea typeface="+mj-ea"/>
                <a:cs typeface="+mj-cs"/>
              </a:defRPr>
            </a:lvl1pPr>
            <a:lvl2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5pPr>
            <a:lvl6pPr marL="609600" algn="l" rtl="0" fontAlgn="base">
              <a:lnSpc>
                <a:spcPct val="90000"/>
              </a:lnSpc>
              <a:spcBef>
                <a:spcPct val="0"/>
              </a:spcBef>
              <a:spcAft>
                <a:spcPct val="0"/>
              </a:spcAft>
              <a:defRPr sz="5900">
                <a:solidFill>
                  <a:schemeClr val="tx1"/>
                </a:solidFill>
                <a:latin typeface="Calibri Light" panose="020F0302020204030204" pitchFamily="34" charset="0"/>
              </a:defRPr>
            </a:lvl6pPr>
            <a:lvl7pPr marL="1219200" algn="l" rtl="0" fontAlgn="base">
              <a:lnSpc>
                <a:spcPct val="90000"/>
              </a:lnSpc>
              <a:spcBef>
                <a:spcPct val="0"/>
              </a:spcBef>
              <a:spcAft>
                <a:spcPct val="0"/>
              </a:spcAft>
              <a:defRPr sz="5900">
                <a:solidFill>
                  <a:schemeClr val="tx1"/>
                </a:solidFill>
                <a:latin typeface="Calibri Light" panose="020F0302020204030204" pitchFamily="34" charset="0"/>
              </a:defRPr>
            </a:lvl7pPr>
            <a:lvl8pPr marL="1828800" algn="l" rtl="0" fontAlgn="base">
              <a:lnSpc>
                <a:spcPct val="90000"/>
              </a:lnSpc>
              <a:spcBef>
                <a:spcPct val="0"/>
              </a:spcBef>
              <a:spcAft>
                <a:spcPct val="0"/>
              </a:spcAft>
              <a:defRPr sz="5900">
                <a:solidFill>
                  <a:schemeClr val="tx1"/>
                </a:solidFill>
                <a:latin typeface="Calibri Light" panose="020F0302020204030204" pitchFamily="34" charset="0"/>
              </a:defRPr>
            </a:lvl8pPr>
            <a:lvl9pPr marL="2438400" algn="l" rtl="0" fontAlgn="base">
              <a:lnSpc>
                <a:spcPct val="90000"/>
              </a:lnSpc>
              <a:spcBef>
                <a:spcPct val="0"/>
              </a:spcBef>
              <a:spcAft>
                <a:spcPct val="0"/>
              </a:spcAft>
              <a:defRPr sz="5900">
                <a:solidFill>
                  <a:schemeClr val="tx1"/>
                </a:solidFill>
                <a:latin typeface="Calibri Light" panose="020F0302020204030204" pitchFamily="34" charset="0"/>
              </a:defRPr>
            </a:lvl9pPr>
          </a:lstStyle>
          <a:p>
            <a:pPr eaLnBrk="1" hangingPunct="1"/>
            <a:r>
              <a:rPr lang="en-US" altLang="zh-CN" sz="3200" b="1" dirty="0" smtClean="0"/>
              <a:t>How to handle the 5G NR CADC fallback config. w/o interested operators</a:t>
            </a:r>
            <a:endParaRPr lang="en-US" altLang="zh-CN" sz="3200" b="1" dirty="0" smtClean="0"/>
          </a:p>
        </p:txBody>
      </p:sp>
      <p:sp>
        <p:nvSpPr>
          <p:cNvPr id="4" name="内容占位符 2"/>
          <p:cNvSpPr>
            <a:spLocks noGrp="1" noChangeArrowheads="1"/>
          </p:cNvSpPr>
          <p:nvPr/>
        </p:nvSpPr>
        <p:spPr bwMode="auto">
          <a:xfrm>
            <a:off x="0" y="700405"/>
            <a:ext cx="12191365" cy="1471295"/>
          </a:xfrm>
          <a:prstGeom prst="rect">
            <a:avLst/>
          </a:prstGeom>
          <a:noFill/>
          <a:ln w="9525">
            <a:noFill/>
            <a:miter lim="800000"/>
          </a:ln>
        </p:spPr>
        <p:txBody>
          <a:bodyPr lIns="121917" tIns="60958" rIns="121917" bIns="60958"/>
          <a:p>
            <a:pPr eaLnBrk="1" latinLnBrk="0" hangingPunct="1">
              <a:lnSpc>
                <a:spcPts val="2800"/>
              </a:lnSpc>
              <a:buFont typeface="Arial" panose="020B0604020202020204" pitchFamily="34" charset="0"/>
              <a:buChar char="•"/>
            </a:pPr>
            <a:r>
              <a:rPr lang="en-US" altLang="zh-CN" sz="2800" dirty="0" smtClean="0">
                <a:latin typeface="+mn-lt"/>
              </a:rPr>
              <a:t> </a:t>
            </a:r>
            <a:r>
              <a:rPr lang="en-US" altLang="zh-CN" sz="2800" b="1" dirty="0" smtClean="0">
                <a:latin typeface="+mn-lt"/>
              </a:rPr>
              <a:t>Observation 5</a:t>
            </a:r>
            <a:r>
              <a:rPr lang="en-US" altLang="zh-CN" sz="2800" dirty="0" smtClean="0">
                <a:latin typeface="+mn-lt"/>
              </a:rPr>
              <a:t>: </a:t>
            </a:r>
            <a:r>
              <a:rPr lang="en-US" altLang="zh-CN" sz="2400" dirty="0" smtClean="0">
                <a:latin typeface="+mn-lt"/>
              </a:rPr>
              <a:t>As per the discussion on R5-217339 during </a:t>
            </a:r>
            <a:r>
              <a:rPr lang="en-US" sz="2400" dirty="0" smtClean="0">
                <a:latin typeface="+mn-lt"/>
              </a:rPr>
              <a:t>RAN5#93-e, there are 5G NR CADC fallback configurations without “interested operators” but still need to be completed as long as they are in the same fallback groups of the configurations with “interested operators”. </a:t>
            </a:r>
            <a:endParaRPr lang="en-US" sz="2400" dirty="0" smtClean="0">
              <a:latin typeface="+mn-lt"/>
            </a:endParaRPr>
          </a:p>
        </p:txBody>
      </p:sp>
      <p:sp>
        <p:nvSpPr>
          <p:cNvPr id="5" name="内容占位符 2"/>
          <p:cNvSpPr>
            <a:spLocks noGrp="1" noChangeArrowheads="1"/>
          </p:cNvSpPr>
          <p:nvPr/>
        </p:nvSpPr>
        <p:spPr bwMode="auto">
          <a:xfrm>
            <a:off x="7243445" y="1968500"/>
            <a:ext cx="5035550" cy="4890770"/>
          </a:xfrm>
          <a:prstGeom prst="rect">
            <a:avLst/>
          </a:prstGeom>
          <a:noFill/>
          <a:ln w="9525">
            <a:noFill/>
            <a:miter lim="800000"/>
          </a:ln>
        </p:spPr>
        <p:txBody>
          <a:bodyPr lIns="121917" tIns="60958" rIns="121917" bIns="60958"/>
          <a:p>
            <a:pPr eaLnBrk="1" latinLnBrk="0" hangingPunct="1">
              <a:lnSpc>
                <a:spcPts val="3000"/>
              </a:lnSpc>
              <a:buFont typeface="Arial" panose="020B0604020202020204" pitchFamily="34" charset="0"/>
              <a:buChar char="•"/>
            </a:pPr>
            <a:r>
              <a:rPr lang="en-US" altLang="zh-CN" sz="2800" dirty="0" smtClean="0">
                <a:solidFill>
                  <a:schemeClr val="tx1"/>
                </a:solidFill>
                <a:latin typeface="+mn-lt"/>
              </a:rPr>
              <a:t> </a:t>
            </a:r>
            <a:r>
              <a:rPr lang="en-US" altLang="zh-CN" sz="2800" b="1" dirty="0" smtClean="0">
                <a:solidFill>
                  <a:schemeClr val="tx1"/>
                </a:solidFill>
                <a:latin typeface="+mn-lt"/>
              </a:rPr>
              <a:t>Proposal 5</a:t>
            </a:r>
            <a:r>
              <a:rPr lang="en-US" altLang="zh-CN" sz="2800" dirty="0" smtClean="0">
                <a:solidFill>
                  <a:schemeClr val="tx1"/>
                </a:solidFill>
                <a:latin typeface="+mn-lt"/>
              </a:rPr>
              <a:t>: </a:t>
            </a:r>
            <a:r>
              <a:rPr lang="en-US" altLang="zh-CN" sz="2400" dirty="0" smtClean="0">
                <a:solidFill>
                  <a:schemeClr val="tx1"/>
                </a:solidFill>
                <a:latin typeface="+mn-lt"/>
              </a:rPr>
              <a:t>For the</a:t>
            </a:r>
            <a:r>
              <a:rPr lang="en-US" sz="2400" dirty="0" smtClean="0">
                <a:solidFill>
                  <a:schemeClr val="tx1"/>
                </a:solidFill>
                <a:latin typeface="+mn-lt"/>
              </a:rPr>
              <a:t> 5G NR CADC fallback configurations without “interested operators”, as long as they are in the same “</a:t>
            </a:r>
            <a:r>
              <a:rPr lang="en-US" sz="2400" b="1" dirty="0" smtClean="0">
                <a:solidFill>
                  <a:schemeClr val="tx1"/>
                </a:solidFill>
                <a:latin typeface="+mn-lt"/>
              </a:rPr>
              <a:t>Fallback group</a:t>
            </a:r>
            <a:r>
              <a:rPr lang="en-US" sz="2400" dirty="0" smtClean="0">
                <a:solidFill>
                  <a:schemeClr val="tx1"/>
                </a:solidFill>
                <a:latin typeface="+mn-lt"/>
              </a:rPr>
              <a:t>” of the configurations with “interested operators”, they shall be tagged as “</a:t>
            </a:r>
            <a:r>
              <a:rPr lang="en-US" sz="2400" b="1" dirty="0" smtClean="0">
                <a:solidFill>
                  <a:schemeClr val="tx1"/>
                </a:solidFill>
                <a:latin typeface="+mn-lt"/>
              </a:rPr>
              <a:t>Ongoing (FB)</a:t>
            </a:r>
            <a:r>
              <a:rPr lang="en-US" sz="2400" dirty="0" smtClean="0">
                <a:solidFill>
                  <a:schemeClr val="tx1"/>
                </a:solidFill>
                <a:latin typeface="+mn-lt"/>
              </a:rPr>
              <a:t>” </a:t>
            </a:r>
            <a:r>
              <a:rPr lang="en-US" sz="2400" dirty="0" smtClean="0">
                <a:solidFill>
                  <a:schemeClr val="tx1"/>
                </a:solidFill>
                <a:latin typeface="+mn-lt"/>
                <a:sym typeface="+mn-ea"/>
              </a:rPr>
              <a:t>in the “Status” Column and are</a:t>
            </a:r>
            <a:r>
              <a:rPr lang="en-US" sz="2400" dirty="0" smtClean="0">
                <a:solidFill>
                  <a:schemeClr val="tx1"/>
                </a:solidFill>
                <a:latin typeface="+mn-lt"/>
              </a:rPr>
              <a:t> ready for accepting contributions. They also shall be tagged as “</a:t>
            </a:r>
            <a:r>
              <a:rPr lang="en-US" sz="2400" b="1" dirty="0" smtClean="0">
                <a:solidFill>
                  <a:schemeClr val="tx1"/>
                </a:solidFill>
                <a:latin typeface="+mn-lt"/>
              </a:rPr>
              <a:t>Completed (FB)</a:t>
            </a:r>
            <a:r>
              <a:rPr lang="en-US" sz="2400" dirty="0" smtClean="0">
                <a:solidFill>
                  <a:schemeClr val="tx1"/>
                </a:solidFill>
                <a:latin typeface="+mn-lt"/>
              </a:rPr>
              <a:t>” in the “Status” Column when they are 100% completed in the WPs. </a:t>
            </a:r>
            <a:endParaRPr lang="en-US" sz="2400" dirty="0" smtClean="0">
              <a:solidFill>
                <a:schemeClr val="tx1"/>
              </a:solidFill>
              <a:latin typeface="+mn-lt"/>
            </a:endParaRPr>
          </a:p>
        </p:txBody>
      </p:sp>
      <p:pic>
        <p:nvPicPr>
          <p:cNvPr id="3" name="图片 2"/>
          <p:cNvPicPr>
            <a:picLocks noChangeAspect="1"/>
          </p:cNvPicPr>
          <p:nvPr/>
        </p:nvPicPr>
        <p:blipFill>
          <a:blip r:embed="rId1"/>
          <a:stretch>
            <a:fillRect/>
          </a:stretch>
        </p:blipFill>
        <p:spPr>
          <a:xfrm>
            <a:off x="174625" y="1968500"/>
            <a:ext cx="7002145" cy="4597400"/>
          </a:xfrm>
          <a:prstGeom prst="rect">
            <a:avLst/>
          </a:prstGeom>
          <a:effectLst>
            <a:outerShdw blurRad="50800" dist="38100" dir="2700000" algn="tl" rotWithShape="0">
              <a:prstClr val="black">
                <a:alpha val="40000"/>
              </a:prstClr>
            </a:outerShdw>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标题 2"/>
          <p:cNvSpPr>
            <a:spLocks noGrp="1" noChangeArrowheads="1"/>
          </p:cNvSpPr>
          <p:nvPr>
            <p:ph type="ctrTitle"/>
          </p:nvPr>
        </p:nvSpPr>
        <p:spPr>
          <a:xfrm>
            <a:off x="1524000" y="1122363"/>
            <a:ext cx="9142413" cy="2389187"/>
          </a:xfrm>
        </p:spPr>
        <p:txBody>
          <a:bodyPr/>
          <a:lstStyle/>
          <a:p>
            <a:pPr eaLnBrk="1" hangingPunct="1"/>
            <a:r>
              <a:rPr lang="en-US" altLang="zh-CN" sz="6000" smtClean="0"/>
              <a:t>Thank you!</a:t>
            </a:r>
            <a:endParaRPr lang="en-US" altLang="zh-CN" sz="6000" smtClean="0"/>
          </a:p>
        </p:txBody>
      </p:sp>
      <p:sp>
        <p:nvSpPr>
          <p:cNvPr id="20482" name="RS_Classification_Standard"/>
          <p:cNvSpPr txBox="1">
            <a:spLocks noChangeArrowheads="1"/>
          </p:cNvSpPr>
          <p:nvPr/>
        </p:nvSpPr>
        <p:spPr bwMode="auto">
          <a:xfrm>
            <a:off x="12036425" y="6291263"/>
            <a:ext cx="153988"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rgbClr val="000000"/>
              </a:solidFill>
            </a:endParaRPr>
          </a:p>
        </p:txBody>
      </p:sp>
    </p:spTree>
    <p:custDataLst>
      <p:tags r:id="rId1"/>
    </p:custDataLst>
  </p:cSld>
  <p:clrMapOvr>
    <a:masterClrMapping/>
  </p:clrMapOvr>
</p:sld>
</file>

<file path=ppt/tags/tag1.xml><?xml version="1.0" encoding="utf-8"?>
<p:tagLst xmlns:p="http://schemas.openxmlformats.org/presentationml/2006/main">
  <p:tag name="RS_CLASSIFICATIONID" val="0"/>
  <p:tag name="RS_CLASSIFICATION" val="UNRESTRICTED"/>
</p:tagLst>
</file>

<file path=ppt/tags/tag10.xml><?xml version="1.0" encoding="utf-8"?>
<p:tagLst xmlns:p="http://schemas.openxmlformats.org/presentationml/2006/main">
  <p:tag name="TABLE_ENDDRAG_ORIGIN_RECT" val="939*117"/>
  <p:tag name="TABLE_ENDDRAG_RECT" val="8*109*939*117"/>
</p:tagLst>
</file>

<file path=ppt/tags/tag11.xml><?xml version="1.0" encoding="utf-8"?>
<p:tagLst xmlns:p="http://schemas.openxmlformats.org/presentationml/2006/main">
  <p:tag name="RS_CLASSIFICATIONID" val="0"/>
  <p:tag name="RS_CLASSIFICATION" val="UNRESTRICTED"/>
</p:tagLst>
</file>

<file path=ppt/tags/tag12.xml><?xml version="1.0" encoding="utf-8"?>
<p:tagLst xmlns:p="http://schemas.openxmlformats.org/presentationml/2006/main">
  <p:tag name="RS_CLASSIFICATIONID" val="0"/>
  <p:tag name="RS_CLASSIFICATION" val="UNRESTRICTED"/>
</p:tagLst>
</file>

<file path=ppt/tags/tag13.xml><?xml version="1.0" encoding="utf-8"?>
<p:tagLst xmlns:p="http://schemas.openxmlformats.org/presentationml/2006/main">
  <p:tag name="RS_CLASSIFICATIONID" val="0"/>
  <p:tag name="RS_CLASSIFICATION" val="UNRESTRICTED"/>
</p:tagLst>
</file>

<file path=ppt/tags/tag14.xml><?xml version="1.0" encoding="utf-8"?>
<p:tagLst xmlns:p="http://schemas.openxmlformats.org/presentationml/2006/main">
  <p:tag name="RS_CLASSIFICATION_RESETFORMATTING" val="True"/>
</p:tagLst>
</file>

<file path=ppt/tags/tag2.xml><?xml version="1.0" encoding="utf-8"?>
<p:tagLst xmlns:p="http://schemas.openxmlformats.org/presentationml/2006/main">
  <p:tag name="TABLE_ENDDRAG_ORIGIN_RECT" val="948*408"/>
  <p:tag name="TABLE_ENDDRAG_RECT" val="10*45*948*408"/>
</p:tagLst>
</file>

<file path=ppt/tags/tag3.xml><?xml version="1.0" encoding="utf-8"?>
<p:tagLst xmlns:p="http://schemas.openxmlformats.org/presentationml/2006/main">
  <p:tag name="RS_CLASSIFICATIONID" val="0"/>
  <p:tag name="RS_CLASSIFICATION" val="UNRESTRICTED"/>
</p:tagLst>
</file>

<file path=ppt/tags/tag4.xml><?xml version="1.0" encoding="utf-8"?>
<p:tagLst xmlns:p="http://schemas.openxmlformats.org/presentationml/2006/main">
  <p:tag name="TABLE_ENDDRAG_ORIGIN_RECT" val="928*344"/>
  <p:tag name="TABLE_ENDDRAG_RECT" val="9*51*928*344"/>
</p:tagLst>
</file>

<file path=ppt/tags/tag5.xml><?xml version="1.0" encoding="utf-8"?>
<p:tagLst xmlns:p="http://schemas.openxmlformats.org/presentationml/2006/main">
  <p:tag name="RS_CLASSIFICATIONID" val="0"/>
  <p:tag name="RS_CLASSIFICATION" val="UNRESTRICTED"/>
</p:tagLst>
</file>

<file path=ppt/tags/tag6.xml><?xml version="1.0" encoding="utf-8"?>
<p:tagLst xmlns:p="http://schemas.openxmlformats.org/presentationml/2006/main">
  <p:tag name="TABLE_ENDDRAG_ORIGIN_RECT" val="926*146"/>
  <p:tag name="TABLE_ENDDRAG_RECT" val="21*51*926*146"/>
</p:tagLst>
</file>

<file path=ppt/tags/tag7.xml><?xml version="1.0" encoding="utf-8"?>
<p:tagLst xmlns:p="http://schemas.openxmlformats.org/presentationml/2006/main">
  <p:tag name="RS_CLASSIFICATIONID" val="0"/>
  <p:tag name="RS_CLASSIFICATION" val="UNRESTRICTED"/>
</p:tagLst>
</file>

<file path=ppt/tags/tag8.xml><?xml version="1.0" encoding="utf-8"?>
<p:tagLst xmlns:p="http://schemas.openxmlformats.org/presentationml/2006/main">
  <p:tag name="TABLE_ENDDRAG_ORIGIN_RECT" val="939*117"/>
  <p:tag name="TABLE_ENDDRAG_RECT" val="8*109*939*117"/>
</p:tagLst>
</file>

<file path=ppt/tags/tag9.xml><?xml version="1.0" encoding="utf-8"?>
<p:tagLst xmlns:p="http://schemas.openxmlformats.org/presentationml/2006/main">
  <p:tag name="RS_CLASSIFICATIONID" val="0"/>
  <p:tag name="RS_CLASSIFICATION" val="UNRESTRICTED"/>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8257</Words>
  <Application>WPS 演示</Application>
  <PresentationFormat>自定义</PresentationFormat>
  <Paragraphs>310</Paragraphs>
  <Slides>9</Slides>
  <Notes>2</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9</vt:i4>
      </vt:variant>
    </vt:vector>
  </HeadingPairs>
  <TitlesOfParts>
    <vt:vector size="19" baseType="lpstr">
      <vt:lpstr>Arial</vt:lpstr>
      <vt:lpstr>宋体</vt:lpstr>
      <vt:lpstr>Wingdings</vt:lpstr>
      <vt:lpstr>Calibri</vt:lpstr>
      <vt:lpstr>Calibri Light</vt:lpstr>
      <vt:lpstr>Ericsson Capital TT</vt:lpstr>
      <vt:lpstr>Segoe Print</vt:lpstr>
      <vt:lpstr>微软雅黑</vt:lpstr>
      <vt:lpstr>Arial Unicode MS</vt:lpstr>
      <vt:lpstr>Office 主题</vt:lpstr>
      <vt:lpstr>Discussion on 5G NR CADC configuration handling in RAN5</vt:lpstr>
      <vt:lpstr>The existing Tdocs on how to handle 5G NR CADC config. WIs in RAN5</vt:lpstr>
      <vt:lpstr>The existing WIs in the scope of 5G NR CADC config. WIs in RAN5</vt:lpstr>
      <vt:lpstr>The existing NR bands WIs relate to 5G NR CADC config. WIs in RAN5</vt:lpstr>
      <vt:lpstr>PowerPoint 演示文稿</vt:lpstr>
      <vt:lpstr>PowerPoint 演示文稿</vt:lpstr>
      <vt:lpstr>PowerPoint 演示文稿</vt:lpstr>
      <vt:lpstr>PowerPoint 演示文稿</vt:lpstr>
      <vt:lpstr>Thank you!</vt:lpstr>
    </vt:vector>
  </TitlesOfParts>
  <Company>Huawei Technologies Co.,Ltd.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Guchunying</dc:creator>
  <cp:lastModifiedBy>Danni SONG(CMCC)</cp:lastModifiedBy>
  <cp:revision>1086</cp:revision>
  <dcterms:created xsi:type="dcterms:W3CDTF">2018-09-20T03:53:00Z</dcterms:created>
  <dcterms:modified xsi:type="dcterms:W3CDTF">2022-02-10T02:26:55Z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1537859212</vt:lpwstr>
  </property>
  <property fmtid="{D5CDD505-2E9C-101B-9397-08002B2CF9AE}" pid="6" name="RS_Classification">
    <vt:lpwstr>UNRESTRICTED</vt:lpwstr>
  </property>
  <property fmtid="{D5CDD505-2E9C-101B-9397-08002B2CF9AE}" pid="7" name="RS_ClassificationID">
    <vt:r8>0</vt:r8>
  </property>
  <property fmtid="{D5CDD505-2E9C-101B-9397-08002B2CF9AE}" pid="8" name="ContentTypeId">
    <vt:lpwstr>0x010100EB28163D68FE8E4D9361964FDD814FC4</vt:lpwstr>
  </property>
  <property fmtid="{D5CDD505-2E9C-101B-9397-08002B2CF9AE}" pid="9" name="KSOProductBuildVer">
    <vt:lpwstr>2052-11.8.2.10912</vt:lpwstr>
  </property>
  <property fmtid="{D5CDD505-2E9C-101B-9397-08002B2CF9AE}" pid="10" name="ICV">
    <vt:lpwstr>93C74AC1706F4DB687A6909B6C41C9D5</vt:lpwstr>
  </property>
</Properties>
</file>