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25-Aug-21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SIG Session 3 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25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Outgoing LS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R5-215762 Association between serving cell and measurement object (Huawei)</a:t>
            </a:r>
          </a:p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  <a:endParaRPr lang="en-US" sz="1334" dirty="0"/>
          </a:p>
          <a:p>
            <a:pPr lvl="2"/>
            <a:r>
              <a:rPr lang="en-US" sz="1600" dirty="0"/>
              <a:t>IMS over 5GS</a:t>
            </a:r>
          </a:p>
          <a:p>
            <a:pPr lvl="3"/>
            <a:r>
              <a:rPr lang="en-US" sz="1600" dirty="0"/>
              <a:t>R5-214218, R5-214556, R5-214731, R5-214892, R5-215152, R5-215162, R5-215606, R5-215611 </a:t>
            </a:r>
          </a:p>
          <a:p>
            <a:pPr lvl="2"/>
            <a:r>
              <a:rPr lang="en-US" sz="1600" dirty="0"/>
              <a:t>5GS_NR_LTE-UEConTest</a:t>
            </a:r>
          </a:p>
          <a:p>
            <a:pPr lvl="3"/>
            <a:r>
              <a:rPr lang="en-US" sz="1600" dirty="0"/>
              <a:t>R5-214404r1, R5-214429, R5-215170r1, R5-215702, R5-214785r1</a:t>
            </a:r>
          </a:p>
          <a:p>
            <a:pPr lvl="2"/>
            <a:r>
              <a:rPr lang="en-US" sz="1600" dirty="0" err="1"/>
              <a:t>eCall</a:t>
            </a:r>
            <a:r>
              <a:rPr lang="en-US" sz="1600" dirty="0"/>
              <a:t> over IMS </a:t>
            </a:r>
          </a:p>
          <a:p>
            <a:pPr lvl="3"/>
            <a:r>
              <a:rPr lang="en-US" sz="1600" dirty="0"/>
              <a:t>R5-214975r2</a:t>
            </a:r>
          </a:p>
          <a:p>
            <a:pPr lvl="2"/>
            <a:r>
              <a:rPr lang="en-US" sz="1600" dirty="0"/>
              <a:t>Routine Maintenance TS 36.523-2</a:t>
            </a:r>
          </a:p>
          <a:p>
            <a:pPr lvl="3"/>
            <a:r>
              <a:rPr lang="en-US" sz="1600" dirty="0"/>
              <a:t>R5-214403r1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27399</TotalTime>
  <Words>100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RAN5#91-e Meeting SIG Session 3 r1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520</cp:revision>
  <dcterms:created xsi:type="dcterms:W3CDTF">2018-05-24T11:49:12Z</dcterms:created>
  <dcterms:modified xsi:type="dcterms:W3CDTF">2021-08-25T12:43:35Z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