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7"/>
  </p:notesMasterIdLst>
  <p:sldIdLst>
    <p:sldId id="275" r:id="rId3"/>
    <p:sldId id="279" r:id="rId4"/>
    <p:sldId id="280" r:id="rId5"/>
    <p:sldId id="276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17-Aug-21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RAN5#92-e Meeting SIG Session 1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17 Aug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723900"/>
            <a:ext cx="11184467" cy="5667375"/>
          </a:xfrm>
        </p:spPr>
        <p:txBody>
          <a:bodyPr/>
          <a:lstStyle/>
          <a:p>
            <a:r>
              <a:rPr lang="en-US" sz="2400" dirty="0"/>
              <a:t>Review of SIG Action Points (Drafts Folder)</a:t>
            </a:r>
          </a:p>
          <a:p>
            <a:r>
              <a:rPr lang="en-US" sz="2400" dirty="0"/>
              <a:t>Incoming LS</a:t>
            </a:r>
          </a:p>
          <a:p>
            <a:pPr lvl="1"/>
            <a:r>
              <a:rPr lang="en-US" sz="1867" dirty="0"/>
              <a:t>R5-214164: Reply LS on 180 Ringing when preconditions are not used (CT1 – Qualcomm)</a:t>
            </a:r>
          </a:p>
          <a:p>
            <a:pPr lvl="1"/>
            <a:r>
              <a:rPr lang="en-US" sz="1867" dirty="0"/>
              <a:t>R5-214167: Reply LS on confirming successful resource reservation (CT1 – Qualcomm)</a:t>
            </a:r>
          </a:p>
          <a:p>
            <a:pPr lvl="1"/>
            <a:r>
              <a:rPr lang="en-US" sz="1867" dirty="0"/>
              <a:t>R5-214165: LS reply on ""ICE support for establishing an MCPTT pre-established session (CT1 – FirstNet)</a:t>
            </a:r>
          </a:p>
          <a:p>
            <a:pPr lvl="1"/>
            <a:r>
              <a:rPr lang="en-US" sz="1867" dirty="0"/>
              <a:t>R5-214166: LS reply on SDP attribute a=</a:t>
            </a:r>
            <a:r>
              <a:rPr lang="en-US" sz="1867" dirty="0" err="1"/>
              <a:t>key-mgmt:mikey</a:t>
            </a:r>
            <a:r>
              <a:rPr lang="en-US" sz="1867" dirty="0"/>
              <a:t> (CT1 – FirstNet)</a:t>
            </a:r>
          </a:p>
          <a:p>
            <a:pPr lvl="1"/>
            <a:r>
              <a:rPr lang="en-US" sz="1867" dirty="0"/>
              <a:t>R5-214168: LS reply on integrity and confidentiality protection of </a:t>
            </a:r>
            <a:r>
              <a:rPr lang="en-US" sz="1867" dirty="0" err="1"/>
              <a:t>xcap</a:t>
            </a:r>
            <a:r>
              <a:rPr lang="en-US" sz="1867" dirty="0"/>
              <a:t>-diff and </a:t>
            </a:r>
            <a:r>
              <a:rPr lang="en-US" sz="1867" dirty="0" err="1"/>
              <a:t>pidf</a:t>
            </a:r>
            <a:r>
              <a:rPr lang="en-US" sz="1867" dirty="0"/>
              <a:t> documents in MCPTT (TS 24.379) (CT1 – FirstNet)</a:t>
            </a:r>
          </a:p>
          <a:p>
            <a:r>
              <a:rPr lang="en-US" sz="2400" dirty="0"/>
              <a:t>Late </a:t>
            </a:r>
            <a:r>
              <a:rPr lang="en-US" sz="2400" dirty="0" err="1"/>
              <a:t>tdoc</a:t>
            </a:r>
            <a:r>
              <a:rPr lang="en-US" sz="2400" dirty="0"/>
              <a:t> requests</a:t>
            </a:r>
          </a:p>
          <a:p>
            <a:pPr lvl="1"/>
            <a:r>
              <a:rPr lang="en-US" sz="1867" dirty="0"/>
              <a:t>Verification of IMSo5G test cases 7.14 and 7.15</a:t>
            </a:r>
          </a:p>
          <a:p>
            <a:pPr lvl="2"/>
            <a:r>
              <a:rPr lang="en-US" sz="1334" dirty="0"/>
              <a:t>CR to TS 34.229-5 </a:t>
            </a:r>
            <a:r>
              <a:rPr lang="en-US" sz="1267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Correction to IMS video call test case 7.15</a:t>
            </a:r>
            <a:r>
              <a:rPr lang="en-US" sz="1334" dirty="0"/>
              <a:t>  (Keysight) </a:t>
            </a:r>
          </a:p>
          <a:p>
            <a:pPr lvl="2"/>
            <a:r>
              <a:rPr lang="en-US" sz="1334" dirty="0"/>
              <a:t>CR to TS 38.508-1 </a:t>
            </a:r>
            <a:r>
              <a:rPr lang="en-US" sz="1267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Corrections for IMS video call signaling (Keysight)</a:t>
            </a:r>
          </a:p>
          <a:p>
            <a:pPr lvl="2"/>
            <a:r>
              <a:rPr lang="en-US" sz="1334" dirty="0"/>
              <a:t>CR to TS 38.508-1 </a:t>
            </a:r>
            <a:r>
              <a:rPr lang="en-US" sz="1267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Correction to reference configurations for IMS video call signaling (Keysight)</a:t>
            </a:r>
          </a:p>
          <a:p>
            <a:pPr lvl="1"/>
            <a:r>
              <a:rPr lang="en-US" sz="1867" dirty="0"/>
              <a:t>CR to TS 38.523-1 Correction to NR testcase 8.1.5.4.1 (R&amp;S)</a:t>
            </a:r>
          </a:p>
          <a:p>
            <a:pPr lvl="1"/>
            <a:r>
              <a:rPr lang="en-US" sz="1867" dirty="0"/>
              <a:t>Verification of Rel-16 MDT TC 8.1.6.1.4.4</a:t>
            </a:r>
          </a:p>
          <a:p>
            <a:pPr lvl="2"/>
            <a:r>
              <a:rPr lang="en-US" sz="1334" dirty="0"/>
              <a:t>CR to TS 38.523-1 Corrections to Rel-16 MDT TC 8.1.6.1.4.4 (Qualcomm)</a:t>
            </a:r>
          </a:p>
        </p:txBody>
      </p:sp>
    </p:spTree>
    <p:extLst>
      <p:ext uri="{BB962C8B-B14F-4D97-AF65-F5344CB8AC3E}">
        <p14:creationId xmlns:p14="http://schemas.microsoft.com/office/powerpoint/2010/main" val="366868311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723900"/>
            <a:ext cx="11184467" cy="5667375"/>
          </a:xfrm>
        </p:spPr>
        <p:txBody>
          <a:bodyPr/>
          <a:lstStyle/>
          <a:p>
            <a:r>
              <a:rPr lang="en-US" sz="2400" dirty="0"/>
              <a:t>Late </a:t>
            </a:r>
            <a:r>
              <a:rPr lang="en-US" sz="2400" dirty="0" err="1"/>
              <a:t>tdoc</a:t>
            </a:r>
            <a:r>
              <a:rPr lang="en-US" sz="2400" dirty="0"/>
              <a:t> requests (Contd.)</a:t>
            </a:r>
          </a:p>
          <a:p>
            <a:pPr lvl="1"/>
            <a:r>
              <a:rPr lang="en-US" sz="1867" dirty="0"/>
              <a:t>CR to TS 38.508-1 Correction to Table 4.8.2.2-1 for default Packet filter ID (Huawei)</a:t>
            </a:r>
          </a:p>
          <a:p>
            <a:pPr lvl="1"/>
            <a:r>
              <a:rPr lang="en-US" sz="1867" dirty="0"/>
              <a:t>TTCN CR(R5s210888) to verify test case 7.1.3.5.2 </a:t>
            </a:r>
          </a:p>
          <a:p>
            <a:pPr lvl="2"/>
            <a:r>
              <a:rPr lang="en-US" sz="1334" dirty="0"/>
              <a:t>CR to TS 38.523-1 Update of System information combination for NR-DC PDCP test cases (Anritsu)</a:t>
            </a:r>
          </a:p>
          <a:p>
            <a:pPr lvl="1"/>
            <a:r>
              <a:rPr lang="en-US" sz="1867" dirty="0"/>
              <a:t>TTCN CR(R5s210716) to verify test case 8.2.2.4.2</a:t>
            </a:r>
          </a:p>
          <a:p>
            <a:pPr lvl="2"/>
            <a:r>
              <a:rPr lang="en-US" sz="1334" dirty="0"/>
              <a:t>CR to TS 38.508-1 RRC and NAS message handling in uplink in case of simultaneous RRC and NAS procedures (Anritsu)</a:t>
            </a:r>
          </a:p>
          <a:p>
            <a:pPr lvl="2"/>
            <a:r>
              <a:rPr lang="en-US" sz="1334" dirty="0"/>
              <a:t>CR to TS 38.508-1 Enquiry of Capability and checking of </a:t>
            </a:r>
            <a:r>
              <a:rPr lang="en-US" sz="1334" dirty="0" err="1"/>
              <a:t>UeCapabilityInformation</a:t>
            </a:r>
            <a:r>
              <a:rPr lang="en-US" sz="1334" dirty="0"/>
              <a:t> contents for NR-DC (Anritsu)</a:t>
            </a:r>
          </a:p>
          <a:p>
            <a:pPr lvl="1"/>
            <a:r>
              <a:rPr lang="en-US" sz="1867" dirty="0"/>
              <a:t>CR to TS 38.523-1 Correction to NR TC 7.1.1.3.8.1-PHR report with Intra-band Contiguous CA (Huawei)</a:t>
            </a:r>
          </a:p>
          <a:p>
            <a:pPr lvl="1"/>
            <a:r>
              <a:rPr lang="en-US" sz="1867" dirty="0"/>
              <a:t>CR to TS 38.508-1 Correction to Table 4.6.3-142 and Table 4.6.3-79 for SFTD measurement reporting (Huawei)</a:t>
            </a:r>
          </a:p>
          <a:p>
            <a:pPr lvl="1"/>
            <a:r>
              <a:rPr lang="en-US" sz="1867" dirty="0"/>
              <a:t>TTCN CR(R5s210890) correction for LTE Idle mode 6.1.2.13</a:t>
            </a:r>
          </a:p>
          <a:p>
            <a:pPr lvl="2"/>
            <a:r>
              <a:rPr lang="en-US" sz="1334" dirty="0"/>
              <a:t>CR to TS 36.523-1 Correction to LTE Idle mode TC 6.1.2.13 for CAT-M1 (Anritsu)</a:t>
            </a:r>
          </a:p>
          <a:p>
            <a:pPr lvl="1"/>
            <a:r>
              <a:rPr lang="en-US" sz="1867" dirty="0"/>
              <a:t>CR to TS 51.010-2 Update applicability of GEA1 based on core spec changes (Vodafone)</a:t>
            </a:r>
          </a:p>
          <a:p>
            <a:pPr lvl="1"/>
            <a:r>
              <a:rPr lang="en-US" sz="1867" dirty="0"/>
              <a:t>CR to TS 38.523-1 Correction to NR test case 7.1.1.10.2 (Motorola Mobility)</a:t>
            </a:r>
          </a:p>
          <a:p>
            <a:pPr lvl="1"/>
            <a:r>
              <a:rPr lang="en-US" sz="1867" dirty="0"/>
              <a:t>CR to TS 38.508-1 Update chapter 4.5.4 RRC_CONNECTED (Ericsson)</a:t>
            </a:r>
          </a:p>
          <a:p>
            <a:pPr lvl="1"/>
            <a:endParaRPr lang="en-US" sz="1867" dirty="0"/>
          </a:p>
        </p:txBody>
      </p:sp>
    </p:spTree>
    <p:extLst>
      <p:ext uri="{BB962C8B-B14F-4D97-AF65-F5344CB8AC3E}">
        <p14:creationId xmlns:p14="http://schemas.microsoft.com/office/powerpoint/2010/main" val="360334919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723900"/>
            <a:ext cx="11184467" cy="5667375"/>
          </a:xfrm>
        </p:spPr>
        <p:txBody>
          <a:bodyPr/>
          <a:lstStyle/>
          <a:p>
            <a:r>
              <a:rPr lang="en-US" sz="2400" dirty="0"/>
              <a:t>Discussion Papers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Rel-15 5G NR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R5-214220 -  On the wording of precondition configuration (R&amp;S)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R5-214597 - Discussion on the removal of IMSo5G test case 6.5 from 34.229-5 (Keysight)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R5-214555 NG.114 annex C (Ericsson)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R5-214696 NG.114 PS data off (Ericsson)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R5-214730 NG.114 URSP (Ericsson)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R5-215405 URSP and SST (Ericsson)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R5-215613 Discussion paper on RRC DL segmentation test method (MediaTek)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Rel-16 Private Network Support for NG-RAN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R5-214736 Discussion paper for Rel-15 NR Tests Applicability on SNPN Only UE (Qualcomm)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Rel-14 EIEI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R5-215051 Discussion paper on early implementation of Release 14 EIEI feature (Qualcomm)</a:t>
            </a:r>
          </a:p>
          <a:p>
            <a:pPr lvl="2"/>
            <a:endParaRPr lang="en-US" sz="1467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Discussion on contentious CRs (on request – if time permits)</a:t>
            </a:r>
          </a:p>
          <a:p>
            <a:r>
              <a:rPr lang="en-US" sz="24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400" dirty="0"/>
          </a:p>
          <a:p>
            <a:endParaRPr lang="en-US" sz="2533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2"/>
            <a:endParaRPr lang="en-US" sz="1467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26856</TotalTime>
  <Words>554</Words>
  <Application>Microsoft Office PowerPoint</Application>
  <PresentationFormat>Widescreen</PresentationFormat>
  <Paragraphs>54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Calibri</vt:lpstr>
      <vt:lpstr>Nokia Pure Headline Ultra Light</vt:lpstr>
      <vt:lpstr>Nokia Pure Text</vt:lpstr>
      <vt:lpstr>Nokia Pure Text Light</vt:lpstr>
      <vt:lpstr>Tahoma</vt:lpstr>
      <vt:lpstr>Times New Roman</vt:lpstr>
      <vt:lpstr>Wingdings</vt:lpstr>
      <vt:lpstr>Nokia White Master with headline</vt:lpstr>
      <vt:lpstr>2_Office Theme</vt:lpstr>
      <vt:lpstr>    RAN5#92-e Meeting SIG Session 1  </vt:lpstr>
      <vt:lpstr>Agenda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540</cp:revision>
  <dcterms:created xsi:type="dcterms:W3CDTF">2018-05-24T11:49:12Z</dcterms:created>
  <dcterms:modified xsi:type="dcterms:W3CDTF">2021-08-17T12:44:23Z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