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0"/>
  </p:notesMasterIdLst>
  <p:sldIdLst>
    <p:sldId id="275" r:id="rId3"/>
    <p:sldId id="423" r:id="rId4"/>
    <p:sldId id="427" r:id="rId5"/>
    <p:sldId id="430" r:id="rId6"/>
    <p:sldId id="428" r:id="rId7"/>
    <p:sldId id="429" r:id="rId8"/>
    <p:sldId id="27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18-Feb-21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Web Conference Calls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For planned sessions - 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during the week before the start of the meeting on the relevant RAN5 EMEET exploder</a:t>
            </a:r>
          </a:p>
          <a:p>
            <a:pPr lvl="2"/>
            <a:r>
              <a:rPr lang="en-US" sz="1334" dirty="0">
                <a:cs typeface="ヒラギノ角ゴ Pro W3"/>
              </a:rPr>
              <a:t>Any additional sessions -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updated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22 Feb 13h – 14h UTC (5 – 6 PST; 14 – 15 CET; 21 – 22 China; 22 – 23 Japan) (Jacob) 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open)</a:t>
            </a:r>
          </a:p>
          <a:p>
            <a:pPr lvl="2"/>
            <a:r>
              <a:rPr lang="en-US" sz="1600" dirty="0">
                <a:cs typeface="ヒラギノ角ゴ Pro W3"/>
              </a:rPr>
              <a:t>Midweek 26 Feb 13h – 15h UTC (5 – 7 PST; 14 – 16 CET;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mid)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4 Mar 13h – 15h UTC (5 – 7 PST; 14 – 16 CET;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con)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22 Feb 14:15h – 15:15h UTC (6:15 – 7:15 PST; 15:15 – 16:15 CET; 22:15 – 23:15 China; 23:15 – 00:15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RF 1)</a:t>
            </a:r>
          </a:p>
          <a:p>
            <a:pPr lvl="2"/>
            <a:r>
              <a:rPr lang="en-US" sz="1600" dirty="0">
                <a:cs typeface="ヒラギノ角ゴ Pro W3"/>
              </a:rPr>
              <a:t>Non-FR2 MU discussion papers and related CRs 23 Feb 14h – 15h UTC (6 – 7 PDT; 15 – 16 CET; 22 – 23 China; 23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RF 2)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24 Feb 13h – 15h UTC (5 – 7 PST; 14 – 16 CET;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FR2 MU)</a:t>
            </a:r>
          </a:p>
          <a:p>
            <a:pPr lvl="2"/>
            <a:r>
              <a:rPr lang="en-US" sz="1600" dirty="0">
                <a:cs typeface="ヒラギノ角ゴ Pro W3"/>
              </a:rPr>
              <a:t>RRM TT related discussions 25 Feb 13:30h-15:00h UTC (5:30 – 7 PST; 14:30 – 16 CET; 21:30 – 23 China; 22:30 – 24 Japan) (Ian)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RRM TT)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 Mar 13h – 15h UTC (5 – 7 PST; 14 – 16 CET;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FR2 MU)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3 Mar 14h – 15h UTC (6 – 7 PDT; 15 – 16 CET; 22 – 23 China; 23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RF Close)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23 Feb 13h – 15h UTC (5 – 7 PST; 14 – 16 CET;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SIG 1)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1 Mar 13h – 15h UTC (5 – 7 PST; 14 – 16 CET;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SIG 2)</a:t>
            </a:r>
          </a:p>
          <a:p>
            <a:pPr lvl="2"/>
            <a:r>
              <a:rPr lang="en-US" sz="1600" dirty="0">
                <a:cs typeface="ヒラギノ角ゴ Pro W3"/>
              </a:rPr>
              <a:t>Session 3 – Concluding SIG discussion 3 Mar 13h – 15h UTC (5 – 7 PST; 14 – 16 CET;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SIG 3)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GB" u="sng" dirty="0">
                <a:hlinkClick r:id="rId3"/>
              </a:rPr>
              <a:t>https://www.3gpp.org/tohru/</a:t>
            </a:r>
            <a:r>
              <a:rPr lang="en-GB" dirty="0"/>
              <a:t> </a:t>
            </a:r>
            <a:endParaRPr lang="en-GB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25671</TotalTime>
  <Words>834</Words>
  <Application>Microsoft Office PowerPoint</Application>
  <PresentationFormat>Widescreen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RAN5#90-e Meeting Web Conference Calls  </vt:lpstr>
      <vt:lpstr>Web Conference Calls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495</cp:revision>
  <dcterms:created xsi:type="dcterms:W3CDTF">2018-05-24T11:49:12Z</dcterms:created>
  <dcterms:modified xsi:type="dcterms:W3CDTF">2021-02-18T01:49:03Z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