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275" r:id="rId3"/>
    <p:sldId id="276" r:id="rId4"/>
    <p:sldId id="27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03-Mar-21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RAN5#90-e Meeting SIG </a:t>
            </a:r>
            <a:r>
              <a:rPr lang="en-US" sz="48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Session 3 r1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3 Mar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866776"/>
            <a:ext cx="11184467" cy="5667374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</a:rPr>
              <a:t>Outgoing LS</a:t>
            </a:r>
          </a:p>
          <a:p>
            <a:pPr lvl="1"/>
            <a:r>
              <a:rPr lang="en-US" sz="1867" dirty="0">
                <a:latin typeface="Calibri" panose="020F0502020204030204" pitchFamily="34" charset="0"/>
              </a:rPr>
              <a:t>R5-211311 LS on confirming successful resource reservation</a:t>
            </a:r>
          </a:p>
          <a:p>
            <a:r>
              <a:rPr lang="en-US" sz="2400" dirty="0"/>
              <a:t>Discussion paper outcomes/actions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R5-211045r1 - Discussion paper on impact of UE’s highest channel bandwidth capability on Transport Block Selection test cases (Qualcomm)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R5-211325 - Discussion paper on IMS 180 Ringing before or after resource reservation (Huawei,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HiSilicon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R5-211322 - Discussion paper on ‘Testing Early implementation of Rel-14 NB-IoT Features “Category NB2”, and “twoHARQ-Processes-r14’ (R&amp;S, Nordic Semiconductor, Verizon, Telstra)</a:t>
            </a:r>
          </a:p>
          <a:p>
            <a:r>
              <a:rPr lang="en-US" sz="2400" dirty="0"/>
              <a:t>SIG </a:t>
            </a:r>
            <a:r>
              <a:rPr lang="en-US" sz="2400" dirty="0" err="1"/>
              <a:t>Tdoc</a:t>
            </a:r>
            <a:r>
              <a:rPr lang="en-US" sz="2400" dirty="0"/>
              <a:t> status review &amp; conclusion</a:t>
            </a:r>
          </a:p>
          <a:p>
            <a:pPr lvl="1"/>
            <a:r>
              <a:rPr lang="en-US" sz="1867" dirty="0"/>
              <a:t>Withdrawal notification</a:t>
            </a:r>
          </a:p>
          <a:p>
            <a:pPr lvl="1"/>
            <a:r>
              <a:rPr lang="en-US" sz="1867" dirty="0"/>
              <a:t>Deferred CRs</a:t>
            </a:r>
          </a:p>
          <a:p>
            <a:pPr lvl="2"/>
            <a:r>
              <a:rPr lang="en-US" sz="1800" dirty="0">
                <a:latin typeface="Calibri" panose="020F0502020204030204" pitchFamily="34" charset="0"/>
              </a:rPr>
              <a:t>Have optional TPs in the test case vs split to have separate test cases covering only optional TPs: R5-211025; R5-211027; R5-210647</a:t>
            </a:r>
          </a:p>
          <a:p>
            <a:pPr marL="1219170" lvl="2" indent="0">
              <a:buNone/>
            </a:pPr>
            <a:endParaRPr lang="en-US" sz="1334" dirty="0"/>
          </a:p>
          <a:p>
            <a:pPr lvl="1"/>
            <a:r>
              <a:rPr lang="en-US" sz="1867" dirty="0"/>
              <a:t>Revised CRs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866776"/>
            <a:ext cx="11184467" cy="5667374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</a:rPr>
              <a:t>SIG Action Point review &amp; update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4277483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27091</TotalTime>
  <Words>159</Words>
  <Application>Microsoft Office PowerPoint</Application>
  <PresentationFormat>Widescreen</PresentationFormat>
  <Paragraphs>20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RAN5#90-e Meeting SIG Session 3 r1  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499</cp:revision>
  <dcterms:created xsi:type="dcterms:W3CDTF">2018-05-24T11:49:12Z</dcterms:created>
  <dcterms:modified xsi:type="dcterms:W3CDTF">2021-03-03T12:48:15Z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