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23-Feb-21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1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23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23875"/>
            <a:ext cx="11184467" cy="6134099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R5-211277: LS on inter-RAT cell reselection for mobility state estimation (RAN2 – MediaTek)</a:t>
            </a:r>
          </a:p>
          <a:p>
            <a:pPr lvl="1"/>
            <a:r>
              <a:rPr lang="en-US" sz="1867" dirty="0"/>
              <a:t>R5-211279: LS to RAN5 on RRC processing time with segmentation (RAN2 – Apple)</a:t>
            </a:r>
          </a:p>
          <a:p>
            <a:pPr lvl="1"/>
            <a:r>
              <a:rPr lang="en-US" sz="1867" dirty="0"/>
              <a:t>R5-211280: Reply LS on reporting of SINR measurements for serving cell (Reply LS RAN2 – MediaTek)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CR to TS 37.571-2 Corrections for support of multiple GPS signals  (Spirent)</a:t>
            </a:r>
          </a:p>
          <a:p>
            <a:pPr lvl="1"/>
            <a:r>
              <a:rPr lang="en-US" sz="1867" dirty="0"/>
              <a:t>CR to TS 34.229-2  Applicability of </a:t>
            </a:r>
            <a:r>
              <a:rPr lang="en-US" sz="1867" dirty="0" err="1"/>
              <a:t>‘Re</a:t>
            </a:r>
            <a:r>
              <a:rPr lang="en-US" sz="1867" dirty="0"/>
              <a:t>-Registration after capability update / 5GS’ test case (Apple)</a:t>
            </a:r>
          </a:p>
          <a:p>
            <a:r>
              <a:rPr lang="en-US" sz="2400" dirty="0"/>
              <a:t>Discussion Papers (5G NR)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R5-210167 - MR-DC (Ericsson)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R5-210185 - SST and NG.116 (Ericsson)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R5-210317 - Discussion paper on IMS over 5GS test case 7.3 regarding flexible use of preconditions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R5-210580 - Discussion paper to remove test case 9.1.5.2.9 from TS 38.523-1 (MediaTek)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Discussion Papers (5G NR)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R5-210806 - Discussion paper on confirming successful resource reservation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R5-211045 - Discussion paper on impact of UE’s highest channel bandwidth capability on Transport Block Selection test cases (Qualcomm)</a:t>
            </a:r>
          </a:p>
          <a:p>
            <a:r>
              <a:rPr lang="en-US" sz="2400" dirty="0"/>
              <a:t>Discussion Papers (5G NR – Rel-16)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R5-210581 - Discussion to add test cases for RRC DL segmentation (MediaTek)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R5-210277 - Discussion paper for RRC Segmentation in Rel-16 RACS (Qualcomm)</a:t>
            </a: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260417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26211</TotalTime>
  <Words>275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1 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512</cp:revision>
  <dcterms:created xsi:type="dcterms:W3CDTF">2018-05-24T11:49:12Z</dcterms:created>
  <dcterms:modified xsi:type="dcterms:W3CDTF">2021-02-23T00:33:21Z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