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01-Mar-21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SIG Session 2 r1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76275"/>
            <a:ext cx="11184467" cy="6110287"/>
          </a:xfrm>
        </p:spPr>
        <p:txBody>
          <a:bodyPr/>
          <a:lstStyle/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</a:t>
            </a:r>
          </a:p>
          <a:p>
            <a:pPr lvl="1"/>
            <a:r>
              <a:rPr lang="en-US" sz="1800" dirty="0"/>
              <a:t>CR to remove applicability definition of 5GS Non-3GPP Access Test Case 9.2.5.2.1 (Part 1 CR – R5-211321)</a:t>
            </a:r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R5-210167 – MR-DC (Ericsson) – conclusion of email discussion?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R5-210145 - Discussion paper on impact of UE’s highest channel bandwidth capability on Transport Block Selection test cases (Qualcomm) – TF160 comments?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R5-210277 - Discussion paper for RRC Segmentation in Rel-16 RACS (Qualcomm) – conclusion of email discussion?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R5-211322 - Discussion paper on ‘Testing Early implementation of Rel-14 NB-IoT Features “Category NB2”, and “twoHARQ-Processes-r14’ (R&amp;S, Nordic Semiconductor, Verizon, Telstra)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R5-21xxxx - Discussion paper on IMS 180 Ringing before or after resource reservation (Huawei,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Have optional TPs in the test case vs split to have separate test cases covering only optional TPs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R5-211025 - Update of UAC test case 11.3.6 (Qualcomm)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R5-211027 - Update to NR RRC test case 8.1.5.8.1 (Qualcomm)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R5-210647 - Addition of NR TC 8.1.5.8.2.1-intra-band </a:t>
            </a:r>
            <a:r>
              <a:rPr lang="en-US" sz="1600" dirty="0" err="1">
                <a:latin typeface="Calibri" panose="020F0502020204030204" pitchFamily="34" charset="0"/>
              </a:rPr>
              <a:t>SCell</a:t>
            </a:r>
            <a:r>
              <a:rPr lang="en-US" sz="1600" dirty="0">
                <a:latin typeface="Calibri" panose="020F0502020204030204" pitchFamily="34" charset="0"/>
              </a:rPr>
              <a:t> Latency check (Huawei, </a:t>
            </a:r>
            <a:r>
              <a:rPr lang="en-US" sz="1600" dirty="0" err="1">
                <a:latin typeface="Calibri" panose="020F0502020204030204" pitchFamily="34" charset="0"/>
              </a:rPr>
              <a:t>HiSilicon</a:t>
            </a:r>
            <a:r>
              <a:rPr lang="en-US" sz="1600" dirty="0">
                <a:latin typeface="Calibri" panose="020F0502020204030204" pitchFamily="34" charset="0"/>
              </a:rPr>
              <a:t>)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26988</TotalTime>
  <Words>243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SIG Session 2 r1 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502</cp:revision>
  <dcterms:created xsi:type="dcterms:W3CDTF">2018-05-24T11:49:12Z</dcterms:created>
  <dcterms:modified xsi:type="dcterms:W3CDTF">2021-03-01T12:41:36Z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