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91" r:id="rId2"/>
  </p:sldMasterIdLst>
  <p:notesMasterIdLst>
    <p:notesMasterId r:id="rId9"/>
  </p:notesMasterIdLst>
  <p:sldIdLst>
    <p:sldId id="275" r:id="rId3"/>
    <p:sldId id="422" r:id="rId4"/>
    <p:sldId id="423" r:id="rId5"/>
    <p:sldId id="427" r:id="rId6"/>
    <p:sldId id="425" r:id="rId7"/>
    <p:sldId id="276" r:id="rId8"/>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B9B"/>
    <a:srgbClr val="1E9657"/>
    <a:srgbClr val="FF5D5D"/>
    <a:srgbClr val="124191"/>
    <a:srgbClr val="C800BE"/>
    <a:srgbClr val="92D050"/>
    <a:srgbClr val="164F0D"/>
    <a:srgbClr val="FF5B5B"/>
    <a:srgbClr val="23195D"/>
    <a:srgbClr val="FF7D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814" autoAdjust="0"/>
    <p:restoredTop sz="94660"/>
  </p:normalViewPr>
  <p:slideViewPr>
    <p:cSldViewPr snapToGrid="0">
      <p:cViewPr varScale="1">
        <p:scale>
          <a:sx n="114" d="100"/>
          <a:sy n="114" d="100"/>
        </p:scale>
        <p:origin x="111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948FFD-DDE0-4E13-8CF4-6D833C916B90}" type="datetimeFigureOut">
              <a:rPr lang="en-US" smtClean="0"/>
              <a:t>5/27/2020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FD39E0-52DC-4E29-9B33-7D479C89A1F8}" type="slidenum">
              <a:rPr lang="en-US" smtClean="0"/>
              <a:t>‹#›</a:t>
            </a:fld>
            <a:endParaRPr lang="en-US"/>
          </a:p>
        </p:txBody>
      </p:sp>
    </p:spTree>
    <p:extLst>
      <p:ext uri="{BB962C8B-B14F-4D97-AF65-F5344CB8AC3E}">
        <p14:creationId xmlns:p14="http://schemas.microsoft.com/office/powerpoint/2010/main" val="2742432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1426598-D39F-422A-A543-24ADBA877AF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30275" rtl="0" eaLnBrk="1" fontAlgn="base" latinLnBrk="0" hangingPunct="1">
              <a:lnSpc>
                <a:spcPct val="100000"/>
              </a:lnSpc>
              <a:spcBef>
                <a:spcPct val="0"/>
              </a:spcBef>
              <a:spcAft>
                <a:spcPct val="0"/>
              </a:spcAft>
              <a:buClrTx/>
              <a:buSzTx/>
              <a:buFontTx/>
              <a:buNone/>
              <a:tabLst/>
              <a:defRPr/>
            </a:pPr>
            <a:fld id="{DD6D9932-1D15-416D-84E6-6E0A652B007B}"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1" fontAlgn="base" latinLnBrk="0" hangingPunct="1">
                <a:lnSpc>
                  <a:spcPct val="100000"/>
                </a:lnSpc>
                <a:spcBef>
                  <a:spcPct val="0"/>
                </a:spcBef>
                <a:spcAft>
                  <a:spcPct val="0"/>
                </a:spcAft>
                <a:buClrTx/>
                <a:buSzTx/>
                <a:buFontTx/>
                <a:buNone/>
                <a:tabLst/>
                <a:defRPr/>
              </a:pPr>
              <a:t>1</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6147" name="Rectangle 2">
            <a:extLst>
              <a:ext uri="{FF2B5EF4-FFF2-40B4-BE49-F238E27FC236}">
                <a16:creationId xmlns:a16="http://schemas.microsoft.com/office/drawing/2014/main" id="{3118DF75-B910-4194-A1F2-CCDEF4B06B2C}"/>
              </a:ext>
            </a:extLst>
          </p:cNvPr>
          <p:cNvSpPr>
            <a:spLocks noGrp="1" noRot="1" noChangeAspect="1" noChangeArrowheads="1" noTextEdit="1"/>
          </p:cNvSpPr>
          <p:nvPr>
            <p:ph type="sldImg"/>
          </p:nvPr>
        </p:nvSpPr>
        <p:spPr>
          <a:xfrm>
            <a:off x="88900" y="742950"/>
            <a:ext cx="6621463" cy="3725863"/>
          </a:xfrm>
          <a:ln/>
        </p:spPr>
      </p:sp>
      <p:sp>
        <p:nvSpPr>
          <p:cNvPr id="6148" name="Rectangle 3">
            <a:extLst>
              <a:ext uri="{FF2B5EF4-FFF2-40B4-BE49-F238E27FC236}">
                <a16:creationId xmlns:a16="http://schemas.microsoft.com/office/drawing/2014/main" id="{3E3707EE-C94A-48C2-933A-DB638563A318}"/>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4068391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2</a:t>
            </a:fld>
            <a:endParaRPr lang="en-US"/>
          </a:p>
        </p:txBody>
      </p:sp>
    </p:spTree>
    <p:extLst>
      <p:ext uri="{BB962C8B-B14F-4D97-AF65-F5344CB8AC3E}">
        <p14:creationId xmlns:p14="http://schemas.microsoft.com/office/powerpoint/2010/main" val="396238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3</a:t>
            </a:fld>
            <a:endParaRPr lang="en-US"/>
          </a:p>
        </p:txBody>
      </p:sp>
    </p:spTree>
    <p:extLst>
      <p:ext uri="{BB962C8B-B14F-4D97-AF65-F5344CB8AC3E}">
        <p14:creationId xmlns:p14="http://schemas.microsoft.com/office/powerpoint/2010/main" val="40110261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4</a:t>
            </a:fld>
            <a:endParaRPr lang="en-US"/>
          </a:p>
        </p:txBody>
      </p:sp>
    </p:spTree>
    <p:extLst>
      <p:ext uri="{BB962C8B-B14F-4D97-AF65-F5344CB8AC3E}">
        <p14:creationId xmlns:p14="http://schemas.microsoft.com/office/powerpoint/2010/main" val="3321537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US" dirty="0"/>
          </a:p>
        </p:txBody>
      </p:sp>
      <p:sp>
        <p:nvSpPr>
          <p:cNvPr id="4" name="Foliennummernplatzhalter 3"/>
          <p:cNvSpPr>
            <a:spLocks noGrp="1"/>
          </p:cNvSpPr>
          <p:nvPr>
            <p:ph type="sldNum" sz="quarter" idx="10"/>
          </p:nvPr>
        </p:nvSpPr>
        <p:spPr/>
        <p:txBody>
          <a:bodyPr/>
          <a:lstStyle/>
          <a:p>
            <a:pPr>
              <a:defRPr/>
            </a:pPr>
            <a:fld id="{26C2616F-011D-47B3-A2C1-4E16F11993E6}" type="slidenum">
              <a:rPr lang="en-US" smtClean="0"/>
              <a:pPr>
                <a:defRPr/>
              </a:pPr>
              <a:t>5</a:t>
            </a:fld>
            <a:endParaRPr lang="en-US"/>
          </a:p>
        </p:txBody>
      </p:sp>
    </p:spTree>
    <p:extLst>
      <p:ext uri="{BB962C8B-B14F-4D97-AF65-F5344CB8AC3E}">
        <p14:creationId xmlns:p14="http://schemas.microsoft.com/office/powerpoint/2010/main" val="23184384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11426598-D39F-422A-A543-24ADBA877AF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200">
                <a:solidFill>
                  <a:schemeClr val="tx1"/>
                </a:solidFill>
                <a:latin typeface="Times New Roman" panose="02020603050405020304" pitchFamily="18" charset="0"/>
              </a:defRPr>
            </a:lvl1pPr>
            <a:lvl2pPr marL="742950" indent="-285750" defTabSz="930275">
              <a:spcBef>
                <a:spcPct val="30000"/>
              </a:spcBef>
              <a:defRPr sz="1200">
                <a:solidFill>
                  <a:schemeClr val="tx1"/>
                </a:solidFill>
                <a:latin typeface="Times New Roman" panose="02020603050405020304" pitchFamily="18" charset="0"/>
              </a:defRPr>
            </a:lvl2pPr>
            <a:lvl3pPr marL="1143000" indent="-228600" defTabSz="930275">
              <a:spcBef>
                <a:spcPct val="30000"/>
              </a:spcBef>
              <a:defRPr sz="1200">
                <a:solidFill>
                  <a:schemeClr val="tx1"/>
                </a:solidFill>
                <a:latin typeface="Times New Roman" panose="02020603050405020304" pitchFamily="18" charset="0"/>
              </a:defRPr>
            </a:lvl3pPr>
            <a:lvl4pPr marL="1600200" indent="-228600" defTabSz="930275">
              <a:spcBef>
                <a:spcPct val="30000"/>
              </a:spcBef>
              <a:defRPr sz="1200">
                <a:solidFill>
                  <a:schemeClr val="tx1"/>
                </a:solidFill>
                <a:latin typeface="Times New Roman" panose="02020603050405020304" pitchFamily="18" charset="0"/>
              </a:defRPr>
            </a:lvl4pPr>
            <a:lvl5pPr marL="2057400" indent="-228600" defTabSz="930275">
              <a:spcBef>
                <a:spcPct val="30000"/>
              </a:spcBef>
              <a:defRPr sz="12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200">
                <a:solidFill>
                  <a:schemeClr val="tx1"/>
                </a:solidFill>
                <a:latin typeface="Times New Roman" panose="02020603050405020304" pitchFamily="18" charset="0"/>
              </a:defRPr>
            </a:lvl9pPr>
          </a:lstStyle>
          <a:p>
            <a:pPr marL="0" marR="0" lvl="0" indent="0" algn="r" defTabSz="930275" rtl="0" eaLnBrk="1" fontAlgn="base" latinLnBrk="0" hangingPunct="1">
              <a:lnSpc>
                <a:spcPct val="100000"/>
              </a:lnSpc>
              <a:spcBef>
                <a:spcPct val="0"/>
              </a:spcBef>
              <a:spcAft>
                <a:spcPct val="0"/>
              </a:spcAft>
              <a:buClrTx/>
              <a:buSzTx/>
              <a:buFontTx/>
              <a:buNone/>
              <a:tabLst/>
              <a:defRPr/>
            </a:pPr>
            <a:fld id="{DD6D9932-1D15-416D-84E6-6E0A652B007B}" type="slidenum">
              <a:rPr kumimoji="0" lang="en-GB"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n-ea"/>
                <a:cs typeface="Arial" panose="020B0604020202020204" pitchFamily="34" charset="0"/>
              </a:rPr>
              <a:pPr marL="0" marR="0" lvl="0" indent="0" algn="r" defTabSz="930275" rtl="0" eaLnBrk="1" fontAlgn="base" latinLnBrk="0" hangingPunct="1">
                <a:lnSpc>
                  <a:spcPct val="100000"/>
                </a:lnSpc>
                <a:spcBef>
                  <a:spcPct val="0"/>
                </a:spcBef>
                <a:spcAft>
                  <a:spcPct val="0"/>
                </a:spcAft>
                <a:buClrTx/>
                <a:buSzTx/>
                <a:buFontTx/>
                <a:buNone/>
                <a:tabLst/>
                <a:defRPr/>
              </a:pPr>
              <a:t>6</a:t>
            </a:fld>
            <a:endParaRPr kumimoji="0" lang="en-GB" altLang="en-US" sz="1200" b="0" i="0" u="none" strike="noStrike" kern="1200" cap="none" spc="0" normalizeH="0" baseline="0" noProof="0">
              <a:ln>
                <a:noFill/>
              </a:ln>
              <a:solidFill>
                <a:srgbClr val="000000"/>
              </a:solidFill>
              <a:effectLst/>
              <a:uLnTx/>
              <a:uFillTx/>
              <a:latin typeface="Times New Roman" panose="02020603050405020304" pitchFamily="18" charset="0"/>
              <a:ea typeface="+mn-ea"/>
              <a:cs typeface="Arial" panose="020B0604020202020204" pitchFamily="34" charset="0"/>
            </a:endParaRPr>
          </a:p>
        </p:txBody>
      </p:sp>
      <p:sp>
        <p:nvSpPr>
          <p:cNvPr id="6147" name="Rectangle 2">
            <a:extLst>
              <a:ext uri="{FF2B5EF4-FFF2-40B4-BE49-F238E27FC236}">
                <a16:creationId xmlns:a16="http://schemas.microsoft.com/office/drawing/2014/main" id="{3118DF75-B910-4194-A1F2-CCDEF4B06B2C}"/>
              </a:ext>
            </a:extLst>
          </p:cNvPr>
          <p:cNvSpPr>
            <a:spLocks noGrp="1" noRot="1" noChangeAspect="1" noChangeArrowheads="1" noTextEdit="1"/>
          </p:cNvSpPr>
          <p:nvPr>
            <p:ph type="sldImg"/>
          </p:nvPr>
        </p:nvSpPr>
        <p:spPr>
          <a:xfrm>
            <a:off x="88900" y="742950"/>
            <a:ext cx="6621463" cy="3725863"/>
          </a:xfrm>
          <a:ln/>
        </p:spPr>
      </p:sp>
      <p:sp>
        <p:nvSpPr>
          <p:cNvPr id="6148" name="Rectangle 3">
            <a:extLst>
              <a:ext uri="{FF2B5EF4-FFF2-40B4-BE49-F238E27FC236}">
                <a16:creationId xmlns:a16="http://schemas.microsoft.com/office/drawing/2014/main" id="{3E3707EE-C94A-48C2-933A-DB638563A318}"/>
              </a:ext>
            </a:extLst>
          </p:cNvPr>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93576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5.jpe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1 White - plain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j-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68"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j-lt"/>
              </a:defRPr>
            </a:lvl1pPr>
          </a:lstStyle>
          <a:p>
            <a:pPr lvl="0"/>
            <a:r>
              <a:rPr lang="en-US" noProof="0"/>
              <a:t>Click to edit headline</a:t>
            </a:r>
          </a:p>
        </p:txBody>
      </p:sp>
      <p:sp>
        <p:nvSpPr>
          <p:cNvPr id="5"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131951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1 Nokia Divider Master title">
    <p:spTree>
      <p:nvGrpSpPr>
        <p:cNvPr id="1" name=""/>
        <p:cNvGrpSpPr/>
        <p:nvPr/>
      </p:nvGrpSpPr>
      <p:grpSpPr>
        <a:xfrm>
          <a:off x="0" y="0"/>
          <a:ext cx="0" cy="0"/>
          <a:chOff x="0" y="0"/>
          <a:chExt cx="0" cy="0"/>
        </a:xfrm>
      </p:grpSpPr>
      <p:sp>
        <p:nvSpPr>
          <p:cNvPr id="7" name="Text Placeholder 42"/>
          <p:cNvSpPr>
            <a:spLocks noGrp="1"/>
          </p:cNvSpPr>
          <p:nvPr>
            <p:ph type="body" sz="quarter" idx="11" hasCustomPrompt="1"/>
          </p:nvPr>
        </p:nvSpPr>
        <p:spPr>
          <a:xfrm>
            <a:off x="556800" y="374400"/>
            <a:ext cx="11078400" cy="846355"/>
          </a:xfrm>
          <a:prstGeom prst="rect">
            <a:avLst/>
          </a:prstGeom>
        </p:spPr>
        <p:txBody>
          <a:bodyPr lIns="0" tIns="0" rIns="0" bIns="0"/>
          <a:lstStyle>
            <a:lvl1pPr marL="0" indent="0">
              <a:buNone/>
              <a:defRPr sz="5867" baseline="0">
                <a:solidFill>
                  <a:schemeClr val="bg1"/>
                </a:solidFill>
                <a:latin typeface="Nokia Pure Headline Ultra Light" panose="020B0204020202020204" pitchFamily="34" charset="0"/>
              </a:defRPr>
            </a:lvl1pPr>
          </a:lstStyle>
          <a:p>
            <a:pPr lvl="0"/>
            <a:r>
              <a:rPr lang="en-US"/>
              <a:t>Click to edit headline</a:t>
            </a:r>
          </a:p>
        </p:txBody>
      </p:sp>
      <p:sp>
        <p:nvSpPr>
          <p:cNvPr id="6" name="Text Placeholder 3"/>
          <p:cNvSpPr>
            <a:spLocks noGrp="1"/>
          </p:cNvSpPr>
          <p:nvPr>
            <p:ph type="body" sz="quarter" idx="12" hasCustomPrompt="1"/>
          </p:nvPr>
        </p:nvSpPr>
        <p:spPr>
          <a:xfrm>
            <a:off x="556800" y="1440000"/>
            <a:ext cx="11078400" cy="4747200"/>
          </a:xfrm>
          <a:prstGeom prst="rect">
            <a:avLst/>
          </a:prstGeom>
        </p:spPr>
        <p:txBody>
          <a:bodyPr lIns="0" tIns="0" rIns="0" bIns="0">
            <a:normAutofit/>
          </a:bodyPr>
          <a:lstStyle>
            <a:lvl1pPr marL="306910" indent="-306910">
              <a:spcBef>
                <a:spcPts val="0"/>
              </a:spcBef>
              <a:spcAft>
                <a:spcPts val="800"/>
              </a:spcAft>
              <a:buFont typeface="Nokia Pure Text Light" panose="020B0304040602060303" pitchFamily="34" charset="0"/>
              <a:buChar char="‑"/>
              <a:defRPr sz="2133" b="0">
                <a:solidFill>
                  <a:schemeClr val="bg1"/>
                </a:solidFill>
                <a:latin typeface="Nokia Pure Text Light" panose="020B0403020202020204" pitchFamily="34" charset="0"/>
                <a:ea typeface="Nokia Pure Text Light" panose="020B0403020202020204" pitchFamily="34" charset="0"/>
              </a:defRPr>
            </a:lvl1pPr>
            <a:lvl2pPr marL="609585" indent="-302676">
              <a:spcBef>
                <a:spcPts val="0"/>
              </a:spcBef>
              <a:spcAft>
                <a:spcPts val="800"/>
              </a:spcAft>
              <a:buFont typeface="Nokia Pure Text Light" panose="020B0304040602060303" pitchFamily="34" charset="0"/>
              <a:buChar char="‑"/>
              <a:defRPr sz="1867">
                <a:solidFill>
                  <a:schemeClr val="bg1"/>
                </a:solidFill>
                <a:latin typeface="Nokia Pure Text Light" panose="020B0403020202020204" pitchFamily="34" charset="0"/>
                <a:ea typeface="Nokia Pure Text Light" panose="020B0403020202020204" pitchFamily="34" charset="0"/>
              </a:defRPr>
            </a:lvl2pPr>
            <a:lvl3pPr marL="845379" indent="-228594">
              <a:spcBef>
                <a:spcPts val="0"/>
              </a:spcBef>
              <a:spcAft>
                <a:spcPts val="800"/>
              </a:spcAft>
              <a:buSzPct val="66000"/>
              <a:buFont typeface="Wingdings" panose="05000000000000000000" pitchFamily="2" charset="2"/>
              <a:buChar char="§"/>
              <a:defRPr sz="1600">
                <a:solidFill>
                  <a:schemeClr val="bg1"/>
                </a:solidFill>
                <a:latin typeface="Nokia Pure Text Light" panose="020B0403020202020204" pitchFamily="34" charset="0"/>
                <a:ea typeface="Nokia Pure Text Light" panose="020B0403020202020204" pitchFamily="34" charset="0"/>
              </a:defRPr>
            </a:lvl3pPr>
            <a:lvl4pPr marL="1068891" indent="0">
              <a:spcBef>
                <a:spcPts val="0"/>
              </a:spcBef>
              <a:spcAft>
                <a:spcPts val="800"/>
              </a:spcAft>
              <a:buNone/>
              <a:defRPr sz="1333">
                <a:solidFill>
                  <a:schemeClr val="bg1"/>
                </a:solidFill>
                <a:latin typeface="Nokia Pure Text Light" panose="020B0403020202020204" pitchFamily="34" charset="0"/>
                <a:ea typeface="Nokia Pure Text Light" panose="020B0403020202020204" pitchFamily="34" charset="0"/>
              </a:defRPr>
            </a:lvl4pPr>
            <a:lvl5pPr marL="1231169" indent="0">
              <a:spcBef>
                <a:spcPts val="0"/>
              </a:spcBef>
              <a:spcAft>
                <a:spcPts val="800"/>
              </a:spcAft>
              <a:buFont typeface="Arial" panose="020B0604020202020204" pitchFamily="34" charset="0"/>
              <a:buNone/>
              <a:defRPr sz="1067">
                <a:solidFill>
                  <a:schemeClr val="bg1"/>
                </a:solidFill>
                <a:latin typeface="Nokia Pure Text Light" panose="020B0403020202020204" pitchFamily="34" charset="0"/>
                <a:ea typeface="Nokia Pure Text Light" panose="020B0403020202020204" pitchFamily="34" charset="0"/>
              </a:defRPr>
            </a:lvl5pPr>
            <a:lvl6pPr marL="1538362" indent="0">
              <a:spcBef>
                <a:spcPts val="0"/>
              </a:spcBef>
              <a:spcAft>
                <a:spcPts val="800"/>
              </a:spcAft>
              <a:buFont typeface="Nokia Pure Text" panose="020B0503020202020204" pitchFamily="34" charset="0"/>
              <a:buNone/>
              <a:defRPr sz="1067" baseline="0">
                <a:solidFill>
                  <a:schemeClr val="bg1"/>
                </a:solidFill>
                <a:latin typeface="Nokia Pure Text Light" panose="020B0403020202020204" pitchFamily="34" charset="0"/>
                <a:ea typeface="Nokia Pure Text Light" panose="020B0403020202020204" pitchFamily="34" charset="0"/>
              </a:defRPr>
            </a:lvl6pPr>
            <a:lvl7pPr marL="1845554" indent="0">
              <a:spcBef>
                <a:spcPts val="0"/>
              </a:spcBef>
              <a:spcAft>
                <a:spcPts val="800"/>
              </a:spcAft>
              <a:buNone/>
              <a:defRPr sz="933">
                <a:solidFill>
                  <a:schemeClr val="bg1"/>
                </a:solidFill>
                <a:latin typeface="Nokia Pure Text Light" panose="020B0403020202020204" pitchFamily="34" charset="0"/>
                <a:ea typeface="Nokia Pure Text Light" panose="020B0403020202020204" pitchFamily="34" charset="0"/>
              </a:defRPr>
            </a:lvl7pPr>
            <a:lvl8pPr marL="2152746" indent="0">
              <a:spcBef>
                <a:spcPts val="0"/>
              </a:spcBef>
              <a:spcAft>
                <a:spcPts val="800"/>
              </a:spcAft>
              <a:buNone/>
              <a:defRPr sz="800">
                <a:solidFill>
                  <a:schemeClr val="bg1"/>
                </a:solidFill>
                <a:latin typeface="Nokia Pure Text Light" panose="020B0403020202020204" pitchFamily="34" charset="0"/>
                <a:ea typeface="Nokia Pure Text Light" panose="020B0403020202020204" pitchFamily="34" charset="0"/>
              </a:defRPr>
            </a:lvl8pPr>
          </a:lstStyle>
          <a:p>
            <a:pPr lvl="0"/>
            <a:r>
              <a:rPr lang="en-US"/>
              <a:t>Click to edit Master text styles</a:t>
            </a:r>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501084" y="6198577"/>
            <a:ext cx="1345536" cy="566400"/>
          </a:xfrm>
          <a:prstGeom prst="rect">
            <a:avLst/>
          </a:prstGeom>
        </p:spPr>
      </p:pic>
      <p:sp>
        <p:nvSpPr>
          <p:cNvPr id="10"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bg1"/>
                </a:solidFill>
                <a:latin typeface="Nokia Pure Text Light" panose="020B0304040602060303" pitchFamily="34" charset="0"/>
                <a:ea typeface="Nokia Pure Text Light" panose="020B0304040602060303" pitchFamily="34" charset="0"/>
                <a:cs typeface="Nokia Pure Text Light" panose="020B0304040602060303" pitchFamily="34" charset="0"/>
              </a:defRPr>
            </a:lvl1pPr>
          </a:lstStyle>
          <a:p>
            <a:r>
              <a:rPr lang="en-GB"/>
              <a:t>Nokia – Customer Confidential</a:t>
            </a:r>
            <a:endParaRPr lang="en-US"/>
          </a:p>
        </p:txBody>
      </p:sp>
    </p:spTree>
    <p:extLst>
      <p:ext uri="{BB962C8B-B14F-4D97-AF65-F5344CB8AC3E}">
        <p14:creationId xmlns:p14="http://schemas.microsoft.com/office/powerpoint/2010/main" val="690848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800"/>
              </a:spcAft>
              <a:defRPr baseline="0"/>
            </a:lvl1pPr>
            <a:lvl2pPr>
              <a:spcAft>
                <a:spcPts val="800"/>
              </a:spcAft>
              <a:defRPr/>
            </a:lvl2pPr>
            <a:lvl3pPr>
              <a:spcAft>
                <a:spcPts val="800"/>
              </a:spcAft>
              <a:defRPr/>
            </a:lvl3pPr>
            <a:lvl4pPr>
              <a:spcAft>
                <a:spcPts val="800"/>
              </a:spcAft>
              <a:defRPr/>
            </a:lvl4pPr>
            <a:lvl5pPr>
              <a:spcAft>
                <a:spcPts val="8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itle 1"/>
          <p:cNvSpPr>
            <a:spLocks noGrp="1"/>
          </p:cNvSpPr>
          <p:nvPr>
            <p:ph type="title"/>
          </p:nvPr>
        </p:nvSpPr>
        <p:spPr>
          <a:xfrm>
            <a:off x="557493" y="372335"/>
            <a:ext cx="10972800" cy="415719"/>
          </a:xfrm>
        </p:spPr>
        <p:txBody>
          <a:bodyPr/>
          <a:lstStyle>
            <a:lvl1pPr>
              <a:defRPr/>
            </a:lvl1pPr>
          </a:lstStyle>
          <a:p>
            <a:r>
              <a:rPr lang="en-US"/>
              <a:t>Click to edit Master title style</a:t>
            </a:r>
          </a:p>
        </p:txBody>
      </p:sp>
      <p:sp>
        <p:nvSpPr>
          <p:cNvPr id="6" name="Content Placeholder 8"/>
          <p:cNvSpPr>
            <a:spLocks noGrp="1"/>
          </p:cNvSpPr>
          <p:nvPr>
            <p:ph sz="quarter" idx="13"/>
          </p:nvPr>
        </p:nvSpPr>
        <p:spPr>
          <a:xfrm>
            <a:off x="557497" y="717056"/>
            <a:ext cx="10970199" cy="402167"/>
          </a:xfrm>
        </p:spPr>
        <p:txBody>
          <a:bodyPr/>
          <a:lstStyle>
            <a:lvl1pPr marL="0" indent="0">
              <a:buFont typeface="Arial"/>
              <a:buNone/>
              <a:defRPr sz="2400">
                <a:solidFill>
                  <a:schemeClr val="bg2"/>
                </a:solidFill>
                <a:latin typeface="+mj-lt"/>
              </a:defRPr>
            </a:lvl1pPr>
          </a:lstStyle>
          <a:p>
            <a:pPr lvl="0"/>
            <a:r>
              <a:rPr lang="en-US"/>
              <a:t>Click to edit Master text styles</a:t>
            </a:r>
          </a:p>
        </p:txBody>
      </p:sp>
      <p:sp>
        <p:nvSpPr>
          <p:cNvPr id="2" name="Rectangle 1">
            <a:extLst>
              <a:ext uri="{FF2B5EF4-FFF2-40B4-BE49-F238E27FC236}">
                <a16:creationId xmlns:a16="http://schemas.microsoft.com/office/drawing/2014/main" id="{DCDED975-CFE7-49E4-ACAD-F0EA43FC8E8B}"/>
              </a:ext>
            </a:extLst>
          </p:cNvPr>
          <p:cNvSpPr/>
          <p:nvPr userDrawn="1"/>
        </p:nvSpPr>
        <p:spPr>
          <a:xfrm>
            <a:off x="1845577" y="6319707"/>
            <a:ext cx="2046915" cy="3355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6000" tIns="96000" rIns="96000" bIns="96000" numCol="1" spcCol="0" rtlCol="0" fromWordArt="0" anchor="t" anchorCtr="0" forceAA="0" compatLnSpc="1">
            <a:prstTxWarp prst="textNoShape">
              <a:avLst/>
            </a:prstTxWarp>
            <a:noAutofit/>
          </a:bodyPr>
          <a:lstStyle/>
          <a:p>
            <a:pPr algn="l"/>
            <a:endParaRPr lang="fi-FI" sz="1600">
              <a:solidFill>
                <a:schemeClr val="bg1"/>
              </a:solidFill>
              <a:latin typeface="Nokia Pure Text Light" panose="020B0403020202020204" pitchFamily="34" charset="0"/>
              <a:ea typeface="Nokia Pure Text Light" panose="020B0403020202020204" pitchFamily="34" charset="0"/>
            </a:endParaRPr>
          </a:p>
        </p:txBody>
      </p:sp>
    </p:spTree>
    <p:extLst>
      <p:ext uri="{BB962C8B-B14F-4D97-AF65-F5344CB8AC3E}">
        <p14:creationId xmlns:p14="http://schemas.microsoft.com/office/powerpoint/2010/main" val="11867220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2_Title">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3A1D69DC-9F16-4CA4-A0E0-1872B8AD5DBC}"/>
              </a:ext>
            </a:extLst>
          </p:cNvPr>
          <p:cNvSpPr>
            <a:spLocks noGrp="1"/>
          </p:cNvSpPr>
          <p:nvPr>
            <p:ph type="ftr" sz="quarter" idx="10"/>
          </p:nvPr>
        </p:nvSpPr>
        <p:spPr>
          <a:xfrm>
            <a:off x="3072000" y="6422400"/>
            <a:ext cx="6048000" cy="163200"/>
          </a:xfrm>
          <a:prstGeom prst="rect">
            <a:avLst/>
          </a:prstGeom>
        </p:spPr>
        <p:txBody>
          <a:bodyPr/>
          <a:lstStyle/>
          <a:p>
            <a:r>
              <a:rPr lang="en-GB" dirty="0"/>
              <a:t>&lt;Document ID: change ID in footer or remove&gt;</a:t>
            </a:r>
            <a:endParaRPr lang="en-US" dirty="0"/>
          </a:p>
        </p:txBody>
      </p:sp>
      <p:sp>
        <p:nvSpPr>
          <p:cNvPr id="4" name="Text Placeholder 12">
            <a:extLst>
              <a:ext uri="{FF2B5EF4-FFF2-40B4-BE49-F238E27FC236}">
                <a16:creationId xmlns:a16="http://schemas.microsoft.com/office/drawing/2014/main" id="{99A4E175-66C0-4DDD-AA07-5D4B03CEA1D0}"/>
              </a:ext>
            </a:extLst>
          </p:cNvPr>
          <p:cNvSpPr>
            <a:spLocks noGrp="1"/>
          </p:cNvSpPr>
          <p:nvPr>
            <p:ph type="body" sz="quarter" idx="11"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j-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dirty="0"/>
              <a:t>Click to edit secondary headline</a:t>
            </a:r>
          </a:p>
        </p:txBody>
      </p:sp>
      <p:sp>
        <p:nvSpPr>
          <p:cNvPr id="5" name="Text Placeholder 42">
            <a:extLst>
              <a:ext uri="{FF2B5EF4-FFF2-40B4-BE49-F238E27FC236}">
                <a16:creationId xmlns:a16="http://schemas.microsoft.com/office/drawing/2014/main" id="{F4102E0A-65A1-4E0C-ABCA-2CEBB8D5BF5D}"/>
              </a:ext>
            </a:extLst>
          </p:cNvPr>
          <p:cNvSpPr>
            <a:spLocks noGrp="1"/>
          </p:cNvSpPr>
          <p:nvPr>
            <p:ph type="body" sz="quarter" idx="12"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j-lt"/>
              </a:defRPr>
            </a:lvl1pPr>
          </a:lstStyle>
          <a:p>
            <a:pPr lvl="0"/>
            <a:r>
              <a:rPr lang="en-US" noProof="0" dirty="0"/>
              <a:t>Click to edit headline</a:t>
            </a:r>
          </a:p>
        </p:txBody>
      </p:sp>
    </p:spTree>
    <p:extLst>
      <p:ext uri="{BB962C8B-B14F-4D97-AF65-F5344CB8AC3E}">
        <p14:creationId xmlns:p14="http://schemas.microsoft.com/office/powerpoint/2010/main" val="32702208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a:extLst>
              <a:ext uri="{FF2B5EF4-FFF2-40B4-BE49-F238E27FC236}">
                <a16:creationId xmlns:a16="http://schemas.microsoft.com/office/drawing/2014/main" id="{4EB823F2-CD38-4A2C-B19B-02C8CF0FADE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6484" y="1"/>
            <a:ext cx="5145616" cy="6330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2">
            <a:extLst>
              <a:ext uri="{FF2B5EF4-FFF2-40B4-BE49-F238E27FC236}">
                <a16:creationId xmlns:a16="http://schemas.microsoft.com/office/drawing/2014/main" id="{D0966A94-46E8-4615-9FF8-22A688218677}"/>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9051" y="1"/>
            <a:ext cx="2328333" cy="155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 descr="LTE-AdvancedPro_largerTM_cropped">
            <a:extLst>
              <a:ext uri="{FF2B5EF4-FFF2-40B4-BE49-F238E27FC236}">
                <a16:creationId xmlns:a16="http://schemas.microsoft.com/office/drawing/2014/main" id="{6966CB38-B2C8-4784-9965-4EE6E5448F45}"/>
              </a:ext>
            </a:extLst>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0240434" y="52918"/>
            <a:ext cx="1581151" cy="1261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3113759811"/>
      </p:ext>
    </p:extLst>
  </p:cSld>
  <p:clrMapOvr>
    <a:masterClrMapping/>
  </p:clrMapOvr>
  <p:transition spd="slow"/>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457189" indent="-457189">
              <a:buFontTx/>
              <a:buBlip>
                <a:blip r:embed="rId2"/>
              </a:buBlip>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2583555665"/>
      </p:ext>
    </p:extLst>
  </p:cSld>
  <p:clrMapOvr>
    <a:masterClrMapping/>
  </p:clrMapOvr>
  <p:transition spd="slow"/>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045933555"/>
      </p:ext>
    </p:extLst>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Nokia White 1">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a:spcAft>
                <a:spcPts val="800"/>
              </a:spcAft>
              <a:defRPr baseline="0"/>
            </a:lvl1pPr>
            <a:lvl2pPr>
              <a:spcAft>
                <a:spcPts val="800"/>
              </a:spcAft>
              <a:defRPr/>
            </a:lvl2pPr>
            <a:lvl3pPr>
              <a:spcAft>
                <a:spcPts val="800"/>
              </a:spcAft>
              <a:defRPr/>
            </a:lvl3pPr>
            <a:lvl4pPr>
              <a:spcAft>
                <a:spcPts val="800"/>
              </a:spcAft>
              <a:defRPr/>
            </a:lvl4pPr>
            <a:lvl5pPr>
              <a:spcAft>
                <a:spcPts val="8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itle 1"/>
          <p:cNvSpPr>
            <a:spLocks noGrp="1"/>
          </p:cNvSpPr>
          <p:nvPr>
            <p:ph type="title"/>
          </p:nvPr>
        </p:nvSpPr>
        <p:spPr>
          <a:xfrm>
            <a:off x="557493" y="372333"/>
            <a:ext cx="10972800" cy="415719"/>
          </a:xfrm>
        </p:spPr>
        <p:txBody>
          <a:bodyPr/>
          <a:lstStyle>
            <a:lvl1pPr>
              <a:defRPr/>
            </a:lvl1pPr>
          </a:lstStyle>
          <a:p>
            <a:r>
              <a:rPr lang="en-US"/>
              <a:t>Click to edit Master title style</a:t>
            </a:r>
            <a:endParaRPr lang="en-US" dirty="0"/>
          </a:p>
        </p:txBody>
      </p:sp>
      <p:sp>
        <p:nvSpPr>
          <p:cNvPr id="6" name="Content Placeholder 8"/>
          <p:cNvSpPr>
            <a:spLocks noGrp="1"/>
          </p:cNvSpPr>
          <p:nvPr>
            <p:ph sz="quarter" idx="13"/>
          </p:nvPr>
        </p:nvSpPr>
        <p:spPr>
          <a:xfrm>
            <a:off x="557494" y="717054"/>
            <a:ext cx="10970199" cy="402167"/>
          </a:xfrm>
        </p:spPr>
        <p:txBody>
          <a:bodyPr/>
          <a:lstStyle>
            <a:lvl1pPr marL="0" indent="0">
              <a:buFont typeface="Arial"/>
              <a:buNone/>
              <a:defRPr sz="2400">
                <a:solidFill>
                  <a:schemeClr val="bg2"/>
                </a:solidFill>
                <a:latin typeface="+mj-lt"/>
              </a:defRPr>
            </a:lvl1pPr>
          </a:lstStyle>
          <a:p>
            <a:pPr lvl="0"/>
            <a:r>
              <a:rPr lang="en-US"/>
              <a:t>Click to edit Master text styles</a:t>
            </a:r>
          </a:p>
        </p:txBody>
      </p:sp>
    </p:spTree>
    <p:extLst>
      <p:ext uri="{BB962C8B-B14F-4D97-AF65-F5344CB8AC3E}">
        <p14:creationId xmlns:p14="http://schemas.microsoft.com/office/powerpoint/2010/main" val="1015878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mn-lt"/>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mn-lt"/>
              </a:defRPr>
            </a:lvl1pPr>
          </a:lstStyle>
          <a:p>
            <a:pPr lvl="0"/>
            <a:r>
              <a:rPr lang="en-US" noProof="0"/>
              <a:t>Click to edit headline</a:t>
            </a:r>
          </a:p>
        </p:txBody>
      </p:sp>
      <p:sp>
        <p:nvSpPr>
          <p:cNvPr id="4" name="Text Placeholder 3"/>
          <p:cNvSpPr>
            <a:spLocks noGrp="1"/>
          </p:cNvSpPr>
          <p:nvPr>
            <p:ph type="body" sz="quarter" idx="12"/>
          </p:nvPr>
        </p:nvSpPr>
        <p:spPr>
          <a:xfrm>
            <a:off x="556800" y="1440000"/>
            <a:ext cx="110784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mn-lt"/>
                <a:ea typeface="Nokia Pure Text Light" panose="020B0403020202020204" pitchFamily="34" charset="0"/>
              </a:defRPr>
            </a:lvl1pPr>
            <a:lvl2pPr marL="307192" indent="0">
              <a:spcBef>
                <a:spcPts val="0"/>
              </a:spcBef>
              <a:spcAft>
                <a:spcPts val="800"/>
              </a:spcAft>
              <a:buNone/>
              <a:defRPr sz="1867">
                <a:solidFill>
                  <a:schemeClr val="tx2"/>
                </a:solidFill>
                <a:latin typeface="+mn-lt"/>
                <a:ea typeface="Nokia Pure Text Light" panose="020B0403020202020204" pitchFamily="34" charset="0"/>
              </a:defRPr>
            </a:lvl2pPr>
            <a:lvl3pPr marL="616785" indent="0">
              <a:spcBef>
                <a:spcPts val="0"/>
              </a:spcBef>
              <a:spcAft>
                <a:spcPts val="800"/>
              </a:spcAft>
              <a:buNone/>
              <a:defRPr sz="1600">
                <a:solidFill>
                  <a:schemeClr val="tx2"/>
                </a:solidFill>
                <a:latin typeface="+mn-lt"/>
                <a:ea typeface="Nokia Pure Text Light" panose="020B0403020202020204" pitchFamily="34" charset="0"/>
              </a:defRPr>
            </a:lvl3pPr>
            <a:lvl4pPr marL="923977" indent="0">
              <a:spcBef>
                <a:spcPts val="0"/>
              </a:spcBef>
              <a:spcAft>
                <a:spcPts val="800"/>
              </a:spcAft>
              <a:buNone/>
              <a:defRPr sz="1333">
                <a:solidFill>
                  <a:schemeClr val="tx2"/>
                </a:solidFill>
                <a:latin typeface="+mn-lt"/>
                <a:ea typeface="Nokia Pure Text Light" panose="020B0403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mn-lt"/>
                <a:ea typeface="Nokia Pure Text Light" panose="020B0403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latin typeface="Nokia Pure Text Light" panose="020B0403020202020204" pitchFamily="34" charset="0"/>
                <a:ea typeface="Nokia Pure Text Light" panose="020B0403020202020204" pitchFamily="34" charset="0"/>
              </a:defRPr>
            </a:lvl6pPr>
            <a:lvl7pPr marL="2150346">
              <a:spcBef>
                <a:spcPts val="0"/>
              </a:spcBef>
              <a:spcAft>
                <a:spcPts val="800"/>
              </a:spcAft>
              <a:defRPr sz="933">
                <a:solidFill>
                  <a:schemeClr val="tx2"/>
                </a:solidFill>
                <a:latin typeface="Nokia Pure Text Light" panose="020B0403020202020204" pitchFamily="34" charset="0"/>
                <a:ea typeface="Nokia Pure Text Light" panose="020B0403020202020204" pitchFamily="34" charset="0"/>
              </a:defRPr>
            </a:lvl7pPr>
            <a:lvl8pPr marL="2457539">
              <a:spcBef>
                <a:spcPts val="0"/>
              </a:spcBef>
              <a:spcAft>
                <a:spcPts val="800"/>
              </a:spcAft>
              <a:defRPr sz="800">
                <a:solidFill>
                  <a:schemeClr val="tx2"/>
                </a:solidFill>
                <a:latin typeface="Nokia Pure Text Light" panose="020B0403020202020204" pitchFamily="34" charset="0"/>
                <a:ea typeface="Nokia Pure Text Light" panose="020B0403020202020204" pitchFamily="34" charset="0"/>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mn-lt"/>
                <a:ea typeface="Nokia Pure Text Light" panose="020B0304040602060303" pitchFamily="34" charset="0"/>
                <a:cs typeface="Arial" panose="020B0604020202020204" pitchFamily="34" charset="0"/>
              </a:defRPr>
            </a:lvl1pPr>
          </a:lstStyle>
          <a:p>
            <a:r>
              <a:rPr lang="en-GB"/>
              <a:t>Nokia – Customer Confidential</a:t>
            </a:r>
            <a:endParaRPr lang="en-US"/>
          </a:p>
        </p:txBody>
      </p:sp>
    </p:spTree>
    <p:extLst>
      <p:ext uri="{BB962C8B-B14F-4D97-AF65-F5344CB8AC3E}">
        <p14:creationId xmlns:p14="http://schemas.microsoft.com/office/powerpoint/2010/main" val="3867046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able Placeholder 2"/>
          <p:cNvSpPr>
            <a:spLocks noGrp="1"/>
          </p:cNvSpPr>
          <p:nvPr>
            <p:ph type="tbl" sz="quarter" idx="13"/>
          </p:nvPr>
        </p:nvSpPr>
        <p:spPr>
          <a:xfrm>
            <a:off x="556800" y="1435200"/>
            <a:ext cx="11078400" cy="4752000"/>
          </a:xfrm>
          <a:prstGeom prst="rect">
            <a:avLst/>
          </a:prstGeom>
        </p:spPr>
        <p:txBody>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4035157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1-2 White - on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10" name="SmartArt Placeholder 2"/>
          <p:cNvSpPr>
            <a:spLocks noGrp="1"/>
          </p:cNvSpPr>
          <p:nvPr>
            <p:ph type="dgm" sz="quarter" idx="14"/>
          </p:nvPr>
        </p:nvSpPr>
        <p:spPr>
          <a:xfrm>
            <a:off x="556800" y="1435200"/>
            <a:ext cx="11078400" cy="4752000"/>
          </a:xfrm>
          <a:prstGeom prst="rect">
            <a:avLst/>
          </a:prstGeom>
        </p:spPr>
        <p:txBody>
          <a:bodyPr/>
          <a:lstStyle>
            <a:lvl1pPr marL="0" indent="0">
              <a:buNone/>
              <a:defRPr sz="1333">
                <a:solidFill>
                  <a:schemeClr val="tx2"/>
                </a:solidFill>
                <a:latin typeface="Arial" panose="020B0604020202020204" pitchFamily="34" charset="0"/>
                <a:cs typeface="Arial" panose="020B0604020202020204" pitchFamily="34" charset="0"/>
              </a:defRPr>
            </a:lvl1pPr>
          </a:lstStyle>
          <a:p>
            <a:r>
              <a:rPr lang="en-US"/>
              <a:t>Click icon to add SmartArt graphic</a:t>
            </a:r>
          </a:p>
        </p:txBody>
      </p:sp>
      <p:sp>
        <p:nvSpPr>
          <p:cNvPr id="6"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502790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3"/>
          <p:cNvSpPr>
            <a:spLocks noGrp="1"/>
          </p:cNvSpPr>
          <p:nvPr>
            <p:ph type="body" sz="quarter" idx="13"/>
          </p:nvPr>
        </p:nvSpPr>
        <p:spPr>
          <a:xfrm>
            <a:off x="62880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043842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1-3 White - two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9" name="Text Placeholder 3"/>
          <p:cNvSpPr>
            <a:spLocks noGrp="1"/>
          </p:cNvSpPr>
          <p:nvPr>
            <p:ph type="body" sz="quarter" idx="13"/>
          </p:nvPr>
        </p:nvSpPr>
        <p:spPr>
          <a:xfrm>
            <a:off x="6288000" y="1440000"/>
            <a:ext cx="53472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 name="Table Placeholder 4"/>
          <p:cNvSpPr>
            <a:spLocks noGrp="1"/>
          </p:cNvSpPr>
          <p:nvPr>
            <p:ph type="tbl" sz="quarter" idx="14"/>
          </p:nvPr>
        </p:nvSpPr>
        <p:spPr>
          <a:xfrm>
            <a:off x="556800" y="1440000"/>
            <a:ext cx="53472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noProof="0"/>
              <a:t>Click icon to add table</a:t>
            </a:r>
          </a:p>
        </p:txBody>
      </p:sp>
      <p:sp>
        <p:nvSpPr>
          <p:cNvPr id="7"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609645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4367808"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8179200" y="1440000"/>
            <a:ext cx="34560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264169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1-4 White - three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3" name="Table Placeholder 2"/>
          <p:cNvSpPr>
            <a:spLocks noGrp="1"/>
          </p:cNvSpPr>
          <p:nvPr>
            <p:ph type="tbl" sz="quarter" idx="15"/>
          </p:nvPr>
        </p:nvSpPr>
        <p:spPr>
          <a:xfrm>
            <a:off x="556416"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4" name="Table Placeholder 2"/>
          <p:cNvSpPr>
            <a:spLocks noGrp="1"/>
          </p:cNvSpPr>
          <p:nvPr>
            <p:ph type="tbl" sz="quarter" idx="16"/>
          </p:nvPr>
        </p:nvSpPr>
        <p:spPr>
          <a:xfrm>
            <a:off x="8176564"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15" name="Table Placeholder 2"/>
          <p:cNvSpPr>
            <a:spLocks noGrp="1"/>
          </p:cNvSpPr>
          <p:nvPr>
            <p:ph type="tbl" sz="quarter" idx="17"/>
          </p:nvPr>
        </p:nvSpPr>
        <p:spPr>
          <a:xfrm>
            <a:off x="4365172" y="1440000"/>
            <a:ext cx="3456000" cy="4747200"/>
          </a:xfrm>
          <a:prstGeom prst="rect">
            <a:avLst/>
          </a:prstGeom>
        </p:spPr>
        <p:txBody>
          <a:bodyPr>
            <a:normAutofit/>
          </a:bodyPr>
          <a:lstStyle>
            <a:lvl1pPr marL="0" indent="0">
              <a:buNone/>
              <a:defRPr sz="2133">
                <a:solidFill>
                  <a:schemeClr val="tx2"/>
                </a:solidFill>
                <a:latin typeface="Arial" panose="020B0604020202020204" pitchFamily="34" charset="0"/>
                <a:cs typeface="Arial" panose="020B0604020202020204" pitchFamily="34" charset="0"/>
              </a:defRPr>
            </a:lvl1pPr>
          </a:lstStyle>
          <a:p>
            <a:r>
              <a:rPr lang="en-US"/>
              <a:t>Click icon to add table</a:t>
            </a:r>
          </a:p>
        </p:txBody>
      </p:sp>
      <p:sp>
        <p:nvSpPr>
          <p:cNvPr id="8"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1395285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5 White - four col tier text with headlines">
    <p:spTree>
      <p:nvGrpSpPr>
        <p:cNvPr id="1" name=""/>
        <p:cNvGrpSpPr/>
        <p:nvPr/>
      </p:nvGrpSpPr>
      <p:grpSpPr>
        <a:xfrm>
          <a:off x="0" y="0"/>
          <a:ext cx="0" cy="0"/>
          <a:chOff x="0" y="0"/>
          <a:chExt cx="0" cy="0"/>
        </a:xfrm>
      </p:grpSpPr>
      <p:sp>
        <p:nvSpPr>
          <p:cNvPr id="13" name="Text Placeholder 12"/>
          <p:cNvSpPr>
            <a:spLocks noGrp="1"/>
          </p:cNvSpPr>
          <p:nvPr>
            <p:ph type="body" sz="quarter" idx="10" hasCustomPrompt="1"/>
          </p:nvPr>
        </p:nvSpPr>
        <p:spPr>
          <a:xfrm>
            <a:off x="556800" y="787200"/>
            <a:ext cx="11078400" cy="412800"/>
          </a:xfrm>
          <a:prstGeom prst="rect">
            <a:avLst/>
          </a:prstGeom>
        </p:spPr>
        <p:txBody>
          <a:bodyPr lIns="0" tIns="0" rIns="0" bIns="0"/>
          <a:lstStyle>
            <a:lvl1pPr marL="0" indent="0">
              <a:buNone/>
              <a:defRPr sz="2667">
                <a:solidFill>
                  <a:schemeClr val="bg2"/>
                </a:solidFill>
                <a:latin typeface="Arial" panose="020B0604020202020204" pitchFamily="34" charset="0"/>
                <a:cs typeface="Arial" panose="020B0604020202020204" pitchFamily="34" charset="0"/>
              </a:defRPr>
            </a:lvl1pPr>
            <a:lvl2pPr>
              <a:defRPr sz="2667">
                <a:latin typeface="+mj-lt"/>
              </a:defRPr>
            </a:lvl2pPr>
            <a:lvl3pPr>
              <a:defRPr sz="2667">
                <a:latin typeface="+mj-lt"/>
              </a:defRPr>
            </a:lvl3pPr>
            <a:lvl4pPr>
              <a:defRPr sz="2667">
                <a:latin typeface="+mj-lt"/>
              </a:defRPr>
            </a:lvl4pPr>
            <a:lvl5pPr>
              <a:defRPr sz="2667">
                <a:latin typeface="+mj-lt"/>
              </a:defRPr>
            </a:lvl5pPr>
          </a:lstStyle>
          <a:p>
            <a:pPr lvl="0"/>
            <a:r>
              <a:rPr lang="en-US" noProof="0"/>
              <a:t>Click to edit secondary headline</a:t>
            </a:r>
          </a:p>
        </p:txBody>
      </p:sp>
      <p:sp>
        <p:nvSpPr>
          <p:cNvPr id="43" name="Text Placeholder 42"/>
          <p:cNvSpPr>
            <a:spLocks noGrp="1"/>
          </p:cNvSpPr>
          <p:nvPr>
            <p:ph type="body" sz="quarter" idx="11" hasCustomPrompt="1"/>
          </p:nvPr>
        </p:nvSpPr>
        <p:spPr>
          <a:xfrm>
            <a:off x="556800" y="374400"/>
            <a:ext cx="11078400" cy="412800"/>
          </a:xfrm>
          <a:prstGeom prst="rect">
            <a:avLst/>
          </a:prstGeom>
        </p:spPr>
        <p:txBody>
          <a:bodyPr lIns="0" tIns="0" rIns="0" bIns="0"/>
          <a:lstStyle>
            <a:lvl1pPr marL="0" indent="0">
              <a:buNone/>
              <a:defRPr sz="2667" baseline="0">
                <a:solidFill>
                  <a:schemeClr val="tx1"/>
                </a:solidFill>
                <a:latin typeface="Arial" panose="020B0604020202020204" pitchFamily="34" charset="0"/>
                <a:cs typeface="Arial" panose="020B0604020202020204" pitchFamily="34" charset="0"/>
              </a:defRPr>
            </a:lvl1pPr>
          </a:lstStyle>
          <a:p>
            <a:pPr lvl="0"/>
            <a:r>
              <a:rPr lang="en-US" noProof="0"/>
              <a:t>Click to edit headline</a:t>
            </a:r>
          </a:p>
        </p:txBody>
      </p:sp>
      <p:sp>
        <p:nvSpPr>
          <p:cNvPr id="7" name="Text Placeholder 3"/>
          <p:cNvSpPr>
            <a:spLocks noGrp="1"/>
          </p:cNvSpPr>
          <p:nvPr>
            <p:ph type="body" sz="quarter" idx="12"/>
          </p:nvPr>
        </p:nvSpPr>
        <p:spPr>
          <a:xfrm>
            <a:off x="5568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 name="Text Placeholder 3"/>
          <p:cNvSpPr>
            <a:spLocks noGrp="1"/>
          </p:cNvSpPr>
          <p:nvPr>
            <p:ph type="body" sz="quarter" idx="13"/>
          </p:nvPr>
        </p:nvSpPr>
        <p:spPr>
          <a:xfrm>
            <a:off x="34080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 name="Text Placeholder 3"/>
          <p:cNvSpPr>
            <a:spLocks noGrp="1"/>
          </p:cNvSpPr>
          <p:nvPr>
            <p:ph type="body" sz="quarter" idx="14"/>
          </p:nvPr>
        </p:nvSpPr>
        <p:spPr>
          <a:xfrm>
            <a:off x="62592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3"/>
          <p:cNvSpPr>
            <a:spLocks noGrp="1"/>
          </p:cNvSpPr>
          <p:nvPr>
            <p:ph type="body" sz="quarter" idx="15"/>
          </p:nvPr>
        </p:nvSpPr>
        <p:spPr>
          <a:xfrm>
            <a:off x="9110400" y="1440000"/>
            <a:ext cx="2524800" cy="4747200"/>
          </a:xfrm>
          <a:prstGeom prst="rect">
            <a:avLst/>
          </a:prstGeom>
        </p:spPr>
        <p:txBody>
          <a:bodyPr lIns="0" tIns="0" rIns="0" bIns="0">
            <a:normAutofit/>
          </a:bodyPr>
          <a:lstStyle>
            <a:lvl1pPr marL="0" indent="0">
              <a:spcBef>
                <a:spcPts val="0"/>
              </a:spcBef>
              <a:spcAft>
                <a:spcPts val="800"/>
              </a:spcAft>
              <a:buNone/>
              <a:defRPr sz="2133">
                <a:solidFill>
                  <a:schemeClr val="tx2"/>
                </a:solidFill>
                <a:latin typeface="Arial" panose="020B0604020202020204" pitchFamily="34" charset="0"/>
                <a:cs typeface="Arial" panose="020B0604020202020204" pitchFamily="34" charset="0"/>
              </a:defRPr>
            </a:lvl1pPr>
            <a:lvl2pPr marL="307192" indent="0">
              <a:spcBef>
                <a:spcPts val="0"/>
              </a:spcBef>
              <a:spcAft>
                <a:spcPts val="800"/>
              </a:spcAft>
              <a:buNone/>
              <a:defRPr sz="1867">
                <a:solidFill>
                  <a:schemeClr val="tx2"/>
                </a:solidFill>
                <a:latin typeface="Arial" panose="020B0604020202020204" pitchFamily="34" charset="0"/>
                <a:cs typeface="Arial" panose="020B0604020202020204" pitchFamily="34" charset="0"/>
              </a:defRPr>
            </a:lvl2pPr>
            <a:lvl3pPr marL="616785" indent="0">
              <a:spcBef>
                <a:spcPts val="0"/>
              </a:spcBef>
              <a:spcAft>
                <a:spcPts val="800"/>
              </a:spcAft>
              <a:buNone/>
              <a:defRPr sz="1600">
                <a:solidFill>
                  <a:schemeClr val="tx2"/>
                </a:solidFill>
                <a:latin typeface="Arial" panose="020B0604020202020204" pitchFamily="34" charset="0"/>
                <a:cs typeface="Arial" panose="020B0604020202020204" pitchFamily="34" charset="0"/>
              </a:defRPr>
            </a:lvl3pPr>
            <a:lvl4pPr marL="923977" indent="0">
              <a:spcBef>
                <a:spcPts val="0"/>
              </a:spcBef>
              <a:spcAft>
                <a:spcPts val="800"/>
              </a:spcAft>
              <a:buNone/>
              <a:defRPr sz="1333">
                <a:solidFill>
                  <a:schemeClr val="tx2"/>
                </a:solidFill>
                <a:latin typeface="Arial" panose="020B0604020202020204" pitchFamily="34" charset="0"/>
                <a:cs typeface="Arial" panose="020B0604020202020204" pitchFamily="34" charset="0"/>
              </a:defRPr>
            </a:lvl4pPr>
            <a:lvl5pPr marL="1231169" indent="0">
              <a:spcBef>
                <a:spcPts val="0"/>
              </a:spcBef>
              <a:spcAft>
                <a:spcPts val="800"/>
              </a:spcAft>
              <a:buFont typeface="Arial" panose="020B0604020202020204" pitchFamily="34" charset="0"/>
              <a:buNone/>
              <a:defRPr sz="1067">
                <a:solidFill>
                  <a:schemeClr val="tx2"/>
                </a:solidFill>
                <a:latin typeface="Arial" panose="020B0604020202020204" pitchFamily="34" charset="0"/>
                <a:cs typeface="Arial" panose="020B0604020202020204" pitchFamily="34" charset="0"/>
              </a:defRPr>
            </a:lvl5pPr>
            <a:lvl6pPr marL="1843154" indent="-304792">
              <a:spcBef>
                <a:spcPts val="0"/>
              </a:spcBef>
              <a:spcAft>
                <a:spcPts val="800"/>
              </a:spcAft>
              <a:buFont typeface="Nokia Pure Text" panose="020B0503020202020204" pitchFamily="34" charset="0"/>
              <a:buChar char="‒"/>
              <a:defRPr sz="1067" baseline="0">
                <a:solidFill>
                  <a:schemeClr val="tx2"/>
                </a:solidFill>
              </a:defRPr>
            </a:lvl6pPr>
            <a:lvl7pPr marL="2150346">
              <a:spcBef>
                <a:spcPts val="0"/>
              </a:spcBef>
              <a:spcAft>
                <a:spcPts val="800"/>
              </a:spcAft>
              <a:defRPr sz="933">
                <a:solidFill>
                  <a:schemeClr val="tx2"/>
                </a:solidFill>
              </a:defRPr>
            </a:lvl7pPr>
            <a:lvl8pPr marL="2457539">
              <a:spcBef>
                <a:spcPts val="0"/>
              </a:spcBef>
              <a:spcAft>
                <a:spcPts val="800"/>
              </a:spcAft>
              <a:defRPr sz="800">
                <a:solidFill>
                  <a:schemeClr val="tx2"/>
                </a:solidFill>
              </a:defRPr>
            </a:lvl8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Footer Placeholder 27"/>
          <p:cNvSpPr>
            <a:spLocks noGrp="1"/>
          </p:cNvSpPr>
          <p:nvPr>
            <p:ph type="ftr" sz="quarter" idx="3"/>
          </p:nvPr>
        </p:nvSpPr>
        <p:spPr>
          <a:xfrm>
            <a:off x="3072000" y="6422400"/>
            <a:ext cx="6048000" cy="163200"/>
          </a:xfrm>
          <a:prstGeom prst="rect">
            <a:avLst/>
          </a:prstGeom>
        </p:spPr>
        <p:txBody>
          <a:bodyPr vert="horz" lIns="0" tIns="0" rIns="0" bIns="0" rtlCol="0" anchor="b"/>
          <a:lstStyle>
            <a:lvl1pPr algn="l">
              <a:defRPr sz="1067">
                <a:solidFill>
                  <a:schemeClr val="tx2"/>
                </a:solidFill>
                <a:latin typeface="Arial" panose="020B0604020202020204" pitchFamily="34" charset="0"/>
                <a:ea typeface="Nokia Pure Text Light" panose="020B0304040602060303" pitchFamily="34" charset="0"/>
                <a:cs typeface="Arial" panose="020B0604020202020204" pitchFamily="34" charset="0"/>
              </a:defRPr>
            </a:lvl1pPr>
          </a:lstStyle>
          <a:p>
            <a:r>
              <a:rPr lang="en-US"/>
              <a:t>&lt;Document ID: change ID in footer or remove&gt; &lt;Change information classification in footer&gt;</a:t>
            </a:r>
          </a:p>
        </p:txBody>
      </p:sp>
    </p:spTree>
    <p:extLst>
      <p:ext uri="{BB962C8B-B14F-4D97-AF65-F5344CB8AC3E}">
        <p14:creationId xmlns:p14="http://schemas.microsoft.com/office/powerpoint/2010/main" val="3747582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2.jpeg"/><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 name="Title Placeholder 6"/>
          <p:cNvSpPr>
            <a:spLocks noGrp="1"/>
          </p:cNvSpPr>
          <p:nvPr>
            <p:ph type="title"/>
          </p:nvPr>
        </p:nvSpPr>
        <p:spPr>
          <a:xfrm>
            <a:off x="556800" y="374400"/>
            <a:ext cx="11078400" cy="412800"/>
          </a:xfrm>
          <a:prstGeom prst="rect">
            <a:avLst/>
          </a:prstGeom>
        </p:spPr>
        <p:txBody>
          <a:bodyPr vert="horz" lIns="0" tIns="0" rIns="0" bIns="0" rtlCol="0" anchor="t" anchorCtr="0">
            <a:noAutofit/>
          </a:bodyPr>
          <a:lstStyle/>
          <a:p>
            <a:r>
              <a:rPr lang="en-US" noProof="0"/>
              <a:t>Click</a:t>
            </a:r>
            <a:r>
              <a:rPr lang="en-US"/>
              <a:t> to edit Master title slide</a:t>
            </a:r>
          </a:p>
        </p:txBody>
      </p:sp>
      <p:sp>
        <p:nvSpPr>
          <p:cNvPr id="21" name="Slide Number Placeholder 5"/>
          <p:cNvSpPr txBox="1">
            <a:spLocks/>
          </p:cNvSpPr>
          <p:nvPr userDrawn="1"/>
        </p:nvSpPr>
        <p:spPr>
          <a:xfrm>
            <a:off x="558803" y="6421388"/>
            <a:ext cx="336000" cy="164212"/>
          </a:xfrm>
          <a:prstGeom prst="rect">
            <a:avLst/>
          </a:prstGeom>
        </p:spPr>
        <p:txBody>
          <a:bodyPr lIns="0" tIns="0" rIns="0" bIns="0" anchor="b">
            <a:spAutoFit/>
          </a:bodyPr>
          <a:lstStyle>
            <a:defPPr>
              <a:defRPr lang="en-US"/>
            </a:defPPr>
            <a:lvl1pPr marL="0" algn="l" defTabSz="914400" rtl="0" eaLnBrk="1" latinLnBrk="0" hangingPunct="1">
              <a:defRPr sz="10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71245D3D-131A-47D1-B100-B33219007AD2}" type="slidenum">
              <a:rPr lang="en-US" sz="1067" smtClean="0">
                <a:solidFill>
                  <a:schemeClr val="tx2"/>
                </a:solidFill>
                <a:latin typeface="Arial" panose="020B0604020202020204" pitchFamily="34" charset="0"/>
                <a:ea typeface="Nokia Pure Text Light" panose="020B0304040602060303" pitchFamily="34" charset="0"/>
                <a:cs typeface="Arial" panose="020B0604020202020204" pitchFamily="34" charset="0"/>
              </a:rPr>
              <a:pPr>
                <a:defRPr/>
              </a:pPr>
              <a:t>‹#›</a:t>
            </a:fld>
            <a:endParaRPr lang="en-US" sz="1333">
              <a:solidFill>
                <a:schemeClr val="tx2"/>
              </a:solidFill>
              <a:latin typeface="Arial" panose="020B0604020202020204" pitchFamily="34" charset="0"/>
              <a:ea typeface="Nokia Pure Text Light" panose="020B0304040602060303" pitchFamily="34" charset="0"/>
              <a:cs typeface="Arial" panose="020B0604020202020204" pitchFamily="34" charset="0"/>
            </a:endParaRPr>
          </a:p>
        </p:txBody>
      </p:sp>
    </p:spTree>
    <p:extLst>
      <p:ext uri="{BB962C8B-B14F-4D97-AF65-F5344CB8AC3E}">
        <p14:creationId xmlns:p14="http://schemas.microsoft.com/office/powerpoint/2010/main" val="7158771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2" r:id="rId11"/>
    <p:sldLayoutId id="2147483673" r:id="rId12"/>
  </p:sldLayoutIdLst>
  <p:hf sldNum="0" hdr="0" dt="0"/>
  <p:txStyles>
    <p:titleStyle>
      <a:lvl1pPr algn="l" defTabSz="1219170" rtl="0" eaLnBrk="1" latinLnBrk="0" hangingPunct="1">
        <a:spcBef>
          <a:spcPct val="0"/>
        </a:spcBef>
        <a:buNone/>
        <a:defRPr sz="2667" kern="1200" baseline="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anose="020B0604020202020204" pitchFamily="34" charset="0"/>
        <a:buChar char="•"/>
        <a:defRPr sz="4267" kern="1200">
          <a:solidFill>
            <a:schemeClr val="tx1"/>
          </a:solidFill>
          <a:latin typeface="+mn-lt"/>
          <a:ea typeface="+mn-ea"/>
          <a:cs typeface="+mn-cs"/>
        </a:defRPr>
      </a:lvl1pPr>
      <a:lvl2pPr marL="990575" indent="-380990" algn="l" defTabSz="1219170" rtl="0" eaLnBrk="1" latinLnBrk="0" hangingPunct="1">
        <a:spcBef>
          <a:spcPct val="20000"/>
        </a:spcBef>
        <a:buFont typeface="Arial" panose="020B0604020202020204" pitchFamily="34" charset="0"/>
        <a:buChar char="–"/>
        <a:defRPr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6F88378C-9D96-42E8-92CD-8526DDBF4F3C}"/>
              </a:ext>
            </a:extLst>
          </p:cNvPr>
          <p:cNvSpPr>
            <a:spLocks noGrp="1"/>
          </p:cNvSpPr>
          <p:nvPr>
            <p:ph type="title"/>
          </p:nvPr>
        </p:nvSpPr>
        <p:spPr bwMode="auto">
          <a:xfrm>
            <a:off x="1750485" y="228600"/>
            <a:ext cx="8005233"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a:extLst>
              <a:ext uri="{FF2B5EF4-FFF2-40B4-BE49-F238E27FC236}">
                <a16:creationId xmlns:a16="http://schemas.microsoft.com/office/drawing/2014/main" id="{49C4EDCB-B938-42B8-9865-939F84368B62}"/>
              </a:ext>
            </a:extLst>
          </p:cNvPr>
          <p:cNvSpPr>
            <a:spLocks noGrp="1"/>
          </p:cNvSpPr>
          <p:nvPr>
            <p:ph type="body" idx="1"/>
          </p:nvPr>
        </p:nvSpPr>
        <p:spPr bwMode="auto">
          <a:xfrm>
            <a:off x="647700" y="1454152"/>
            <a:ext cx="11184467" cy="4830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 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1030" name="Rectangle 15">
            <a:extLst>
              <a:ext uri="{FF2B5EF4-FFF2-40B4-BE49-F238E27FC236}">
                <a16:creationId xmlns:a16="http://schemas.microsoft.com/office/drawing/2014/main" id="{7ECE1BFA-4997-4EE5-ADD7-5FC157887269}"/>
              </a:ext>
            </a:extLst>
          </p:cNvPr>
          <p:cNvSpPr>
            <a:spLocks noChangeArrowheads="1"/>
          </p:cNvSpPr>
          <p:nvPr userDrawn="1"/>
        </p:nvSpPr>
        <p:spPr bwMode="auto">
          <a:xfrm>
            <a:off x="5448300" y="3304118"/>
            <a:ext cx="1237968" cy="297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dirty="0">
                <a:solidFill>
                  <a:schemeClr val="bg1"/>
                </a:solidFill>
              </a:rPr>
              <a:t>© 3GPP 2012</a:t>
            </a:r>
            <a:endParaRPr lang="en-GB" altLang="en-US" sz="1333" dirty="0"/>
          </a:p>
        </p:txBody>
      </p:sp>
      <p:sp>
        <p:nvSpPr>
          <p:cNvPr id="12" name="Oval 11">
            <a:extLst>
              <a:ext uri="{FF2B5EF4-FFF2-40B4-BE49-F238E27FC236}">
                <a16:creationId xmlns:a16="http://schemas.microsoft.com/office/drawing/2014/main" id="{1147D7EE-9852-423A-9887-AD89CBDABB1F}"/>
              </a:ext>
            </a:extLst>
          </p:cNvPr>
          <p:cNvSpPr/>
          <p:nvPr userDrawn="1"/>
        </p:nvSpPr>
        <p:spPr bwMode="auto">
          <a:xfrm>
            <a:off x="11078633" y="6364818"/>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C65BFE5F-28FD-4FF4-BBE3-68D6A3872C47}" type="slidenum">
              <a:rPr lang="en-GB" altLang="en-US" sz="1333" b="1" smtClean="0"/>
              <a:pPr algn="ctr">
                <a:defRPr/>
              </a:pPr>
              <a:t>‹#›</a:t>
            </a:fld>
            <a:endParaRPr lang="en-GB" altLang="en-US" sz="1333" b="1" dirty="0"/>
          </a:p>
          <a:p>
            <a:pPr>
              <a:defRPr/>
            </a:pPr>
            <a:endParaRPr lang="en-GB" altLang="en-US" sz="1333" dirty="0"/>
          </a:p>
        </p:txBody>
      </p:sp>
    </p:spTree>
    <p:extLst>
      <p:ext uri="{BB962C8B-B14F-4D97-AF65-F5344CB8AC3E}">
        <p14:creationId xmlns:p14="http://schemas.microsoft.com/office/powerpoint/2010/main" val="2430339617"/>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Lst>
  <p:transition spd="slow"/>
  <p:hf hdr="0" ftr="0" dt="0"/>
  <p:txStyles>
    <p:titleStyle>
      <a:lvl1pPr algn="ctr" rtl="0" eaLnBrk="0" fontAlgn="base" hangingPunct="0">
        <a:spcBef>
          <a:spcPct val="0"/>
        </a:spcBef>
        <a:spcAft>
          <a:spcPct val="0"/>
        </a:spcAft>
        <a:defRPr sz="4267">
          <a:solidFill>
            <a:srgbClr val="FF0000"/>
          </a:solidFill>
          <a:latin typeface="+mj-lt"/>
          <a:ea typeface="+mj-ea"/>
          <a:cs typeface="+mj-cs"/>
        </a:defRPr>
      </a:lvl1pPr>
      <a:lvl2pPr algn="ctr" rtl="0" eaLnBrk="0" fontAlgn="base" hangingPunct="0">
        <a:spcBef>
          <a:spcPct val="0"/>
        </a:spcBef>
        <a:spcAft>
          <a:spcPct val="0"/>
        </a:spcAft>
        <a:defRPr sz="4267">
          <a:solidFill>
            <a:srgbClr val="FF0000"/>
          </a:solidFill>
          <a:latin typeface="Calibri" pitchFamily="34" charset="0"/>
        </a:defRPr>
      </a:lvl2pPr>
      <a:lvl3pPr algn="ctr" rtl="0" eaLnBrk="0" fontAlgn="base" hangingPunct="0">
        <a:spcBef>
          <a:spcPct val="0"/>
        </a:spcBef>
        <a:spcAft>
          <a:spcPct val="0"/>
        </a:spcAft>
        <a:defRPr sz="4267">
          <a:solidFill>
            <a:srgbClr val="FF0000"/>
          </a:solidFill>
          <a:latin typeface="Calibri" pitchFamily="34" charset="0"/>
        </a:defRPr>
      </a:lvl3pPr>
      <a:lvl4pPr algn="ctr" rtl="0" eaLnBrk="0" fontAlgn="base" hangingPunct="0">
        <a:spcBef>
          <a:spcPct val="0"/>
        </a:spcBef>
        <a:spcAft>
          <a:spcPct val="0"/>
        </a:spcAft>
        <a:defRPr sz="4267">
          <a:solidFill>
            <a:srgbClr val="FF0000"/>
          </a:solidFill>
          <a:latin typeface="Calibri" pitchFamily="34" charset="0"/>
        </a:defRPr>
      </a:lvl4pPr>
      <a:lvl5pPr algn="ctr" rtl="0" eaLnBrk="0" fontAlgn="base" hangingPunct="0">
        <a:spcBef>
          <a:spcPct val="0"/>
        </a:spcBef>
        <a:spcAft>
          <a:spcPct val="0"/>
        </a:spcAft>
        <a:defRPr sz="4267">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457189" indent="-457189" algn="l" rtl="0" eaLnBrk="0" fontAlgn="base" hangingPunct="0">
        <a:spcBef>
          <a:spcPct val="20000"/>
        </a:spcBef>
        <a:spcAft>
          <a:spcPct val="0"/>
        </a:spcAft>
        <a:buBlip>
          <a:blip r:embed="rId6"/>
        </a:buBlip>
        <a:defRPr sz="3733">
          <a:solidFill>
            <a:schemeClr val="tx1"/>
          </a:solidFill>
          <a:latin typeface="+mn-lt"/>
          <a:ea typeface="+mn-ea"/>
          <a:cs typeface="+mn-cs"/>
        </a:defRPr>
      </a:lvl1pPr>
      <a:lvl2pPr marL="990575" indent="-380990" algn="l" rtl="0" eaLnBrk="0" fontAlgn="base" hangingPunct="0">
        <a:spcBef>
          <a:spcPct val="20000"/>
        </a:spcBef>
        <a:spcAft>
          <a:spcPct val="0"/>
        </a:spcAft>
        <a:buClr>
          <a:srgbClr val="C00000"/>
        </a:buClr>
        <a:buFont typeface="Arial" panose="020B0604020202020204" pitchFamily="34" charset="0"/>
        <a:buChar char="•"/>
        <a:defRPr sz="3200">
          <a:solidFill>
            <a:schemeClr val="tx1"/>
          </a:solidFill>
          <a:latin typeface="+mn-lt"/>
        </a:defRPr>
      </a:lvl2pPr>
      <a:lvl3pPr marL="1523962" indent="-304792" algn="l" rtl="0" eaLnBrk="0" fontAlgn="base" hangingPunct="0">
        <a:spcBef>
          <a:spcPct val="20000"/>
        </a:spcBef>
        <a:spcAft>
          <a:spcPct val="0"/>
        </a:spcAft>
        <a:buFont typeface="Arial" panose="020B0604020202020204" pitchFamily="34" charset="0"/>
        <a:buChar char="•"/>
        <a:defRPr sz="2667">
          <a:solidFill>
            <a:schemeClr val="tx1"/>
          </a:solidFill>
          <a:latin typeface="+mn-lt"/>
        </a:defRPr>
      </a:lvl3pPr>
      <a:lvl4pPr marL="2133547" indent="-304792" algn="l" rtl="0" eaLnBrk="0" fontAlgn="base" hangingPunct="0">
        <a:spcBef>
          <a:spcPct val="20000"/>
        </a:spcBef>
        <a:spcAft>
          <a:spcPct val="0"/>
        </a:spcAft>
        <a:buFont typeface="Arial" panose="020B0604020202020204" pitchFamily="34" charset="0"/>
        <a:buChar char="–"/>
        <a:defRPr sz="2667">
          <a:solidFill>
            <a:schemeClr val="tx1"/>
          </a:solidFill>
          <a:latin typeface="+mn-lt"/>
        </a:defRPr>
      </a:lvl4pPr>
      <a:lvl5pPr marL="2743131" indent="-304792" algn="l" rtl="0" eaLnBrk="0" fontAlgn="base" hangingPunct="0">
        <a:spcBef>
          <a:spcPct val="20000"/>
        </a:spcBef>
        <a:spcAft>
          <a:spcPct val="0"/>
        </a:spcAft>
        <a:buFont typeface="Arial" panose="020B0604020202020204" pitchFamily="34" charset="0"/>
        <a:buChar char="»"/>
        <a:defRPr sz="2133">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610D087A-FDA7-49D2-9930-7C00072C5B8B}"/>
              </a:ext>
            </a:extLst>
          </p:cNvPr>
          <p:cNvSpPr>
            <a:spLocks noGrp="1" noChangeArrowheads="1"/>
          </p:cNvSpPr>
          <p:nvPr>
            <p:ph type="ctrTitle"/>
          </p:nvPr>
        </p:nvSpPr>
        <p:spPr>
          <a:xfrm>
            <a:off x="2044013" y="2635251"/>
            <a:ext cx="9825567" cy="1468967"/>
          </a:xfrm>
        </p:spPr>
        <p:txBody>
          <a:bodyPr>
            <a:normAutofit fontScale="90000"/>
          </a:bodyPr>
          <a:lstStyle/>
          <a:p>
            <a:pPr>
              <a:defRPr/>
            </a:pPr>
            <a:r>
              <a:rPr lang="en-GB" b="1" i="1" dirty="0">
                <a:effectLst>
                  <a:outerShdw blurRad="38100" dist="38100" dir="2700000" algn="tl">
                    <a:srgbClr val="C0C0C0"/>
                  </a:outerShdw>
                </a:effectLst>
              </a:rPr>
              <a:t>  </a:t>
            </a:r>
            <a:br>
              <a:rPr lang="en-GB" dirty="0"/>
            </a:br>
            <a:r>
              <a:rPr lang="en-US" sz="48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RAN5#87e RF Closing Session</a:t>
            </a:r>
            <a:br>
              <a:rPr lang="en-US" sz="5333"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br>
            <a:br>
              <a:rPr lang="en-US" sz="3733" dirty="0">
                <a:effectLst>
                  <a:outerShdw blurRad="38100" dist="38100" dir="2700000" algn="tl">
                    <a:srgbClr val="C0C0C0"/>
                  </a:outerShdw>
                </a:effectLst>
              </a:rPr>
            </a:br>
            <a:endParaRPr lang="en-GB" sz="3733" dirty="0">
              <a:effectLst>
                <a:outerShdw blurRad="38100" dist="38100" dir="2700000" algn="tl">
                  <a:srgbClr val="C0C0C0"/>
                </a:outerShdw>
              </a:effectLst>
            </a:endParaRPr>
          </a:p>
        </p:txBody>
      </p:sp>
      <p:sp>
        <p:nvSpPr>
          <p:cNvPr id="5123" name="Subtitle 6">
            <a:extLst>
              <a:ext uri="{FF2B5EF4-FFF2-40B4-BE49-F238E27FC236}">
                <a16:creationId xmlns:a16="http://schemas.microsoft.com/office/drawing/2014/main" id="{0F20AC93-2F97-4B57-8E6C-FC63ABDCAB1E}"/>
              </a:ext>
            </a:extLst>
          </p:cNvPr>
          <p:cNvSpPr>
            <a:spLocks noGrp="1"/>
          </p:cNvSpPr>
          <p:nvPr>
            <p:ph type="subTitle" idx="1"/>
          </p:nvPr>
        </p:nvSpPr>
        <p:spPr>
          <a:xfrm>
            <a:off x="3613152" y="3520017"/>
            <a:ext cx="6405033" cy="1752600"/>
          </a:xfrm>
        </p:spPr>
        <p:txBody>
          <a:bodyPr/>
          <a:lstStyle/>
          <a:p>
            <a:pPr>
              <a:lnSpc>
                <a:spcPct val="80000"/>
              </a:lnSpc>
              <a:defRPr/>
            </a:pPr>
            <a:endParaRPr lang="en-US" altLang="en-US" sz="3200" dirty="0">
              <a:effectLst>
                <a:outerShdw blurRad="38100" dist="38100" dir="2700000" algn="tl">
                  <a:srgbClr val="000000">
                    <a:alpha val="43137"/>
                  </a:srgbClr>
                </a:outerShdw>
              </a:effectLst>
              <a:latin typeface="Arial" panose="020B0604020202020204" pitchFamily="34" charset="0"/>
            </a:endParaRPr>
          </a:p>
          <a:p>
            <a:pPr>
              <a:lnSpc>
                <a:spcPct val="80000"/>
              </a:lnSpc>
              <a:defRPr/>
            </a:pPr>
            <a:endParaRPr lang="en-GB" altLang="en-US" sz="2400" dirty="0">
              <a:ea typeface="MS PGothic" panose="020B0600070205080204" pitchFamily="34" charset="-128"/>
            </a:endParaRPr>
          </a:p>
        </p:txBody>
      </p:sp>
    </p:spTree>
    <p:extLst>
      <p:ext uri="{BB962C8B-B14F-4D97-AF65-F5344CB8AC3E}">
        <p14:creationId xmlns:p14="http://schemas.microsoft.com/office/powerpoint/2010/main" val="115687795"/>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1221264"/>
            <a:ext cx="10972800" cy="4526392"/>
          </a:xfrm>
        </p:spPr>
        <p:txBody>
          <a:bodyPr/>
          <a:lstStyle/>
          <a:p>
            <a:r>
              <a:rPr lang="en-US" sz="2400" dirty="0">
                <a:cs typeface="ヒラギノ角ゴ Pro W3"/>
              </a:rPr>
              <a:t>RAN5#87e RF document status</a:t>
            </a:r>
          </a:p>
          <a:p>
            <a:pPr fontAlgn="ctr"/>
            <a:r>
              <a:rPr lang="en-US" sz="2400" dirty="0"/>
              <a:t>Outgoing LS and RF Action point update</a:t>
            </a:r>
          </a:p>
          <a:p>
            <a:pPr fontAlgn="ctr"/>
            <a:r>
              <a:rPr lang="en-US" sz="2400" dirty="0">
                <a:cs typeface="ヒラギノ角ゴ Pro W3"/>
              </a:rPr>
              <a:t>RAN5#87e Flagged documents summary </a:t>
            </a:r>
          </a:p>
          <a:p>
            <a:pPr fontAlgn="ctr"/>
            <a:endParaRPr lang="en-US" sz="2400" dirty="0"/>
          </a:p>
          <a:p>
            <a:endParaRPr lang="en-US" sz="2400" dirty="0">
              <a:cs typeface="ヒラギノ角ゴ Pro W3"/>
            </a:endParaRPr>
          </a:p>
        </p:txBody>
      </p:sp>
      <p:sp>
        <p:nvSpPr>
          <p:cNvPr id="2" name="Titel 1"/>
          <p:cNvSpPr>
            <a:spLocks noGrp="1"/>
          </p:cNvSpPr>
          <p:nvPr>
            <p:ph type="title"/>
          </p:nvPr>
        </p:nvSpPr>
        <p:spPr/>
        <p:txBody>
          <a:bodyPr/>
          <a:lstStyle/>
          <a:p>
            <a:r>
              <a:rPr lang="en-GB" dirty="0"/>
              <a:t>Agenda</a:t>
            </a:r>
            <a:endParaRPr lang="en-US" dirty="0"/>
          </a:p>
        </p:txBody>
      </p:sp>
    </p:spTree>
    <p:extLst>
      <p:ext uri="{BB962C8B-B14F-4D97-AF65-F5344CB8AC3E}">
        <p14:creationId xmlns:p14="http://schemas.microsoft.com/office/powerpoint/2010/main" val="12811737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422482"/>
            <a:ext cx="10972800" cy="5762624"/>
          </a:xfrm>
        </p:spPr>
        <p:txBody>
          <a:bodyPr/>
          <a:lstStyle/>
          <a:p>
            <a:pPr lvl="0"/>
            <a:r>
              <a:rPr lang="en-US" sz="1800" dirty="0"/>
              <a:t>Summary</a:t>
            </a:r>
          </a:p>
          <a:p>
            <a:pPr lvl="1"/>
            <a:r>
              <a:rPr lang="en-US" sz="1200" dirty="0"/>
              <a:t>FR2 MU documents verdicts were based on FR2 MU web CC calls handled by Ron.</a:t>
            </a:r>
          </a:p>
          <a:p>
            <a:pPr lvl="1"/>
            <a:r>
              <a:rPr lang="en-US" sz="1200" dirty="0"/>
              <a:t>FR1 RRM TT documents verdicts were based on review feedback by Ian and TT analysis companies</a:t>
            </a:r>
          </a:p>
          <a:p>
            <a:pPr lvl="1"/>
            <a:r>
              <a:rPr lang="en-US" sz="1200" dirty="0"/>
              <a:t>324 CR’s ‘P.AGREED’, 6 </a:t>
            </a:r>
            <a:r>
              <a:rPr lang="en-US" sz="1200" dirty="0" err="1"/>
              <a:t>pCR’s</a:t>
            </a:r>
            <a:r>
              <a:rPr lang="en-US" sz="1200" dirty="0"/>
              <a:t> ‘APPROVED’, 17 documents ‘NOTED’ and proposals endorsed as applicable</a:t>
            </a:r>
          </a:p>
          <a:p>
            <a:pPr lvl="1"/>
            <a:r>
              <a:rPr lang="en-US" sz="1200" dirty="0"/>
              <a:t>17 documents are ‘FLAGGED’ based on request from authors/contributors</a:t>
            </a:r>
          </a:p>
          <a:p>
            <a:pPr lvl="2">
              <a:buFont typeface="Wingdings" panose="05000000000000000000" pitchFamily="2" charset="2"/>
              <a:buChar char="ü"/>
            </a:pPr>
            <a:r>
              <a:rPr lang="en-US" sz="1050" dirty="0"/>
              <a:t>Authors and contributing companies to address these topics and upload revisions before May28th 15:00 UTC.</a:t>
            </a:r>
          </a:p>
          <a:p>
            <a:pPr lvl="1"/>
            <a:r>
              <a:rPr lang="en-US" sz="1200" dirty="0"/>
              <a:t>48 CR’s are dependent on RAN4#95e CR’s</a:t>
            </a:r>
          </a:p>
          <a:p>
            <a:pPr lvl="2">
              <a:buFont typeface="Wingdings" panose="05000000000000000000" pitchFamily="2" charset="2"/>
              <a:buChar char="ü"/>
            </a:pPr>
            <a:r>
              <a:rPr lang="en-US" sz="1050" dirty="0"/>
              <a:t>8 of these (from </a:t>
            </a:r>
            <a:r>
              <a:rPr lang="en-US" sz="1050" dirty="0">
                <a:solidFill>
                  <a:srgbClr val="C00000"/>
                </a:solidFill>
              </a:rPr>
              <a:t>Qualcomm, ZTE, CAICT </a:t>
            </a:r>
            <a:r>
              <a:rPr lang="en-US" sz="1050" dirty="0"/>
              <a:t>) are yet to be revised to address ‘overlaps’ or ‘3GU issues’ and/or other issues </a:t>
            </a:r>
          </a:p>
          <a:p>
            <a:pPr lvl="2">
              <a:buFont typeface="Wingdings" panose="05000000000000000000" pitchFamily="2" charset="2"/>
              <a:buChar char="ü"/>
            </a:pPr>
            <a:r>
              <a:rPr lang="en-US" sz="1050" dirty="0"/>
              <a:t>All RAN5 CR revisions to be uploaded by May-28th 15:00 UTC</a:t>
            </a:r>
          </a:p>
          <a:p>
            <a:pPr lvl="2">
              <a:buFont typeface="Wingdings" panose="05000000000000000000" pitchFamily="2" charset="2"/>
              <a:buChar char="ü"/>
            </a:pPr>
            <a:r>
              <a:rPr lang="en-US" sz="1050" dirty="0"/>
              <a:t>CR verdict will be kept open until RAN4 CR conclusion. Author to provide convenor /secretary the RAN4 CR verdict as soon as it is available.</a:t>
            </a:r>
          </a:p>
          <a:p>
            <a:pPr lvl="3">
              <a:buFont typeface="Wingdings" panose="05000000000000000000" pitchFamily="2" charset="2"/>
              <a:buChar char="§"/>
            </a:pPr>
            <a:r>
              <a:rPr lang="en-US" sz="1000" dirty="0"/>
              <a:t>Verdict to the RAN5 CR will be assigned 24 hours after the corresponding RAN4 CR verdict is issued, allowing time for final changes and handle comments. During this time discussions on CR and revisions shall be handled via email on RAN5#87-e RF reflector.</a:t>
            </a:r>
          </a:p>
          <a:p>
            <a:pPr lvl="3">
              <a:buFont typeface="Wingdings" panose="05000000000000000000" pitchFamily="2" charset="2"/>
              <a:buChar char="§"/>
            </a:pPr>
            <a:r>
              <a:rPr lang="en-US" sz="1000" dirty="0"/>
              <a:t>If Ran4 CR verdict is issued on Friday (May29th or June5th) 20:00 UTC  , the corresponding RAN5 CR verdict will be issued by Tuesday(June2nd or June9th) 20:00 UTC, respectively . </a:t>
            </a:r>
            <a:endParaRPr lang="en-US" sz="1050" dirty="0"/>
          </a:p>
          <a:p>
            <a:pPr lvl="1"/>
            <a:r>
              <a:rPr lang="en-US" sz="1200" dirty="0"/>
              <a:t>44 CR’s still have 3GU issues and/or overlaps! These need to be revised by May28th 15:00 UTC to address the 3GU issues and confirmed that the overlaps don’t have an impact to spec implementation, to be considered for agreement.</a:t>
            </a:r>
          </a:p>
          <a:p>
            <a:r>
              <a:rPr lang="en-US" sz="1800" dirty="0"/>
              <a:t>Timelines for pending documents</a:t>
            </a:r>
          </a:p>
          <a:p>
            <a:pPr lvl="1"/>
            <a:r>
              <a:rPr lang="en-US" altLang="en-US" sz="1200" dirty="0"/>
              <a:t>Last revision upload: Thu 28 May 15:00 UTC (17:00 CEST)</a:t>
            </a:r>
          </a:p>
          <a:p>
            <a:pPr lvl="1"/>
            <a:r>
              <a:rPr lang="en-US" altLang="en-US" sz="1200" dirty="0"/>
              <a:t>Last comments: Fri 29 May 15:00 UTC (17:00 CEST)</a:t>
            </a:r>
          </a:p>
          <a:p>
            <a:pPr lvl="1"/>
            <a:r>
              <a:rPr lang="en-US" altLang="en-US" sz="1200" dirty="0"/>
              <a:t>End of E-meeting Fri 29 May 20:00 UTC (22:00 CEST) </a:t>
            </a:r>
          </a:p>
          <a:p>
            <a:pPr lvl="2"/>
            <a:r>
              <a:rPr lang="en-US" altLang="en-US" sz="1200" dirty="0"/>
              <a:t>Deadline to submit final </a:t>
            </a:r>
            <a:r>
              <a:rPr lang="en-US" altLang="en-US" sz="1200" dirty="0" err="1"/>
              <a:t>tdoc</a:t>
            </a:r>
            <a:endParaRPr lang="en-US" altLang="en-US" sz="1200" dirty="0"/>
          </a:p>
          <a:p>
            <a:endParaRPr lang="en-US" sz="2333" dirty="0"/>
          </a:p>
          <a:p>
            <a:pPr lvl="1"/>
            <a:endParaRPr lang="en-US" sz="1800" dirty="0"/>
          </a:p>
          <a:p>
            <a:pPr lvl="1">
              <a:buFont typeface="Wingdings" panose="05000000000000000000" pitchFamily="2" charset="2"/>
              <a:buChar char="ü"/>
            </a:pPr>
            <a:endParaRPr lang="en-US" sz="1933" dirty="0"/>
          </a:p>
          <a:p>
            <a:pPr lvl="2">
              <a:buFont typeface="Wingdings" panose="05000000000000000000" pitchFamily="2" charset="2"/>
              <a:buChar char="ü"/>
            </a:pPr>
            <a:endParaRPr lang="en-US" sz="1400" dirty="0"/>
          </a:p>
          <a:p>
            <a:pPr marL="0" indent="0">
              <a:buNone/>
            </a:pPr>
            <a:endParaRPr lang="en-US" sz="1867" dirty="0">
              <a:cs typeface="ヒラギノ角ゴ Pro W3"/>
            </a:endParaRPr>
          </a:p>
          <a:p>
            <a:pPr lvl="1"/>
            <a:endParaRPr lang="en-US" sz="1867" dirty="0">
              <a:cs typeface="ヒラギノ角ゴ Pro W3"/>
            </a:endParaRPr>
          </a:p>
        </p:txBody>
      </p:sp>
      <p:sp>
        <p:nvSpPr>
          <p:cNvPr id="2" name="Titel 1"/>
          <p:cNvSpPr>
            <a:spLocks noGrp="1"/>
          </p:cNvSpPr>
          <p:nvPr>
            <p:ph type="title"/>
          </p:nvPr>
        </p:nvSpPr>
        <p:spPr>
          <a:xfrm>
            <a:off x="462570" y="6763"/>
            <a:ext cx="10972800" cy="415719"/>
          </a:xfrm>
        </p:spPr>
        <p:txBody>
          <a:bodyPr/>
          <a:lstStyle/>
          <a:p>
            <a:r>
              <a:rPr lang="en-US" sz="3000" dirty="0">
                <a:cs typeface="ヒラギノ角ゴ Pro W3"/>
              </a:rPr>
              <a:t>RAN5#87e RF document status</a:t>
            </a:r>
          </a:p>
        </p:txBody>
      </p:sp>
    </p:spTree>
    <p:extLst>
      <p:ext uri="{BB962C8B-B14F-4D97-AF65-F5344CB8AC3E}">
        <p14:creationId xmlns:p14="http://schemas.microsoft.com/office/powerpoint/2010/main" val="53561546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762001"/>
            <a:ext cx="10972800" cy="5762624"/>
          </a:xfrm>
        </p:spPr>
        <p:txBody>
          <a:bodyPr/>
          <a:lstStyle/>
          <a:p>
            <a:r>
              <a:rPr lang="en-US" sz="2400" dirty="0"/>
              <a:t>Pending outgoing LS’s</a:t>
            </a:r>
          </a:p>
          <a:p>
            <a:pPr lvl="1" fontAlgn="ctr"/>
            <a:r>
              <a:rPr lang="en-US" sz="1600" dirty="0"/>
              <a:t>LS on ambiguity in output power requirements for power class 2 UE for EN-DC[Ericsson]</a:t>
            </a:r>
          </a:p>
          <a:p>
            <a:pPr lvl="2" fontAlgn="ctr">
              <a:buFont typeface="Wingdings" panose="05000000000000000000" pitchFamily="2" charset="2"/>
              <a:buChar char="ü"/>
            </a:pPr>
            <a:r>
              <a:rPr lang="pt-BR" sz="1400" dirty="0"/>
              <a:t>Associated tdoc R5-202434(disc paper), R5-202435(CR), R5-202374(disc paper), R5-201846(CR), R5-201924(CR), R5-201853/4(CR), R5-201923/4/5(CR)</a:t>
            </a:r>
          </a:p>
          <a:p>
            <a:pPr lvl="1" fontAlgn="ctr"/>
            <a:r>
              <a:rPr lang="en-US" sz="1600" dirty="0"/>
              <a:t>LS on RF testing of 4Rx capable UE [Huawei]</a:t>
            </a:r>
          </a:p>
          <a:p>
            <a:pPr lvl="2" fontAlgn="ctr">
              <a:buFont typeface="Wingdings" panose="05000000000000000000" pitchFamily="2" charset="2"/>
              <a:buChar char="ü"/>
            </a:pPr>
            <a:r>
              <a:rPr lang="pt-BR" sz="1400" dirty="0"/>
              <a:t>Associated tdoc R5-201840(disc paper), R5-201841/2/3(CR)</a:t>
            </a:r>
          </a:p>
          <a:p>
            <a:pPr lvl="1" fontAlgn="ctr"/>
            <a:r>
              <a:rPr lang="en-US" sz="1600" dirty="0"/>
              <a:t>LS on structure of NR CA reference sensitivity requirements in 38.101-1 [E///]</a:t>
            </a:r>
          </a:p>
          <a:p>
            <a:pPr lvl="2" fontAlgn="ctr">
              <a:buFont typeface="Wingdings" panose="05000000000000000000" pitchFamily="2" charset="2"/>
              <a:buChar char="ü"/>
            </a:pPr>
            <a:r>
              <a:rPr lang="en-US" sz="1400" dirty="0"/>
              <a:t>Associated </a:t>
            </a:r>
            <a:r>
              <a:rPr lang="en-US" sz="1400" dirty="0" err="1"/>
              <a:t>tdoc</a:t>
            </a:r>
            <a:r>
              <a:rPr lang="en-US" sz="1400" dirty="0"/>
              <a:t> : R5-202375</a:t>
            </a:r>
            <a:endParaRPr lang="pt-BR" sz="1400" dirty="0"/>
          </a:p>
          <a:p>
            <a:pPr lvl="2" fontAlgn="ctr">
              <a:buFont typeface="Wingdings" panose="05000000000000000000" pitchFamily="2" charset="2"/>
              <a:buChar char="ü"/>
            </a:pPr>
            <a:endParaRPr lang="pt-BR" sz="1400" dirty="0"/>
          </a:p>
          <a:p>
            <a:r>
              <a:rPr lang="en-US" sz="2400" dirty="0"/>
              <a:t>Review New AP’s and update to prior meeting RF Action points</a:t>
            </a:r>
          </a:p>
          <a:p>
            <a:pPr fontAlgn="ctr">
              <a:buFont typeface="Wingdings" panose="05000000000000000000" pitchFamily="2" charset="2"/>
              <a:buChar char="ü"/>
            </a:pPr>
            <a:endParaRPr lang="pt-BR" sz="2466" dirty="0"/>
          </a:p>
          <a:p>
            <a:pPr lvl="2" fontAlgn="ctr">
              <a:buFont typeface="Wingdings" panose="05000000000000000000" pitchFamily="2" charset="2"/>
              <a:buChar char="ü"/>
            </a:pPr>
            <a:endParaRPr lang="pt-BR" sz="1400" dirty="0"/>
          </a:p>
          <a:p>
            <a:pPr lvl="2" fontAlgn="ctr">
              <a:buFont typeface="Wingdings" panose="05000000000000000000" pitchFamily="2" charset="2"/>
              <a:buChar char="ü"/>
            </a:pPr>
            <a:endParaRPr lang="pt-BR" sz="1467" dirty="0"/>
          </a:p>
          <a:p>
            <a:pPr marL="0" indent="0" fontAlgn="ctr">
              <a:buNone/>
            </a:pPr>
            <a:endParaRPr lang="en-US" sz="2400" dirty="0">
              <a:ea typeface="+mn-ea"/>
            </a:endParaRPr>
          </a:p>
        </p:txBody>
      </p:sp>
      <p:sp>
        <p:nvSpPr>
          <p:cNvPr id="2" name="Titel 1"/>
          <p:cNvSpPr>
            <a:spLocks noGrp="1"/>
          </p:cNvSpPr>
          <p:nvPr>
            <p:ph type="title"/>
          </p:nvPr>
        </p:nvSpPr>
        <p:spPr>
          <a:xfrm>
            <a:off x="470959" y="257175"/>
            <a:ext cx="10972800" cy="415719"/>
          </a:xfrm>
        </p:spPr>
        <p:txBody>
          <a:bodyPr/>
          <a:lstStyle/>
          <a:p>
            <a:pPr fontAlgn="ctr"/>
            <a:r>
              <a:rPr lang="en-US" sz="3600" dirty="0"/>
              <a:t>Outgoing LS and RF action point update</a:t>
            </a:r>
            <a:endParaRPr lang="en-US" sz="2800" dirty="0"/>
          </a:p>
        </p:txBody>
      </p:sp>
    </p:spTree>
    <p:extLst>
      <p:ext uri="{BB962C8B-B14F-4D97-AF65-F5344CB8AC3E}">
        <p14:creationId xmlns:p14="http://schemas.microsoft.com/office/powerpoint/2010/main" val="89590578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6684" y="800099"/>
            <a:ext cx="10972800" cy="5724525"/>
          </a:xfrm>
        </p:spPr>
        <p:txBody>
          <a:bodyPr/>
          <a:lstStyle/>
          <a:p>
            <a:pPr lvl="0"/>
            <a:r>
              <a:rPr lang="en-US" sz="2400" dirty="0"/>
              <a:t>14 CR’s and 3 discussion papers have been ‘FLAGGED’. High-level topics of the flagged documents are as below. </a:t>
            </a:r>
          </a:p>
          <a:p>
            <a:pPr lvl="1"/>
            <a:r>
              <a:rPr lang="en-US" sz="2200" dirty="0"/>
              <a:t>Handling of 2Rx , 4Rx </a:t>
            </a:r>
            <a:r>
              <a:rPr lang="en-US" sz="2200" dirty="0" err="1"/>
              <a:t>Rxvr</a:t>
            </a:r>
            <a:r>
              <a:rPr lang="en-US" sz="2200" dirty="0"/>
              <a:t> tests in NSA and SA</a:t>
            </a:r>
          </a:p>
          <a:p>
            <a:pPr lvl="1"/>
            <a:r>
              <a:rPr lang="en-US" sz="2200" dirty="0"/>
              <a:t>Alignment of MPR/ACLR/SEM test points for NR and come with a combined TP analysis</a:t>
            </a:r>
          </a:p>
          <a:p>
            <a:pPr lvl="1"/>
            <a:r>
              <a:rPr lang="en-US" sz="2200" dirty="0"/>
              <a:t>Handling of applicability conditions in 38.522 JUMBO CR</a:t>
            </a:r>
          </a:p>
          <a:p>
            <a:pPr lvl="1"/>
            <a:r>
              <a:rPr lang="en-US" sz="2200" dirty="0"/>
              <a:t>Handling of default test channel BW in TS38.508</a:t>
            </a:r>
          </a:p>
          <a:p>
            <a:pPr lvl="1"/>
            <a:r>
              <a:rPr lang="en-US" sz="2200" dirty="0"/>
              <a:t>Handling of UL MIMO and Power class</a:t>
            </a:r>
          </a:p>
          <a:p>
            <a:pPr lvl="1"/>
            <a:r>
              <a:rPr lang="en-US" sz="2200" dirty="0"/>
              <a:t>Rel16 Band addition </a:t>
            </a:r>
          </a:p>
          <a:p>
            <a:endParaRPr lang="en-US" sz="1400" dirty="0"/>
          </a:p>
        </p:txBody>
      </p:sp>
      <p:sp>
        <p:nvSpPr>
          <p:cNvPr id="2" name="Titel 1"/>
          <p:cNvSpPr>
            <a:spLocks noGrp="1"/>
          </p:cNvSpPr>
          <p:nvPr>
            <p:ph type="title"/>
          </p:nvPr>
        </p:nvSpPr>
        <p:spPr>
          <a:xfrm>
            <a:off x="490009" y="125515"/>
            <a:ext cx="10972800" cy="415719"/>
          </a:xfrm>
        </p:spPr>
        <p:txBody>
          <a:bodyPr/>
          <a:lstStyle/>
          <a:p>
            <a:pPr fontAlgn="ctr"/>
            <a:r>
              <a:rPr lang="en-US" sz="3600" dirty="0">
                <a:cs typeface="ヒラギノ角ゴ Pro W3"/>
              </a:rPr>
              <a:t>RAN5#87e Flagged documents summary </a:t>
            </a:r>
          </a:p>
        </p:txBody>
      </p:sp>
    </p:spTree>
    <p:extLst>
      <p:ext uri="{BB962C8B-B14F-4D97-AF65-F5344CB8AC3E}">
        <p14:creationId xmlns:p14="http://schemas.microsoft.com/office/powerpoint/2010/main" val="3128713573"/>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a:extLst>
              <a:ext uri="{FF2B5EF4-FFF2-40B4-BE49-F238E27FC236}">
                <a16:creationId xmlns:a16="http://schemas.microsoft.com/office/drawing/2014/main" id="{610D087A-FDA7-49D2-9930-7C00072C5B8B}"/>
              </a:ext>
            </a:extLst>
          </p:cNvPr>
          <p:cNvSpPr>
            <a:spLocks noGrp="1" noChangeArrowheads="1"/>
          </p:cNvSpPr>
          <p:nvPr>
            <p:ph type="ctrTitle"/>
          </p:nvPr>
        </p:nvSpPr>
        <p:spPr>
          <a:xfrm>
            <a:off x="2044013" y="2635251"/>
            <a:ext cx="9825567" cy="1468967"/>
          </a:xfrm>
        </p:spPr>
        <p:txBody>
          <a:bodyPr>
            <a:normAutofit fontScale="90000"/>
          </a:bodyPr>
          <a:lstStyle/>
          <a:p>
            <a:pPr>
              <a:defRPr/>
            </a:pPr>
            <a:r>
              <a:rPr lang="en-GB" b="1" i="1" dirty="0">
                <a:effectLst>
                  <a:outerShdw blurRad="38100" dist="38100" dir="2700000" algn="tl">
                    <a:srgbClr val="C0C0C0"/>
                  </a:outerShdw>
                </a:effectLst>
              </a:rPr>
              <a:t>  </a:t>
            </a:r>
            <a:br>
              <a:rPr lang="en-GB" dirty="0"/>
            </a:br>
            <a:r>
              <a:rPr lang="en-US" sz="4800" b="1" i="1" kern="1200" dirty="0">
                <a:solidFill>
                  <a:srgbClr val="C00000"/>
                </a:solidFill>
                <a:effectLst>
                  <a:outerShdw blurRad="38100" dist="38100" dir="2700000" algn="tl">
                    <a:srgbClr val="000000">
                      <a:alpha val="43137"/>
                    </a:srgbClr>
                  </a:outerShdw>
                </a:effectLst>
                <a:latin typeface="Arial" panose="020B0604020202020204" pitchFamily="34" charset="0"/>
                <a:ea typeface="+mn-ea"/>
                <a:cs typeface="Arial" panose="020B0604020202020204" pitchFamily="34" charset="0"/>
              </a:rPr>
              <a:t>Thank You !</a:t>
            </a:r>
            <a:br>
              <a:rPr lang="en-US" sz="3733" dirty="0">
                <a:effectLst>
                  <a:outerShdw blurRad="38100" dist="38100" dir="2700000" algn="tl">
                    <a:srgbClr val="C0C0C0"/>
                  </a:outerShdw>
                </a:effectLst>
              </a:rPr>
            </a:br>
            <a:endParaRPr lang="en-GB" sz="3733" dirty="0">
              <a:effectLst>
                <a:outerShdw blurRad="38100" dist="38100" dir="2700000" algn="tl">
                  <a:srgbClr val="C0C0C0"/>
                </a:outerShdw>
              </a:effectLst>
            </a:endParaRPr>
          </a:p>
        </p:txBody>
      </p:sp>
    </p:spTree>
    <p:extLst>
      <p:ext uri="{BB962C8B-B14F-4D97-AF65-F5344CB8AC3E}">
        <p14:creationId xmlns:p14="http://schemas.microsoft.com/office/powerpoint/2010/main" val="3058699436"/>
      </p:ext>
    </p:extLst>
  </p:cSld>
  <p:clrMapOvr>
    <a:masterClrMapping/>
  </p:clrMapOvr>
  <p:transition spd="slow">
    <p:fade/>
  </p:transition>
</p:sld>
</file>

<file path=ppt/theme/theme1.xml><?xml version="1.0" encoding="utf-8"?>
<a:theme xmlns:a="http://schemas.openxmlformats.org/drawingml/2006/main" name="Nokia White Master with headline">
  <a:themeElements>
    <a:clrScheme name="Nokia April 2016">
      <a:dk1>
        <a:srgbClr val="124191"/>
      </a:dk1>
      <a:lt1>
        <a:srgbClr val="FFFFFF"/>
      </a:lt1>
      <a:dk2>
        <a:srgbClr val="001135"/>
      </a:dk2>
      <a:lt2>
        <a:srgbClr val="4D5766"/>
      </a:lt2>
      <a:accent1>
        <a:srgbClr val="98A2AE"/>
      </a:accent1>
      <a:accent2>
        <a:srgbClr val="BEC8D2"/>
      </a:accent2>
      <a:accent3>
        <a:srgbClr val="00C9FF"/>
      </a:accent3>
      <a:accent4>
        <a:srgbClr val="FF3154"/>
      </a:accent4>
      <a:accent5>
        <a:srgbClr val="FFFB00"/>
      </a:accent5>
      <a:accent6>
        <a:srgbClr val="4BDD33"/>
      </a:accent6>
      <a:hlink>
        <a:srgbClr val="0645AD"/>
      </a:hlink>
      <a:folHlink>
        <a:srgbClr val="0B0080"/>
      </a:folHlink>
    </a:clrScheme>
    <a:fontScheme name="Nokia Arial">
      <a:majorFont>
        <a:latin typeface="Arial"/>
        <a:ea typeface=""/>
        <a:cs typeface=""/>
      </a:majorFont>
      <a:minorFont>
        <a:latin typeface="Arial"/>
        <a:ea typeface=""/>
        <a:cs typeface=""/>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3175">
          <a:noFill/>
          <a:prstDash val="solid"/>
        </a:ln>
      </a:spPr>
      <a:bodyPr rot="0" spcFirstLastPara="0" vertOverflow="overflow" horzOverflow="overflow" vert="horz" wrap="square" lIns="72000" tIns="72000" rIns="72000" bIns="72000" numCol="1" spcCol="0" rtlCol="0" fromWordArt="0" anchor="t" anchorCtr="0" forceAA="0" compatLnSpc="1">
        <a:prstTxWarp prst="textNoShape">
          <a:avLst/>
        </a:prstTxWarp>
        <a:noAutofit/>
      </a:bodyPr>
      <a:lstStyle>
        <a:defPPr algn="l">
          <a:defRPr sz="1200" dirty="0" err="1" smtClean="0">
            <a:solidFill>
              <a:schemeClr val="tx2"/>
            </a:solidFill>
            <a:ea typeface="Nokia Pure Text Light" panose="020B0403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3175"/>
      </a:spPr>
      <a:bodyPr/>
      <a:lstStyle/>
      <a:style>
        <a:lnRef idx="1">
          <a:schemeClr val="accent1"/>
        </a:lnRef>
        <a:fillRef idx="0">
          <a:schemeClr val="accent1"/>
        </a:fillRef>
        <a:effectRef idx="0">
          <a:schemeClr val="accent1"/>
        </a:effectRef>
        <a:fontRef idx="minor">
          <a:schemeClr val="tx1"/>
        </a:fontRef>
      </a:style>
    </a:lnDef>
    <a:txDef>
      <a:spPr>
        <a:noFill/>
      </a:spPr>
      <a:bodyPr wrap="square" lIns="72000" tIns="72000" rIns="72000" bIns="72000" rtlCol="0">
        <a:spAutoFit/>
      </a:bodyPr>
      <a:lstStyle>
        <a:defPPr defTabSz="360000">
          <a:spcAft>
            <a:spcPts val="600"/>
          </a:spcAft>
          <a:tabLst>
            <a:tab pos="360000" algn="l"/>
          </a:tabLst>
          <a:defRPr sz="1200" dirty="0" smtClean="0">
            <a:solidFill>
              <a:schemeClr val="tx2"/>
            </a:solidFill>
            <a:latin typeface="Arial" panose="020B0604020202020204" pitchFamily="34" charset="0"/>
            <a:ea typeface="Nokia Pure Text Light" panose="020B0403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Arial PowerPoint.potx" id="{0E061A61-7E57-432B-907A-AB1A22788084}" vid="{E3207492-1C8E-486E-90C1-42382B5C6009}"/>
    </a:ext>
  </a:ext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28596</TotalTime>
  <Words>563</Words>
  <Application>Microsoft Office PowerPoint</Application>
  <PresentationFormat>Widescreen</PresentationFormat>
  <Paragraphs>55</Paragraphs>
  <Slides>6</Slides>
  <Notes>6</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6</vt:i4>
      </vt:variant>
    </vt:vector>
  </HeadingPairs>
  <TitlesOfParts>
    <vt:vector size="15" baseType="lpstr">
      <vt:lpstr>Arial</vt:lpstr>
      <vt:lpstr>Calibri</vt:lpstr>
      <vt:lpstr>Nokia Pure Headline Ultra Light</vt:lpstr>
      <vt:lpstr>Nokia Pure Text</vt:lpstr>
      <vt:lpstr>Nokia Pure Text Light</vt:lpstr>
      <vt:lpstr>Times New Roman</vt:lpstr>
      <vt:lpstr>Wingdings</vt:lpstr>
      <vt:lpstr>Nokia White Master with headline</vt:lpstr>
      <vt:lpstr>2_Office Theme</vt:lpstr>
      <vt:lpstr>   RAN5#87e RF Closing Session  </vt:lpstr>
      <vt:lpstr>Agenda</vt:lpstr>
      <vt:lpstr>RAN5#87e RF document status</vt:lpstr>
      <vt:lpstr>Outgoing LS and RF action point update</vt:lpstr>
      <vt:lpstr>RAN5#87e Flagged documents summary </vt:lpstr>
      <vt:lpstr>   Thank You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balazs.bertenyi@nokia.com</dc:creator>
  <cp:keywords>CTPClassification=CTP_NT</cp:keywords>
  <cp:lastModifiedBy>Pradeep Gowda</cp:lastModifiedBy>
  <cp:revision>516</cp:revision>
  <dcterms:created xsi:type="dcterms:W3CDTF">2018-05-24T11:49:12Z</dcterms:created>
  <dcterms:modified xsi:type="dcterms:W3CDTF">2020-05-27T15:28:50Z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a5af123f-c90f-447d-ba37-4428aae2e3d0</vt:lpwstr>
  </property>
  <property fmtid="{D5CDD505-2E9C-101B-9397-08002B2CF9AE}" pid="3" name="CTP_TimeStamp">
    <vt:lpwstr>2018-06-14 23:21:33Z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