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103" d="100"/>
          <a:sy n="103" d="100"/>
        </p:scale>
        <p:origin x="11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US" b="1" dirty="0"/>
              <a:t>Reno, Nevada, USA</a:t>
            </a:r>
            <a:r>
              <a:rPr lang="en-GB" b="1" dirty="0"/>
              <a:t>,</a:t>
            </a:r>
            <a:r>
              <a:rPr lang="en-US" b="1" dirty="0"/>
              <a:t> 18 – 22 November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R5-198301</a:t>
            </a:r>
            <a:endParaRPr lang="fr-FR" b="1" dirty="0">
              <a:solidFill>
                <a:srgbClr val="00B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5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/>
              <a:t>At RAN5#83 an update has been presented in R5-195192 WF on Sum of Power agreed</a:t>
            </a:r>
          </a:p>
          <a:p>
            <a:r>
              <a:rPr lang="en-GB" dirty="0"/>
              <a:t>At RAN5#84 an update has been presented in R5-195994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TT Way Forward</a:t>
            </a:r>
            <a:r>
              <a:rPr lang="en-GB" dirty="0"/>
              <a:t> SUM of Power TCs (UL-MIMO, NSA, CA)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</a:t>
            </a:r>
            <a:r>
              <a:rPr lang="en-GB" sz="2400" b="1" noProof="0" dirty="0"/>
              <a:t>MU</a:t>
            </a:r>
            <a:r>
              <a:rPr lang="en-GB" sz="2400" noProof="0" dirty="0"/>
              <a:t>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</a:p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/>
              <a:t>RAN5#83 </a:t>
            </a:r>
            <a:r>
              <a:rPr lang="en-GB" sz="2400" b="1" dirty="0"/>
              <a:t>TT</a:t>
            </a:r>
            <a:r>
              <a:rPr lang="en-GB" sz="2400" dirty="0"/>
              <a:t> agreed in R5-195430 and R5-195437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UL-MIMO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 UL-MIMO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except for relative power tolerance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 CA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Maximum MU among the MUs of each CC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CC1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CC2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>
                <a:solidFill>
                  <a:srgbClr val="FF0000"/>
                </a:solidFill>
              </a:rPr>
              <a:t>Attached Spreadsheet </a:t>
            </a:r>
            <a:r>
              <a:rPr lang="en-GB" noProof="0" dirty="0">
                <a:solidFill>
                  <a:srgbClr val="FF0000"/>
                </a:solidFill>
              </a:rPr>
              <a:t>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Changes in RAN5#84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New TT: Relative Power Tolerance for UL-MIMO (R5-196711) 0.7 dB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Absolute Power tolerance TT: removed TBD for SCS 60 </a:t>
            </a:r>
            <a:r>
              <a:rPr lang="en-US" dirty="0" err="1">
                <a:solidFill>
                  <a:srgbClr val="FF0000"/>
                </a:solidFill>
              </a:rPr>
              <a:t>KHz</a:t>
            </a:r>
            <a:r>
              <a:rPr lang="en-US" dirty="0">
                <a:solidFill>
                  <a:srgbClr val="FF0000"/>
                </a:solidFill>
              </a:rPr>
              <a:t> (R5-197639)</a:t>
            </a:r>
          </a:p>
          <a:p>
            <a:pPr lvl="1"/>
            <a:r>
              <a:rPr lang="en-US">
                <a:solidFill>
                  <a:srgbClr val="FF0000"/>
                </a:solidFill>
              </a:rPr>
              <a:t>New TCs: </a:t>
            </a:r>
            <a:r>
              <a:rPr lang="en-US" dirty="0">
                <a:solidFill>
                  <a:srgbClr val="FF0000"/>
                </a:solidFill>
              </a:rPr>
              <a:t>6.5A.1.1, 7.3A.1.1, 7.3A.1.2, 7.4A.1</a:t>
            </a:r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5963</TotalTime>
  <Words>544</Words>
  <Application>Microsoft Office PowerPoint</Application>
  <PresentationFormat>On-screen Show (4:3)</PresentationFormat>
  <Paragraphs>44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TT Way Forward SUM of Power TCs (UL-MIMO, NSA, CA)</vt:lpstr>
      <vt:lpstr>Attached Spreadsheet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229</cp:revision>
  <dcterms:created xsi:type="dcterms:W3CDTF">2018-05-23T08:39:00Z</dcterms:created>
  <dcterms:modified xsi:type="dcterms:W3CDTF">2019-11-08T08:30:52Z</dcterms:modified>
</cp:coreProperties>
</file>