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63" d="100"/>
          <a:sy n="63" d="100"/>
        </p:scale>
        <p:origin x="40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0CA0-F412-48D3-817E-66962A955A9D}" type="datetimeFigureOut">
              <a:rPr lang="en-GB" smtClean="0"/>
              <a:t>02/05/2019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53351-CDAC-4FF1-BA31-A54B9A8F81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6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53351-CDAC-4FF1-BA31-A54B9A8F810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28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#583</a:t>
            </a:r>
            <a:endParaRPr lang="en-US" b="1" dirty="0"/>
          </a:p>
          <a:p>
            <a:r>
              <a:rPr lang="en-US" b="1" dirty="0"/>
              <a:t>Reno, USA, 13th – 17th May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R5-194291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  <a:endParaRPr lang="en-GB" dirty="0"/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TS 38.521-2 SA FR2 TT after RAN5#82</a:t>
            </a:r>
          </a:p>
          <a:p>
            <a:pPr lvl="1"/>
            <a:r>
              <a:rPr lang="en-GB" dirty="0"/>
              <a:t>Removed Test methods</a:t>
            </a:r>
          </a:p>
          <a:p>
            <a:pPr lvl="1"/>
            <a:r>
              <a:rPr lang="en-GB" dirty="0"/>
              <a:t>DUT size separation</a:t>
            </a:r>
          </a:p>
          <a:p>
            <a:pPr lvl="1"/>
            <a:r>
              <a:rPr lang="en-GB" dirty="0"/>
              <a:t>MU values updates R5-192845</a:t>
            </a:r>
          </a:p>
          <a:p>
            <a:pPr lvl="2"/>
            <a:r>
              <a:rPr lang="en-GB" dirty="0"/>
              <a:t>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lvl="2"/>
            <a:r>
              <a:rPr lang="en-GB" dirty="0"/>
              <a:t>Spherical coverage Expanded uncertainty (TBD)</a:t>
            </a:r>
          </a:p>
          <a:p>
            <a:pPr lvl="2"/>
            <a:r>
              <a:rPr lang="en-US" dirty="0"/>
              <a:t>EIS Spherical coverage Expanded uncertainty</a:t>
            </a:r>
          </a:p>
          <a:p>
            <a:r>
              <a:rPr lang="en-GB" dirty="0">
                <a:solidFill>
                  <a:srgbClr val="FF0000"/>
                </a:solidFill>
              </a:rPr>
              <a:t>TS 38.521-2 SA FR2 TT after RAN5 5GAH#5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MU values updates R5-193465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Spectrum Emission Mask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Reference sensitivity</a:t>
            </a:r>
            <a:endParaRPr lang="en-GB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EIS Spherical coverage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dirty="0">
                <a:solidFill>
                  <a:srgbClr val="FF0000"/>
                </a:solidFill>
              </a:rPr>
              <a:t>Corresponding TT re-calculated except Spherical Coverage which is TBD pending multiple measurement analysis and TT ratio</a:t>
            </a:r>
          </a:p>
          <a:p>
            <a:pPr lvl="1"/>
            <a:endParaRPr lang="en-GB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4738</TotalTime>
  <Words>472</Words>
  <Application>Microsoft Office PowerPoint</Application>
  <PresentationFormat>On-screen Show (4:3)</PresentationFormat>
  <Paragraphs>53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208</cp:revision>
  <dcterms:created xsi:type="dcterms:W3CDTF">2018-05-23T08:39:00Z</dcterms:created>
  <dcterms:modified xsi:type="dcterms:W3CDTF">2019-05-02T21:53:22Z</dcterms:modified>
</cp:coreProperties>
</file>