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9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503867"/>
              </p:ext>
            </p:extLst>
          </p:nvPr>
        </p:nvGraphicFramePr>
        <p:xfrm>
          <a:off x="240646" y="671871"/>
          <a:ext cx="11573206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#3-1, #3-2, #4-1, #4-3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#1-3, #1-4, #2-1, #2-2, #2-3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[111], [112], [120], [121], [124], [125], [126], [130],[132], [140], [150], [152],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23d77754-4ccc-4c57-9291-cab09e81894a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332280</TotalTime>
  <Words>521</Words>
  <Application>Microsoft Office PowerPoint</Application>
  <PresentationFormat>宽屏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636</cp:revision>
  <cp:lastPrinted>2016-09-15T08:31:35Z</cp:lastPrinted>
  <dcterms:created xsi:type="dcterms:W3CDTF">2009-11-27T05:15:11Z</dcterms:created>
  <dcterms:modified xsi:type="dcterms:W3CDTF">2021-05-21T10:46:49Z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(3)rn5NcUkh27FUJNLOEj0tpuoDiJOXr/0+wBmXYLR5IASrebiR5g4oqLFu0LeZt/aVxNAEGUH9
5VqZKoBeUTXKSgEp4xjg+RDqdkQTaVdCJrP86gtDujzcNynT6QVoeAuq4IaLGH1GjjIv2jNX
kpbKiguGPkMBb5BZvf+fMIjARbN6CiZix4JSj+RTKnFfcoDPaGUjO9wqgBgvFkj0y1aDLi4X
g6MBMAVY659Q2QUYUK</vt:lpwstr>
  </property>
  <property fmtid="{D5CDD505-2E9C-101B-9397-08002B2CF9AE}" pid="16" name="_2015_ms_pID_7253431">
    <vt:lpwstr>gabMSRkeV1BnoVTYyAD9+pNAjqxO6PH13hS33auS6ul8lazjNonEwh
iBJnst5l54Vy8dUN7QPSMFIZe+S/o+BlkCRgHQ4wX88N//AAXyoQ80RQc7QgdfpMdKIpUVei
qtHEfWH2vzUg6F3EGG7cgM0uEUvC8GraJqNNHlyhy2Nkgxtw6dn+FCJ/X2y47V7GBATU6U+J
RmCmF0dIVEwRxK3Fk4BdPwuqF7Rxl0sg102u</vt:lpwstr>
  </property>
  <property fmtid="{D5CDD505-2E9C-101B-9397-08002B2CF9AE}" pid="17" name="_2015_ms_pID_7253432">
    <vt:lpwstr>wg==</vt:lpwstr>
  </property>
</Properties>
</file>