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28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9BA8C6-43E6-4B9D-BE97-EA70B6CDDD92}" v="45" dt="2021-05-23T14:31:36.4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5801" autoAdjust="0"/>
  </p:normalViewPr>
  <p:slideViewPr>
    <p:cSldViewPr snapToGrid="0">
      <p:cViewPr>
        <p:scale>
          <a:sx n="125" d="100"/>
          <a:sy n="125" d="100"/>
        </p:scale>
        <p:origin x="90" y="-6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BA9BA8C6-43E6-4B9D-BE97-EA70B6CDDD92}"/>
    <pc:docChg chg="undo custSel addSld modSld">
      <pc:chgData name="Chervyakov, Andrey" userId="dbdfc4e7-c505-4785-a117-c03dfe609c52" providerId="ADAL" clId="{BA9BA8C6-43E6-4B9D-BE97-EA70B6CDDD92}" dt="2021-05-23T14:36:24.278" v="233" actId="20577"/>
      <pc:docMkLst>
        <pc:docMk/>
      </pc:docMkLst>
      <pc:sldChg chg="modSp mod">
        <pc:chgData name="Chervyakov, Andrey" userId="dbdfc4e7-c505-4785-a117-c03dfe609c52" providerId="ADAL" clId="{BA9BA8C6-43E6-4B9D-BE97-EA70B6CDDD92}" dt="2021-05-23T14:22:53.755" v="74" actId="21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BA9BA8C6-43E6-4B9D-BE97-EA70B6CDDD92}" dt="2021-05-23T14:22:53.755" v="74" actId="21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modSp add mod">
        <pc:chgData name="Chervyakov, Andrey" userId="dbdfc4e7-c505-4785-a117-c03dfe609c52" providerId="ADAL" clId="{BA9BA8C6-43E6-4B9D-BE97-EA70B6CDDD92}" dt="2021-05-23T14:36:24.278" v="233" actId="20577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BA9BA8C6-43E6-4B9D-BE97-EA70B6CDDD92}" dt="2021-05-23T14:36:24.278" v="233" actId="20577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988722"/>
              </p:ext>
            </p:extLst>
          </p:nvPr>
        </p:nvGraphicFramePr>
        <p:xfrm>
          <a:off x="401652" y="1273321"/>
          <a:ext cx="11116432" cy="1755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336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 (3am-6am UTC)</a:t>
                      </a:r>
                      <a:endParaRPr lang="zh-CN" sz="12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85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910">
                <a:tc rowSpan="4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20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[212] Rel-16 MR-DC: Sub-topic #1-1 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(check if there are any issues with CRs)</a:t>
                      </a:r>
                      <a:endParaRPr lang="pt-BR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[213] Rel-16 MR-DC</a:t>
                      </a: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Topic #1, Topic #2 (check if there are any issues with CRs)</a:t>
                      </a:r>
                      <a:endParaRPr lang="pt-BR" sz="90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6850814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[209] Rel-16 NR-U RRM Core maintenance: Topics #3, #4, others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33674098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NR-U RRM Performance: Topics #2, #3, others</a:t>
                      </a:r>
                      <a:endParaRPr lang="en-US" sz="900" kern="1200" dirty="0">
                        <a:solidFill>
                          <a:srgbClr val="00B050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57200608"/>
                  </a:ext>
                </a:extLst>
              </a:tr>
              <a:tr h="17791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21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Friday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[241] Rel-16 UE feature list: Topics #1, #2</a:t>
                      </a:r>
                      <a:endParaRPr lang="en-US" sz="9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[215] Rel-16 NR Pos RRM UE Performance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44917466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[216] Rel-16 NR Pos RRM BS Performance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61548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19073"/>
              </p:ext>
            </p:extLst>
          </p:nvPr>
        </p:nvGraphicFramePr>
        <p:xfrm>
          <a:off x="401652" y="1273321"/>
          <a:ext cx="11116432" cy="3988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487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 (12pm-3pm UTC)</a:t>
                      </a:r>
                      <a:endParaRPr lang="zh-CN" sz="11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64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24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RRM maintenance (203, 204, 205, 206, 207, 208, 242, 243) (note: critical issues if any)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[208] NR_RRM_Enh_RRM_3: 1-2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[204] NR_RRM_maintenance_R16: Topics #2 (</a:t>
                      </a:r>
                      <a:r>
                        <a:rPr lang="en-US" altLang="zh-CN" sz="90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NeedForGap</a:t>
                      </a: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), #5 (MRTD for intra-band CA), #1 (SSB-less SCell activation)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[205] </a:t>
                      </a:r>
                      <a:r>
                        <a:rPr lang="en-US" altLang="zh-CN" sz="90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NR_eMIMO_RRM</a:t>
                      </a:r>
                      <a:r>
                        <a:rPr lang="en-US" altLang="zh-CN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1-1, 3-1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6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 L3 CSI-RS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[217] Issues  2-1, 1-1, 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27415959"/>
                  </a:ext>
                </a:extLst>
              </a:tr>
              <a:tr h="177910">
                <a:tc rowSpan="4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  <a:ea typeface="+mj-ea"/>
                        </a:rPr>
                        <a:t>May 25</a:t>
                      </a:r>
                      <a:r>
                        <a:rPr lang="en-US" sz="1100" baseline="3000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>
                          <a:effectLst/>
                          <a:latin typeface="+mn-lt"/>
                          <a:ea typeface="+mj-ea"/>
                        </a:rPr>
                        <a:t> / Tuesday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Rel-16 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NR-U, MR-DC, IAB, Pos, L3 CSI-RS (209, 210, 211, 212, 213, 214, 215, 216, 217, 218)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[217] Rel-16 NR L3 CSI-RS: 1-3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[218] Rel-16 NR L3 CSI-RS: Check CR status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lang="pt-BR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 Pos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RRM Core maintenance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[215] Rel-16 NR Pos RRM UE Performance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[216] Rel-16 NR Pos RRM BS Performance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pt-BR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NR-U RRM Performance</a:t>
                      </a:r>
                      <a:endParaRPr 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[209] Rel-16 NR-U RRM Core maintenance</a:t>
                      </a:r>
                      <a:endParaRPr 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[213] Rel-16 MR-DC</a:t>
                      </a:r>
                      <a:endParaRPr 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Others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[207] NR_RRM_Enh_RRM_2: 3-1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[243] </a:t>
                      </a:r>
                      <a:r>
                        <a:rPr lang="en-US" altLang="zh-CN" sz="900" kern="1200" dirty="0" err="1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NR_UE_pow_sav_RRM</a:t>
                      </a:r>
                      <a:r>
                        <a:rPr lang="en-US" altLang="zh-CN" sz="90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1-1, 2-1</a:t>
                      </a:r>
                      <a:endParaRPr lang="en-US" sz="900" kern="1200" dirty="0">
                        <a:solidFill>
                          <a:srgbClr val="FF33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112167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[242] R16_UE_feature_list_RRM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9210075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[239] </a:t>
                      </a:r>
                      <a:r>
                        <a:rPr lang="nn-NO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NR_IIOT_URLLC_enh_RRM: 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Topic 2 (Reference point definition)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879046819"/>
                  </a:ext>
                </a:extLst>
              </a:tr>
              <a:tr h="63374">
                <a:tc rowSpan="4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26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Wednesday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[201] Rel-15 NR RRM Core maintenance</a:t>
                      </a: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Rel-15 NR RRM Perf maintenance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67881135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[221] NR_RF_FR2_req_enh2_RRM: Subtopic 1-1 (MRTD for CBM)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41800406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55212725"/>
                  </a:ext>
                </a:extLst>
              </a:tr>
              <a:tr h="292467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27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37737169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915fe38-2618-47b6-8303-829fb71466d5"/>
    <ds:schemaRef ds:uri="http://purl.org/dc/elements/1.1/"/>
    <ds:schemaRef ds:uri="23d77754-4ccc-4c57-9291-cab09e8189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336262</TotalTime>
  <Words>519</Words>
  <Application>Microsoft Office PowerPoint</Application>
  <PresentationFormat>Widescreen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RRM session GTW schedule </vt:lpstr>
      <vt:lpstr>RAN4#99-e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Intel2</cp:lastModifiedBy>
  <cp:revision>560</cp:revision>
  <cp:lastPrinted>2016-09-15T08:31:35Z</cp:lastPrinted>
  <dcterms:created xsi:type="dcterms:W3CDTF">2009-11-27T05:15:11Z</dcterms:created>
  <dcterms:modified xsi:type="dcterms:W3CDTF">2021-05-24T15:37:15Z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