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Chapman" userId="62f56abd-8013-406a-a5cf-528bee683f35" providerId="ADAL" clId="{6E9C2207-7D62-4C46-A462-2B8028385EAF}"/>
    <pc:docChg chg="custSel modSld">
      <pc:chgData name="Thomas Chapman" userId="62f56abd-8013-406a-a5cf-528bee683f35" providerId="ADAL" clId="{6E9C2207-7D62-4C46-A462-2B8028385EAF}" dt="2021-05-25T07:43:16.855" v="10" actId="5793"/>
      <pc:docMkLst>
        <pc:docMk/>
      </pc:docMkLst>
      <pc:sldChg chg="modSp mod">
        <pc:chgData name="Thomas Chapman" userId="62f56abd-8013-406a-a5cf-528bee683f35" providerId="ADAL" clId="{6E9C2207-7D62-4C46-A462-2B8028385EAF}" dt="2021-05-25T07:43:16.855" v="10" actId="5793"/>
        <pc:sldMkLst>
          <pc:docMk/>
          <pc:sldMk cId="2696305114" sldId="257"/>
        </pc:sldMkLst>
        <pc:spChg chg="mod">
          <ac:chgData name="Thomas Chapman" userId="62f56abd-8013-406a-a5cf-528bee683f35" providerId="ADAL" clId="{6E9C2207-7D62-4C46-A462-2B8028385EAF}" dt="2021-05-25T07:43:16.855" v="10" actId="5793"/>
          <ac:spMkLst>
            <pc:docMk/>
            <pc:sldMk cId="2696305114" sldId="257"/>
            <ac:spMk id="3" creationId="{3E6AAEC3-8115-4A1A-B11E-73BA64D2CC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E336-B352-4AB0-9B45-FD2625CE0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46E18-15CD-4E03-B784-B96C5FF18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4FC61-EC09-4E41-9E15-7DB475C6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46476-E0B9-4A21-A66D-8A967B4C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9245-EB89-46A1-996F-BD7CFE37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904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D682-F7C0-4139-BA4E-184FAE81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271E4-8D6F-4EC2-8207-8D3E85A2B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43136-B73B-4669-A6A7-0D1B89AD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EB3A7-413F-4046-8573-3ABB3BE53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A8F60-ADC9-4C9A-8A80-052ABDF9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00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4B03-ECED-46E7-8615-CCA75ED37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C8367-66F4-404A-8A16-26D3E26B9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7696-4C20-406B-BDF2-8BEF05F3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0BF49-B6D7-46E7-8CB8-88F95293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9E4B0-F403-4005-94B9-85D2080F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55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B5CD-CD0F-4611-8A5B-D8E71510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9668-E4E3-4F22-A4B1-C706D9246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722AA-D449-4B14-A70C-3E824249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6ECFB-1B77-41A3-8301-76516EA1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DD0C-8D54-4E6B-9513-CE4FD11B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1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19E3E-EC90-4D41-8F0E-8F23B55AE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1E2-2BC7-4D4E-AB60-BE7674599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8EFE2-3A21-486F-ADA9-9E97DDF2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D2D6-AB4F-49DA-BEF3-73707636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6E7E0-A8E2-4CD2-BC9C-170EB864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41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82EB-6AB3-4AF0-AFC7-0EB4BC6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DD84A-5A13-41F3-87B4-A7E67C5B4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731B5-AC7F-4E96-9CDF-C1291E7EA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19959-60AC-4627-BFA3-03C1FF8E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A6EA6-58B6-44C1-810B-05C0F069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7408E-3FB0-45DB-B244-40DEA4E2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87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E7938-B946-46E8-BBB6-E5653D8B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2BCC0-34DE-4BA1-8C43-809EBEE45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C610A-CB8C-4A08-83AD-B53ABBFA1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DE8BE-8B09-4798-A8AF-065D8C883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64DB5C-E8D5-4472-8769-C01F47FC4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20DD2-BB90-4699-831D-29768022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448406-417D-42A3-8BB1-DA92584E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A2C95-2F41-4683-99D5-E2D0DCEF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83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2D970-B0E0-4346-8014-9A10CFC8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CA2A7-65C6-415C-A08F-DDE53E696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7D682-CE23-42B0-94C1-56E829D9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88405-074B-4ABC-9330-85B907C9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893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0B1DA5-4551-4D89-8945-2693F8985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4EA28-C2D0-4C09-8574-36393C6B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49719-53DD-4648-994F-2AAF0F02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763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F60F-9FD0-492B-9CE7-34D8D0CC4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D3D0C-6100-403B-9D4F-BD82DAEB5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668DC-03CA-4DA4-8289-2F418875E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C50EC-75DA-4E5B-BA8F-DCB026E8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D1363-867B-4D31-B45A-364136C22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241D9-9937-4C21-AF48-ECF92293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56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284FC-E971-44FB-861A-CE99C1EBD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2FDE6C-16F4-48E5-BE1F-3148CBA17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AF4D5-51EE-4217-AA1C-795422313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613F4-61FD-467F-BE9D-E7FFBE005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46578-28B3-4C9A-971D-20B5D93D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EF30B-0C81-4610-9177-A7E4C6FE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133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956E7-2794-4CC0-9254-EF897F67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22362-868F-49FA-A1EA-8E720CA3B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8BA5B-827E-4100-9D34-F3A54F765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F81EF-FF91-4B4D-AE41-29A71F838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B3CCE-4D60-4A31-9FD0-996B439BF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227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B57B-D2D2-4419-91F9-1A9B6A504D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WF on BS requirements, class applicability and system simulations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87A52-C370-4B0D-B530-0C96E54250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Moderator (Ericsson)</a:t>
            </a:r>
          </a:p>
          <a:p>
            <a:r>
              <a:rPr lang="sv-SE" dirty="0"/>
              <a:t>R4-210xxxx</a:t>
            </a:r>
          </a:p>
        </p:txBody>
      </p:sp>
    </p:spTree>
    <p:extLst>
      <p:ext uri="{BB962C8B-B14F-4D97-AF65-F5344CB8AC3E}">
        <p14:creationId xmlns:p14="http://schemas.microsoft.com/office/powerpoint/2010/main" val="322320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5F9B-E8D8-4E99-A84B-61758F51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EVM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AEC3-8115-4A1A-B11E-73BA64D2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noise </a:t>
            </a:r>
            <a:r>
              <a:rPr lang="en-US"/>
              <a:t>not explicitly needed </a:t>
            </a:r>
            <a:r>
              <a:rPr lang="en-US" dirty="0"/>
              <a:t>for link level simulations</a:t>
            </a:r>
          </a:p>
          <a:p>
            <a:r>
              <a:rPr lang="en-US" dirty="0"/>
              <a:t>Companies should propose EVM for the entire TX chain. The proposed values for EVM should be justified. No need to separate individual components e.g. PN from entire budget.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630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8D30F-26AE-4E27-A475-47D54D90B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class applicability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4B18-4AB9-46CE-92A4-1656ACAA5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Option 1: 1024QAM applicable for all BS classes</a:t>
            </a:r>
          </a:p>
          <a:p>
            <a:r>
              <a:rPr lang="sv-SE" dirty="0"/>
              <a:t>Option 2: 1024QAM not applicable for WA BS class</a:t>
            </a:r>
          </a:p>
          <a:p>
            <a:endParaRPr lang="sv-SE" dirty="0"/>
          </a:p>
          <a:p>
            <a:r>
              <a:rPr lang="en-US" dirty="0"/>
              <a:t>Agreement in GTW:</a:t>
            </a:r>
          </a:p>
          <a:p>
            <a:pPr lvl="1"/>
            <a:r>
              <a:rPr lang="en-US" dirty="0"/>
              <a:t>Further discuss the simulation assumption of SLS and LLS evaluation in this meeting, encourage companies to bring evaluation results for comparison in August RAN4 meeting; make decision on August RAN4 meeting for wide area BS class applicability. </a:t>
            </a:r>
          </a:p>
          <a:p>
            <a:pPr lvl="2"/>
            <a:r>
              <a:rPr lang="en-US" dirty="0"/>
              <a:t>FFS whether SLS evaluation needed or not to conclude this issue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056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CC32-06B1-40C9-BA2D-ACB18F4E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System level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2219A-C1CB-4375-ACF8-64EE98AE5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Option 1: Use assumptions from R4-2110664</a:t>
            </a:r>
          </a:p>
        </p:txBody>
      </p:sp>
    </p:spTree>
    <p:extLst>
      <p:ext uri="{BB962C8B-B14F-4D97-AF65-F5344CB8AC3E}">
        <p14:creationId xmlns:p14="http://schemas.microsoft.com/office/powerpoint/2010/main" val="3039203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147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BS requirements, class applicability and system simulations</vt:lpstr>
      <vt:lpstr>BS EVM</vt:lpstr>
      <vt:lpstr>BS class applicability</vt:lpstr>
      <vt:lpstr>System level simulations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requirements, class applicability and system simulations</dc:title>
  <dc:creator>Thomas Chapman</dc:creator>
  <cp:lastModifiedBy>Thomas Chapman</cp:lastModifiedBy>
  <cp:revision>2</cp:revision>
  <dcterms:created xsi:type="dcterms:W3CDTF">2021-05-22T16:31:18Z</dcterms:created>
  <dcterms:modified xsi:type="dcterms:W3CDTF">2021-05-25T07:43:19Z</dcterms:modified>
</cp:coreProperties>
</file>