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80" r:id="rId4"/>
    <p:sldId id="279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14" autoAdjust="0"/>
    <p:restoredTop sz="95394" autoAdjust="0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2021/5/26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7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543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75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327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5/26/21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frequency bands for testing of A-GNSS Sensitivity requirements in NR and LTE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Apple,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#99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R4-2108232 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May 19 – 27, 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Background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At this meeting, the following contributions are submitted in response to RAN5 LS (R4-2100021).  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R4-2109002	Frequency bands for testing of A-GNSS sensitivity requirements in NR and LTE, Qualcomm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R4-2109326	Further discussion on testing of A-GNSS Sensitivity requirements in NR and LTE, Apple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R4-2110199	Discussion on Frequency Bands for testing of A-GNSS Sensitivity requirements in NR and LTE, Xiaomi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R4-2110959	Discussion on frequency bands for testing of A-GNSS Sensitivity requirements in NR and LTE, Spirent Communications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 LTE and NR bands for testing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There are three options discussed:</a:t>
            </a:r>
          </a:p>
          <a:p>
            <a:pPr lvl="1" hangingPunct="0"/>
            <a:r>
              <a:rPr lang="en-US" dirty="0"/>
              <a:t>Option 1: LTE Bands 13, 14, 24, 44 and NR Bands n13, n14, n24, n79 and n96. In case of the same LTE and NR band supported by a UE, e.g., 14/n14, it suffices to test either LTE band 14 or NR band n14 because of the same interference mechanism (Apple, Xiaomi, Qualcomm, vivo, OPPO)</a:t>
            </a:r>
          </a:p>
          <a:p>
            <a:pPr lvl="1" hangingPunct="0"/>
            <a:r>
              <a:rPr lang="en-US"/>
              <a:t>Option 2: </a:t>
            </a:r>
            <a:r>
              <a:rPr lang="en-US" dirty="0"/>
              <a:t>all UE supported bands (Spirent, R&amp;S)</a:t>
            </a:r>
          </a:p>
          <a:p>
            <a:pPr marL="457200" lvl="1" indent="0" hangingPunct="0">
              <a:buNone/>
            </a:pPr>
            <a:endParaRPr lang="en-US" dirty="0"/>
          </a:p>
          <a:p>
            <a:pPr hangingPunct="0"/>
            <a:r>
              <a:rPr lang="en-US" dirty="0"/>
              <a:t>Agreements:</a:t>
            </a:r>
          </a:p>
          <a:p>
            <a:pPr lvl="1" hangingPunct="0"/>
            <a:r>
              <a:rPr lang="en-US" dirty="0"/>
              <a:t>TBD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51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–EN-DC combinations </a:t>
            </a:r>
            <a:r>
              <a:rPr lang="en-US" sz="3600" dirty="0"/>
              <a:t>for testing</a:t>
            </a:r>
            <a:r>
              <a:rPr lang="en-US" sz="4000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When an EN-DC configuration generates second or third order intermodulation distortion (IMD) products falling into the following GNSS L1/E1/G1/B1 typical receiver bands (where supported by the UE), it shall be considered as a candidate for testing:</a:t>
            </a:r>
          </a:p>
          <a:p>
            <a:pPr lvl="1" hangingPunct="0"/>
            <a:r>
              <a:rPr lang="en-US" dirty="0"/>
              <a:t>GPS L1 C/A :	1574.3970 – 1576.4430 MHz</a:t>
            </a:r>
          </a:p>
          <a:p>
            <a:pPr lvl="1" hangingPunct="0"/>
            <a:r>
              <a:rPr lang="en-US" dirty="0"/>
              <a:t>Galileo E1 / GPS L1C:	1573.3740 – 1577.4660 MHz</a:t>
            </a:r>
          </a:p>
          <a:p>
            <a:pPr lvl="1" hangingPunct="0"/>
            <a:r>
              <a:rPr lang="en-US" dirty="0"/>
              <a:t>GLONASS G1:	1597.5515 – 1605.8860 MHz</a:t>
            </a:r>
          </a:p>
          <a:p>
            <a:pPr lvl="1" hangingPunct="0"/>
            <a:r>
              <a:rPr lang="en-US" dirty="0"/>
              <a:t>BDS B1I:		1559.0520 – 1563.1440 MHz</a:t>
            </a:r>
          </a:p>
          <a:p>
            <a:pPr hangingPunct="0"/>
            <a:r>
              <a:rPr lang="en-US" dirty="0"/>
              <a:t>To further reduce testing, all EN-DC configurations are divided into groups with similar IMD level and risks. For each group, only one of the EN-DC configurations supported by the UE in the group shall be tested. Details can be found at Annex B of reference [1]</a:t>
            </a:r>
          </a:p>
          <a:p>
            <a:pPr lvl="1" hangingPunct="0"/>
            <a:endParaRPr lang="en-US" dirty="0"/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</a:t>
            </a:r>
            <a:endParaRPr lang="en-US" sz="4000" strike="sngStrik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For both LTE/NB bands and EN-DC band combinations, the following details are to be specified as well:</a:t>
            </a:r>
          </a:p>
          <a:p>
            <a:pPr lvl="1" hangingPunct="0"/>
            <a:r>
              <a:rPr lang="en-US" dirty="0"/>
              <a:t>E-UTRA / NR carrier frequencies</a:t>
            </a:r>
          </a:p>
          <a:p>
            <a:pPr lvl="1" hangingPunct="0"/>
            <a:r>
              <a:rPr lang="en-US" dirty="0"/>
              <a:t>Carrier bandwidth</a:t>
            </a:r>
          </a:p>
          <a:p>
            <a:pPr lvl="1" hangingPunct="0"/>
            <a:r>
              <a:rPr lang="en-US" dirty="0"/>
              <a:t>other channel configurations if necessary</a:t>
            </a:r>
          </a:p>
          <a:p>
            <a:pPr hangingPunct="0"/>
            <a:r>
              <a:rPr lang="en-US" dirty="0"/>
              <a:t>As RAN4 continues to introduce new bands or new EN-DC band combinations, RAN4 shall capture the aforementioned rules and maintain the lists for both LTE/NB bands and EN-DC band combinations. 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1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Plan for Next Meeting</a:t>
            </a:r>
            <a:r>
              <a:rPr lang="en-US" sz="4000" strike="sngStrike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Interested companied are requested to provide more analysis to the next meeting to pick an option in slide 3</a:t>
            </a:r>
          </a:p>
          <a:p>
            <a:pPr hangingPunct="0"/>
            <a:r>
              <a:rPr lang="en-US" dirty="0"/>
              <a:t>Detailed CRs to 38.171 will </a:t>
            </a:r>
            <a:r>
              <a:rPr lang="en-US"/>
              <a:t>be agreed.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94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11696</TotalTime>
  <Words>484</Words>
  <Application>Microsoft Macintosh PowerPoint</Application>
  <PresentationFormat>Widescreen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frequency bands for testing of A-GNSS Sensitivity requirements in NR and LTE</vt:lpstr>
      <vt:lpstr>Background  </vt:lpstr>
      <vt:lpstr>Way Forward – LTE and NR bands for testing </vt:lpstr>
      <vt:lpstr>Way Forward –EN-DC combinations for testing </vt:lpstr>
      <vt:lpstr>Way Forward</vt:lpstr>
      <vt:lpstr>Plan for Next Meeting </vt:lpstr>
    </vt:vector>
  </TitlesOfParts>
  <Company>Mediatek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Steven Chen</cp:lastModifiedBy>
  <cp:revision>416</cp:revision>
  <dcterms:created xsi:type="dcterms:W3CDTF">2017-01-18T06:26:21Z</dcterms:created>
  <dcterms:modified xsi:type="dcterms:W3CDTF">2021-05-26T16:40:36Z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</Properties>
</file>