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94" r:id="rId4"/>
    <p:sldId id="292" r:id="rId5"/>
    <p:sldId id="297" r:id="rId6"/>
    <p:sldId id="295" r:id="rId7"/>
    <p:sldId id="296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. Everaere" initials="DE" lastIdx="1" clrIdx="0">
    <p:extLst>
      <p:ext uri="{19B8F6BF-5375-455C-9EA6-DF929625EA0E}">
        <p15:presenceInfo xmlns:p15="http://schemas.microsoft.com/office/powerpoint/2012/main" userId="D. Everaere" providerId="None"/>
      </p:ext>
    </p:extLst>
  </p:cmAuthor>
  <p:cmAuthor id="2" name="Chunhui" initials="C" lastIdx="1" clrIdx="1">
    <p:extLst>
      <p:ext uri="{19B8F6BF-5375-455C-9EA6-DF929625EA0E}">
        <p15:presenceInfo xmlns:p15="http://schemas.microsoft.com/office/powerpoint/2012/main" userId="S::chunhui.zhang@ericsson.com::fdc248b9-f08b-4c7c-a534-e43a1ca2b1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6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90888-5A7E-43E1-8E3C-05E8F4AB4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18FB9-EDF2-4F72-915D-55B3A7F12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E987-987F-4B9E-8E6C-4D5C0CD1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C7047-BEEB-426D-B748-E3545C2B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523C8-94A0-4BCB-AAA2-8E7B97A6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EB31A-CC95-4484-865E-E2D3D0763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00145-BEDF-484E-8256-99718649B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363BC-FF6C-44A3-8F78-93C29134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EF0FE-86C9-48ED-B5D1-A8D0778A4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147C2-5D96-4BA6-AB63-865455D1E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2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43D9B0-D87E-4400-827B-5CA0FCE73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E2AC0-B9B2-4259-A90E-CD6DA12BB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64836-4837-47E6-9B8C-981A381F9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2480-6DBF-43FA-B4C4-44179069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8EFE3-E324-4F4B-AEB7-0A4880D6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7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D3F5A-1FE9-46E9-B4F1-11EC83F4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0EC71-47F8-4E6F-B100-16E5ACAFC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8FA1B-29CC-44BE-AE63-11001722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08C95-BC84-471B-B97F-4DFB880B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82EEC-B5CD-4CAB-99A7-F6E0274C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9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D86C-DB23-4898-A69A-AB2BF3AF0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D48A6-6EF5-43EC-B8EA-AFDD4D3D6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71C8C-258F-410A-BBC7-7634737C5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07B30-3030-4131-A829-831220957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D6DEA-17BC-41F1-9525-F900C27E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4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A0D7-7BFC-4B92-AC25-33BC56A5D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264E-B4E1-462E-B044-DAAE4F37F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7B142-1367-45CD-8723-87D0B969B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D1258-AD9A-42F5-8202-938630D9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26823-791F-469C-B1CA-F66C490D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56975-BE7C-4028-BB7A-F7D37AB4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E21F-54D2-401F-B57F-1FA65F24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29D25-065B-4FA9-839A-6B67F71BB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2DCC9-8B53-4B5A-8886-C6E30ABCC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324FE4-321C-4297-9B93-D71D7C8CB6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53188-20BA-408A-9AA4-0E8383708E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15C19-CB1D-4BC2-BBF7-A3097BBD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6A5D88-3311-414D-B249-5491D1E0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7CAA46-F3CB-482A-93B0-5066A621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9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10E8-196E-4DC2-B753-C9F12D211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47611F-E38B-4341-A32D-3305B779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D0C0B6-BDD7-48FC-B9A6-654B142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53B76-DBF2-4092-A9C9-BFF6EC37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4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5087C-708D-4604-A7E7-644BAF46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5FF53A-92ED-4812-BB21-68CCC167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B8B2F-D65D-47A5-BA50-96751096A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0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21249-D755-48D7-8D4A-4C9284BC5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69415-3C94-4E9B-AE9A-B5B67BFFB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51D4D-69EE-4A78-B1AA-FB24A6BB8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9447E-2CE8-456D-8237-3998612D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D26DC-4C48-4764-8BA7-034A9183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D19A6-F58D-491B-A7A4-E65905BE1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2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7F22-C76A-494B-81E8-E106F72D7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B6D911-C252-4E5E-9AA3-2AE820F76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A8E32-0525-47A6-8FC5-921AEE4D1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E6962-2F43-45E4-AB70-88F96181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CD961-D9E1-4562-8DAD-0A3A05AD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45492-4E1C-4B37-BF19-44D074E0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7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743D1-B535-446F-A038-23EF3C2C6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0C537-F153-4F6E-9721-8E9377508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D9548-4045-4C34-8FA5-44BD4ABD3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E652-CC36-44BE-8997-740B4262D6D3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36233-F99E-4F13-8912-AF857B3C2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395DE-628C-4418-86D7-A791F59A9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3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51B6-088C-4DFA-B7BD-359F41AF51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WF on </a:t>
            </a:r>
            <a:r>
              <a:rPr lang="en-US" sz="4400" dirty="0" err="1"/>
              <a:t>RedCap</a:t>
            </a:r>
            <a:r>
              <a:rPr lang="en-GB" sz="4400" dirty="0"/>
              <a:t> </a:t>
            </a:r>
            <a:r>
              <a:rPr lang="sv-SE" sz="4400" dirty="0"/>
              <a:t> </a:t>
            </a:r>
            <a:r>
              <a:rPr lang="en-GB" sz="4400" dirty="0"/>
              <a:t> 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7F21B9-3A98-4AA3-AE11-3A0D4D9D4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4362"/>
            <a:ext cx="9144000" cy="763438"/>
          </a:xfrm>
        </p:spPr>
        <p:txBody>
          <a:bodyPr/>
          <a:lstStyle/>
          <a:p>
            <a:r>
              <a:rPr lang="en-US" dirty="0"/>
              <a:t>Ericsson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47559D5-75F5-4F95-A553-D91C445C206C}"/>
              </a:ext>
            </a:extLst>
          </p:cNvPr>
          <p:cNvSpPr txBox="1">
            <a:spLocks/>
          </p:cNvSpPr>
          <p:nvPr/>
        </p:nvSpPr>
        <p:spPr>
          <a:xfrm>
            <a:off x="10239554" y="226234"/>
            <a:ext cx="1866182" cy="381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R4-210xxxx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32D4D6E-6063-48DD-B119-82DA303CC39C}"/>
              </a:ext>
            </a:extLst>
          </p:cNvPr>
          <p:cNvSpPr txBox="1">
            <a:spLocks/>
          </p:cNvSpPr>
          <p:nvPr/>
        </p:nvSpPr>
        <p:spPr>
          <a:xfrm>
            <a:off x="86264" y="226234"/>
            <a:ext cx="3979654" cy="645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/>
              <a:t>3GPP TSG-RAN WG4 Meeting # 99-e </a:t>
            </a:r>
          </a:p>
          <a:p>
            <a:pPr algn="l"/>
            <a:r>
              <a:rPr lang="en-GB" sz="1600" b="1" dirty="0"/>
              <a:t>Electronic Meeting, May 19-27</a:t>
            </a:r>
            <a:r>
              <a:rPr lang="en-GB" altLang="zh-CN" sz="1600" b="1" dirty="0"/>
              <a:t>, 2021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4479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9641-26C6-4811-99A0-72AD4D65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General issues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CEB5C-0720-42DE-8F1B-5251E28E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RedCap bands:</a:t>
            </a:r>
          </a:p>
          <a:p>
            <a:pPr lvl="1"/>
            <a:r>
              <a:rPr lang="en-US" dirty="0"/>
              <a:t>Any FDD or TDD band could support </a:t>
            </a:r>
            <a:r>
              <a:rPr lang="en-US" dirty="0" err="1"/>
              <a:t>RedCap</a:t>
            </a:r>
            <a:r>
              <a:rPr lang="en-US" dirty="0"/>
              <a:t>.</a:t>
            </a:r>
          </a:p>
          <a:p>
            <a:r>
              <a:rPr lang="sv-SE" dirty="0"/>
              <a:t>RedCap UE Power Class</a:t>
            </a:r>
          </a:p>
          <a:p>
            <a:pPr lvl="1"/>
            <a:r>
              <a:rPr lang="en-US" dirty="0"/>
              <a:t>Existing PC per band could be considered.</a:t>
            </a:r>
          </a:p>
          <a:p>
            <a:pPr lvl="2"/>
            <a:r>
              <a:rPr lang="en-US" dirty="0"/>
              <a:t>PC3 should be prioritized if needed.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2185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9641-26C6-4811-99A0-72AD4D65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BS RF impact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CEB5C-0720-42DE-8F1B-5251E28E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No BS RF impact is expecting when introducing RedCap.</a:t>
            </a:r>
          </a:p>
        </p:txBody>
      </p:sp>
    </p:spTree>
    <p:extLst>
      <p:ext uri="{BB962C8B-B14F-4D97-AF65-F5344CB8AC3E}">
        <p14:creationId xmlns:p14="http://schemas.microsoft.com/office/powerpoint/2010/main" val="393417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9641-26C6-4811-99A0-72AD4D65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Rx branch for </a:t>
            </a:r>
            <a:r>
              <a:rPr lang="en-US" dirty="0" err="1"/>
              <a:t>RedCap</a:t>
            </a:r>
            <a:r>
              <a:rPr lang="en-US" dirty="0"/>
              <a:t> UE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CEB5C-0720-42DE-8F1B-5251E28E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FR1</a:t>
            </a:r>
          </a:p>
          <a:p>
            <a:pPr lvl="1"/>
            <a:r>
              <a:rPr lang="en-GB" dirty="0"/>
              <a:t>Minimum # of Rx branch to be specified: 1</a:t>
            </a:r>
          </a:p>
          <a:p>
            <a:pPr lvl="1"/>
            <a:r>
              <a:rPr lang="en-GB" dirty="0"/>
              <a:t>Additional # of Rx branch to be specified: 2</a:t>
            </a:r>
            <a:endParaRPr lang="sv-SE" dirty="0"/>
          </a:p>
          <a:p>
            <a:r>
              <a:rPr lang="sv-SE" dirty="0"/>
              <a:t>FR2:</a:t>
            </a:r>
          </a:p>
          <a:p>
            <a:pPr lvl="1"/>
            <a:r>
              <a:rPr lang="sv-SE" dirty="0"/>
              <a:t>FFS</a:t>
            </a:r>
          </a:p>
          <a:p>
            <a:pPr lvl="2"/>
            <a:r>
              <a:rPr lang="sv-SE" dirty="0"/>
              <a:t>Operators are encouraged to provide feedback on use case of RedCap UE in FR2 for next meeting, e,g Power class, frequency band etc.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2354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9641-26C6-4811-99A0-72AD4D65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UE Tx-Rx and Rx-Tx switching time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CEB5C-0720-42DE-8F1B-5251E28E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Tx-Rx switching time: 13 µs</a:t>
            </a:r>
          </a:p>
          <a:p>
            <a:pPr lvl="1"/>
            <a:endParaRPr lang="sv-SE" dirty="0"/>
          </a:p>
          <a:p>
            <a:r>
              <a:rPr lang="sv-SE" dirty="0"/>
              <a:t>Tx-Rx switching time: FFS</a:t>
            </a:r>
          </a:p>
          <a:p>
            <a:pPr lvl="1"/>
            <a:r>
              <a:rPr lang="sv-SE" dirty="0"/>
              <a:t>Companies are encouraged to provide their analysis justifying any longer switching time than 13 µs. Following question should be answered:</a:t>
            </a:r>
          </a:p>
          <a:p>
            <a:pPr lvl="2" hangingPunct="0"/>
            <a:r>
              <a:rPr lang="en-US" dirty="0"/>
              <a:t>Why the TX PLL can not be turned on in advance in the receiving symbols so such “power saving” can be hidden from the system impact.?</a:t>
            </a:r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3847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9641-26C6-4811-99A0-72AD4D65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UE RF impact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CEB5C-0720-42DE-8F1B-5251E28E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Tx requirements</a:t>
            </a:r>
          </a:p>
          <a:p>
            <a:pPr lvl="1"/>
            <a:r>
              <a:rPr lang="en-GB" dirty="0"/>
              <a:t>NR UE Tx requirements could be reused for </a:t>
            </a:r>
            <a:r>
              <a:rPr lang="en-GB" dirty="0" err="1"/>
              <a:t>RedCap</a:t>
            </a:r>
            <a:r>
              <a:rPr lang="en-GB" dirty="0"/>
              <a:t> (except the UE transmit power in FR1 and FR2)</a:t>
            </a:r>
          </a:p>
          <a:p>
            <a:pPr lvl="1"/>
            <a:r>
              <a:rPr lang="en-GB" dirty="0"/>
              <a:t>Transmit power in FR1 and FR2: depend on the </a:t>
            </a:r>
            <a:r>
              <a:rPr lang="en-GB" dirty="0" err="1"/>
              <a:t>RedCap</a:t>
            </a:r>
            <a:r>
              <a:rPr lang="en-GB" dirty="0"/>
              <a:t> PC and frequency band.</a:t>
            </a:r>
          </a:p>
          <a:p>
            <a:r>
              <a:rPr lang="en-GB" dirty="0"/>
              <a:t>Rx requirements:</a:t>
            </a:r>
          </a:p>
          <a:p>
            <a:pPr lvl="1"/>
            <a:r>
              <a:rPr lang="en-GB" dirty="0"/>
              <a:t>Specify REFSENS:</a:t>
            </a:r>
          </a:p>
          <a:p>
            <a:pPr lvl="2"/>
            <a:r>
              <a:rPr lang="en-GB" dirty="0"/>
              <a:t>For one Rx branch.</a:t>
            </a:r>
            <a:endParaRPr lang="sv-SE" dirty="0"/>
          </a:p>
          <a:p>
            <a:pPr lvl="2"/>
            <a:r>
              <a:rPr lang="en-GB" dirty="0"/>
              <a:t>For 2 Rx branches for bands where legacy NR UE is required with 4 Rx antenna ports.</a:t>
            </a:r>
          </a:p>
          <a:p>
            <a:pPr lvl="2"/>
            <a:r>
              <a:rPr lang="en-US" dirty="0"/>
              <a:t>re-use existing single carrier requirement for 2 Rx branches, FFS on HD-FDD mode.</a:t>
            </a:r>
            <a:endParaRPr lang="en-GB" strike="sngStrike" dirty="0"/>
          </a:p>
          <a:p>
            <a:pPr lvl="1"/>
            <a:r>
              <a:rPr lang="en-GB" dirty="0"/>
              <a:t>Other requirements: FFS</a:t>
            </a:r>
          </a:p>
          <a:p>
            <a:r>
              <a:rPr lang="en-GB" dirty="0"/>
              <a:t>Specification structure:</a:t>
            </a:r>
          </a:p>
          <a:p>
            <a:pPr lvl="1"/>
            <a:r>
              <a:rPr lang="en-US" dirty="0"/>
              <a:t>Define new suffix G for </a:t>
            </a:r>
            <a:r>
              <a:rPr lang="en-US" dirty="0" err="1"/>
              <a:t>RedCap</a:t>
            </a:r>
            <a:r>
              <a:rPr lang="en-US" dirty="0"/>
              <a:t> UE RF requirement at least in TS 38.101-1.</a:t>
            </a:r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4420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9641-26C6-4811-99A0-72AD4D65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RRM </a:t>
            </a:r>
            <a:r>
              <a:rPr lang="en-US" dirty="0" err="1"/>
              <a:t>eDRX</a:t>
            </a:r>
            <a:r>
              <a:rPr lang="en-US" dirty="0"/>
              <a:t> RF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CEB5C-0720-42DE-8F1B-5251E28E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No impact on eDRX RF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8597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1584" y="123125"/>
            <a:ext cx="10515600" cy="777875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26BCF1CE-644F-4476-831A-759958C73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" y="987553"/>
            <a:ext cx="11969496" cy="535838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R4-2109675, General views on Redcap UE RF requirements, Vivo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R4-2109683, Discussion and reply LS on Half-duplex FDD switching time for </a:t>
            </a:r>
            <a:r>
              <a:rPr lang="en-GB" dirty="0" err="1"/>
              <a:t>RedCap</a:t>
            </a:r>
            <a:r>
              <a:rPr lang="en-GB" dirty="0"/>
              <a:t> UE, Vivo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R4-2109747, On the scope of work on RF core requirements Redcap, Nokia, Nokia Shanghai Bell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R4-2109879, Draft Reply LS on Half-duplex FDD switching time for </a:t>
            </a:r>
            <a:r>
              <a:rPr lang="en-GB" dirty="0" err="1"/>
              <a:t>RedCap</a:t>
            </a:r>
            <a:r>
              <a:rPr lang="en-GB" dirty="0"/>
              <a:t> UE, Huawei, </a:t>
            </a:r>
            <a:r>
              <a:rPr lang="en-GB" dirty="0" err="1"/>
              <a:t>HiSilicon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R4-2109880, General discussion for </a:t>
            </a:r>
            <a:r>
              <a:rPr lang="en-GB" dirty="0" err="1"/>
              <a:t>RedCap</a:t>
            </a:r>
            <a:r>
              <a:rPr lang="en-GB" dirty="0"/>
              <a:t> UE, Huawei, </a:t>
            </a:r>
            <a:r>
              <a:rPr lang="en-GB" dirty="0" err="1"/>
              <a:t>HiSilicon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R4-2111196, RAN4 RF WI work plan for </a:t>
            </a:r>
            <a:r>
              <a:rPr lang="en-GB" dirty="0" err="1"/>
              <a:t>RedCap</a:t>
            </a:r>
            <a:r>
              <a:rPr lang="en-GB" dirty="0"/>
              <a:t>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R4-2111197, RF impact analysis on R17 </a:t>
            </a:r>
            <a:r>
              <a:rPr lang="en-GB" dirty="0" err="1"/>
              <a:t>RedCap</a:t>
            </a:r>
            <a:r>
              <a:rPr lang="en-GB" dirty="0"/>
              <a:t>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R4-2111198, Reply LS to Half-duplex FDD switching for </a:t>
            </a:r>
            <a:r>
              <a:rPr lang="en-GB" dirty="0" err="1"/>
              <a:t>RedCap</a:t>
            </a:r>
            <a:r>
              <a:rPr lang="en-GB" dirty="0"/>
              <a:t> UE,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R4-2111424, </a:t>
            </a:r>
            <a:r>
              <a:rPr lang="en-GB" dirty="0" err="1"/>
              <a:t>RedCap</a:t>
            </a:r>
            <a:r>
              <a:rPr lang="en-GB" dirty="0"/>
              <a:t> RF Issues, Qualcomm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sv-SE" dirty="0"/>
          </a:p>
          <a:p>
            <a:pPr marL="514350" indent="-514350">
              <a:buFont typeface="+mj-lt"/>
              <a:buAutoNum type="arabicPeriod"/>
            </a:pPr>
            <a:endParaRPr lang="sv-SE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514350" indent="-514350">
              <a:buFont typeface="+mj-lt"/>
              <a:buAutoNum type="arabicPeriod"/>
            </a:pPr>
            <a:endParaRPr lang="sv-SE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514350" indent="-514350">
              <a:buFont typeface="+mj-lt"/>
              <a:buAutoNum type="arabicPeriod"/>
            </a:pPr>
            <a:endParaRPr lang="sv-SE" dirty="0"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362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3192</TotalTime>
  <Words>431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WF on RedCap   </vt:lpstr>
      <vt:lpstr>RedCap: General issues</vt:lpstr>
      <vt:lpstr>RedCap: BS RF impact</vt:lpstr>
      <vt:lpstr>RedCap: Rx branch for RedCap UE</vt:lpstr>
      <vt:lpstr>RedCap: UE Tx-Rx and Rx-Tx switching time</vt:lpstr>
      <vt:lpstr>RedCap: UE RF impact</vt:lpstr>
      <vt:lpstr>RedCap: RRM eDRX RF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SI IMT parameters</dc:title>
  <dc:creator>Dominique Everaere</dc:creator>
  <cp:lastModifiedBy>D. Everaere</cp:lastModifiedBy>
  <cp:revision>253</cp:revision>
  <dcterms:created xsi:type="dcterms:W3CDTF">2021-01-26T18:25:35Z</dcterms:created>
  <dcterms:modified xsi:type="dcterms:W3CDTF">2021-05-24T14:06:00Z</dcterms:modified>
</cp:coreProperties>
</file>