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88DD3C-D7DF-4480-BE78-BC64585A231F}" v="4" dt="2021-05-26T00:23:32.3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FFD28-F613-4E1E-BEB5-B9ED4962F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90A7CB-DED0-4B95-9586-372CA6768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AE745-BC6D-4150-861A-3C124D9AA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C9F53-E717-4F3C-B128-3DEB57AFE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9FBC1-65D2-4F9A-9FCD-11204508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5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4EA3C-8E50-476E-B5A9-ADB1610F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AFDFED-1B82-417E-8AE9-E72FCBC6A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776B3-3D5F-411F-89E0-4FC2ED3EE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AA1BB-5E10-4ABE-9508-E9B04EC02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56A95-D622-49BE-B621-81D5163E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0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40F9F0-3BE4-4F5A-9AFD-D28C4874D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12CC82-FBDB-45DF-BCAC-22B654D6B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47E46-FFA1-461B-ABF7-FE8759F5D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1E4D3-F011-42B2-B1E7-B2D12C8CF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7C803-6493-4620-84BB-C88476BD4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2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C4188-9613-4007-81E9-BEA58A7A5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6668C-FBD5-4B21-B9E1-523A12933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AB9A8-B0BB-43B1-AE7B-E0B5C1B68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DC862-A5E2-4E4E-A11B-2F469902C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3474F-AC1C-433A-AE60-459B2AF6D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1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CD3BF-3422-407D-9318-AB95D5669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C1EDA-20B8-45C0-B642-58F06396D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5F33D-E69F-4CB3-9CDC-0628648ED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A9CE0-0E9F-4842-AC64-2ED0A405A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4DF34-D8AB-4118-93FD-E1281A2FD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7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6C805-A6CC-46BD-A3F7-6FDE48826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8EA29-4781-49D0-9D92-C07528C6C6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89B69-2779-444E-9A1C-973344268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D4CECC-44F5-4557-8E6A-0BCCA85D9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DAEBF-50A9-4C22-AB4A-6E00CFC8D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B8B968-4B2F-44C4-A842-D4773829F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5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A2E85-757A-4CA7-B47E-6D515F8CA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D7C17-99C2-46F6-A262-412398266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85DC8-F384-409D-853B-E506C5F9E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14E4D6-859A-42E8-A103-D0D19FD619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ACA0AB-CB75-49AE-97F6-CE5A83904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EC8495-DC22-46B3-A88D-4F11135A1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DBDEA-9121-4677-9A24-0C18EBEC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229D08-5A0A-4252-9C16-D78B2BB25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3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D74B7-8F78-4536-8FD7-9A47B8227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C8E487-56D9-4830-9FDB-EC28F13D6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1F2687-29D9-4016-8C2D-D831764BF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48661-6FC0-40E4-BC53-7501E9C5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0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E5DF77-5AA0-44DB-A0E7-D20122E5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3EDB17-CE93-47A3-BA6E-C7C7C0236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923C7-46B4-4C9F-9F1C-F103746D6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9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C3474-AD3D-4558-AA37-B871E3EF6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B70C3-E405-4F60-9368-FA1E5A374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53C90-C1E4-4195-AC67-BD3C1471BD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F7125-2CEA-4768-B40A-077E55FD8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315F90-640C-459F-92F1-9E509A0D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47FAA-2497-45ED-B66A-E6F1833D8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94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5FFDB-20CA-45DD-A983-D6C115783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4F5A1A-993E-451B-BADB-8A90709A3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79074-139C-4803-A528-5B39ED33A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BC5EC0-05B7-4293-9FC6-9ACD51D89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06FBB-3293-480C-AC9B-1EF6490D3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E6676-096F-4C00-B8A3-7BF3CA17E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7BB25F-0065-4C87-83AD-A7D068614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675FE-2948-4668-A487-C83C2FD0F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0865C-36D7-4DB2-A8EE-97D565A04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743C4-5BA9-400F-A5F3-02C65308E397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96ACB-8133-446A-BF30-A3B497CEE6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E4B5E-9F55-4E0C-B001-684047A7E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B2541-85C7-4525-8C05-E8216BBC1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5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WG4_Radio/TSGR4_99-e/Docs/R4-2110687.zi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B833-7A40-4681-8032-2FAD8E4018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60588"/>
            <a:ext cx="9144000" cy="2387600"/>
          </a:xfrm>
        </p:spPr>
        <p:txBody>
          <a:bodyPr/>
          <a:lstStyle/>
          <a:p>
            <a:r>
              <a:rPr lang="en-US" dirty="0"/>
              <a:t>GTW 5/26 Main session 60 GHz 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6F252C-79EC-4C4C-91FF-70400F659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40263"/>
            <a:ext cx="9144000" cy="1655762"/>
          </a:xfrm>
        </p:spPr>
        <p:txBody>
          <a:bodyPr/>
          <a:lstStyle/>
          <a:p>
            <a:r>
              <a:rPr lang="en-US" dirty="0"/>
              <a:t>Qualcomm Inc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612496-DDA6-40FD-A525-14DD154BB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/>
              <a:t>#99</a:t>
            </a:r>
            <a:r>
              <a:rPr lang="en-US" altLang="zh-CN" sz="2400" b="1" dirty="0"/>
              <a:t>-e</a:t>
            </a:r>
            <a:r>
              <a:rPr lang="en-US" altLang="sv-SE" sz="2400" b="1" dirty="0">
                <a:cs typeface="Arial" panose="020B0604020202020204" pitchFamily="34" charset="0"/>
              </a:rPr>
              <a:t> Meeting                                                                        R4-21xxxxx</a:t>
            </a:r>
            <a:endParaRPr lang="en-US" altLang="zh-CN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May </a:t>
            </a:r>
            <a:r>
              <a:rPr lang="en-US" altLang="zh-CN" sz="2400" b="1" dirty="0"/>
              <a:t>19 – 27, 2021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832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6BF01-8913-4528-ADED-1F8314F93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5" y="365125"/>
            <a:ext cx="11242622" cy="1325563"/>
          </a:xfrm>
        </p:spPr>
        <p:txBody>
          <a:bodyPr>
            <a:normAutofit/>
          </a:bodyPr>
          <a:lstStyle/>
          <a:p>
            <a:r>
              <a:rPr lang="en-US" sz="3200" b="1" dirty="0"/>
              <a:t>Topic 1:</a:t>
            </a:r>
            <a:br>
              <a:rPr lang="en-US" sz="3200" b="1" dirty="0"/>
            </a:br>
            <a:r>
              <a:rPr lang="en-US" sz="3200" b="1" dirty="0"/>
              <a:t>[146] NR_ext_to_71GHz_Part2: Sub-topic #1.2.1 TX output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43715-885D-44EA-97C8-685F0ADED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u="sng" dirty="0"/>
              <a:t>Intel</a:t>
            </a:r>
            <a:r>
              <a:rPr lang="en-US" dirty="0"/>
              <a:t> </a:t>
            </a:r>
            <a:r>
              <a:rPr lang="en-GB" dirty="0"/>
              <a:t>WF on 60 GHz UE TX requirements</a:t>
            </a:r>
            <a:r>
              <a:rPr lang="en-US" dirty="0"/>
              <a:t>  </a:t>
            </a:r>
            <a:r>
              <a:rPr lang="en-GB" dirty="0">
                <a:highlight>
                  <a:srgbClr val="FFFF00"/>
                </a:highlight>
              </a:rPr>
              <a:t>R4-2107973</a:t>
            </a:r>
            <a:r>
              <a:rPr lang="en-GB" dirty="0"/>
              <a:t> </a:t>
            </a:r>
            <a:r>
              <a:rPr lang="en-US" dirty="0"/>
              <a:t>to guide the discussion</a:t>
            </a:r>
          </a:p>
        </p:txBody>
      </p:sp>
    </p:spTree>
    <p:extLst>
      <p:ext uri="{BB962C8B-B14F-4D97-AF65-F5344CB8AC3E}">
        <p14:creationId xmlns:p14="http://schemas.microsoft.com/office/powerpoint/2010/main" val="1225596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6BF01-8913-4528-ADED-1F8314F93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689" y="58620"/>
            <a:ext cx="11242622" cy="713167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Topic 2:</a:t>
            </a:r>
            <a:br>
              <a:rPr lang="en-US" sz="3200" b="1" dirty="0"/>
            </a:br>
            <a:r>
              <a:rPr lang="en-US" sz="3200" b="1" dirty="0"/>
              <a:t>[146] NR_ext_to_71GHz_Part2: Sub-topic #2.2.1 RX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43715-885D-44EA-97C8-685F0ADED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89" y="1028889"/>
            <a:ext cx="10771465" cy="574645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Only one contribution (Nokia/Nokia SHB) on this topic in </a:t>
            </a:r>
            <a:r>
              <a:rPr lang="en-GB" sz="1800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hlinkClick r:id="rId2"/>
              </a:rPr>
              <a:t>R4-2110687</a:t>
            </a:r>
            <a:r>
              <a:rPr lang="en-GB" sz="1800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.</a:t>
            </a:r>
          </a:p>
          <a:p>
            <a:pPr lvl="1"/>
            <a:r>
              <a:rPr lang="en-GB" dirty="0"/>
              <a:t> </a:t>
            </a:r>
            <a:r>
              <a:rPr lang="en-US" dirty="0"/>
              <a:t>P1: Postpone licensed band discussion pending spectrum</a:t>
            </a:r>
          </a:p>
          <a:p>
            <a:pPr lvl="2"/>
            <a:r>
              <a:rPr lang="en-US" dirty="0"/>
              <a:t>For: Intel/MTK/QCOM/Nokia</a:t>
            </a:r>
          </a:p>
          <a:p>
            <a:pPr lvl="2"/>
            <a:r>
              <a:rPr lang="en-US" dirty="0"/>
              <a:t>Ericsson: Against as the proposal is premature pending feasibility and system need</a:t>
            </a:r>
          </a:p>
          <a:p>
            <a:pPr lvl="1"/>
            <a:r>
              <a:rPr lang="en-US" dirty="0"/>
              <a:t>P2: Align UE RX to EN 303 753 where possible for </a:t>
            </a:r>
            <a:r>
              <a:rPr lang="en-US" dirty="0" err="1"/>
              <a:t>unlic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For: Nokia</a:t>
            </a:r>
          </a:p>
          <a:p>
            <a:pPr lvl="2"/>
            <a:r>
              <a:rPr lang="en-US" dirty="0"/>
              <a:t>Against: QCOM: The proposal is premature</a:t>
            </a:r>
          </a:p>
          <a:p>
            <a:pPr lvl="2"/>
            <a:r>
              <a:rPr lang="en-US" dirty="0"/>
              <a:t>Against: Ericsson: The proposal is premature pending feasibility and system need</a:t>
            </a:r>
          </a:p>
          <a:p>
            <a:pPr lvl="1"/>
            <a:r>
              <a:rPr lang="en-US" dirty="0"/>
              <a:t>P3:  Where no EN 303 753 spec is available use FR2 requirement as baseline</a:t>
            </a:r>
          </a:p>
          <a:p>
            <a:pPr lvl="2"/>
            <a:r>
              <a:rPr lang="en-US" dirty="0"/>
              <a:t>For: Nokia</a:t>
            </a:r>
          </a:p>
          <a:p>
            <a:pPr lvl="2"/>
            <a:r>
              <a:rPr lang="en-US" dirty="0"/>
              <a:t>Against: QCOM. Feasibility technical analysis is needed.</a:t>
            </a:r>
          </a:p>
          <a:p>
            <a:pPr lvl="2"/>
            <a:r>
              <a:rPr lang="en-US" dirty="0"/>
              <a:t>Against: Ericsson: The proposal is premature pending feasibility and system need</a:t>
            </a:r>
          </a:p>
          <a:p>
            <a:pPr lvl="1"/>
            <a:r>
              <a:rPr lang="en-US" dirty="0"/>
              <a:t>P4: Further discuss relaxation of 60 GHz requirements as compared to FR2</a:t>
            </a:r>
          </a:p>
          <a:p>
            <a:pPr lvl="2"/>
            <a:r>
              <a:rPr lang="en-US" dirty="0"/>
              <a:t>For: Nokia</a:t>
            </a:r>
          </a:p>
          <a:p>
            <a:pPr lvl="2"/>
            <a:r>
              <a:rPr lang="en-US" dirty="0"/>
              <a:t>Against: QCOM. Feasibility technical analysis is needed.</a:t>
            </a:r>
          </a:p>
          <a:p>
            <a:pPr lvl="2"/>
            <a:r>
              <a:rPr lang="en-US" dirty="0"/>
              <a:t>Against: Ericsson: The proposal is premature pending feasibility and system need</a:t>
            </a:r>
          </a:p>
          <a:p>
            <a:r>
              <a:rPr lang="en-US" dirty="0"/>
              <a:t>WF for discussion in GTW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Is proposal P1 agreeable?  </a:t>
            </a:r>
            <a:r>
              <a:rPr lang="en-US" dirty="0">
                <a:highlight>
                  <a:srgbClr val="FFFF00"/>
                </a:highlight>
              </a:rPr>
              <a:t>yes[Intel/MTK/QCOM/Nokia] no: [Ericsson]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No agreement on P2, P3, P4?  </a:t>
            </a:r>
            <a:r>
              <a:rPr lang="en-US" dirty="0">
                <a:highlight>
                  <a:srgbClr val="FFFF00"/>
                </a:highlight>
              </a:rPr>
              <a:t>yes[QCOM/Ericsson]      no[Nokia]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500" dirty="0"/>
              <a:t>(From Apple): </a:t>
            </a:r>
            <a:r>
              <a:rPr lang="en-US" sz="2500" dirty="0"/>
              <a:t>The framework of FR2 UE Rx requirements can be reused, i.e., REFSENS, spherical coverage EIS, maximum input level, ACS, and in-band blocking are considered as baseline Rx requirements. The maximum DL modulation order can be further discussed.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highlight>
                  <a:srgbClr val="FFFF00"/>
                </a:highlight>
              </a:rPr>
              <a:t>yes [ Apple, QCOM] no: [TBD]</a:t>
            </a:r>
          </a:p>
          <a:p>
            <a:pPr lvl="1"/>
            <a:endParaRPr lang="en-US" dirty="0">
              <a:highlight>
                <a:srgbClr val="00FF00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980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GTW 5/26 Main session 60 GHz part 2</vt:lpstr>
      <vt:lpstr>Topic 1: [146] NR_ext_to_71GHz_Part2: Sub-topic #1.2.1 TX output power</vt:lpstr>
      <vt:lpstr>Topic 2: [146] NR_ext_to_71GHz_Part2: Sub-topic #2.2.1 RX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2021-05-26T00:18:58Z</dcterms:created>
  <dcterms:modified xsi:type="dcterms:W3CDTF">2021-05-26T01:15:19Z</dcterms:modified>
</cp:coreProperties>
</file>