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4E0883D1-CD45-4031-87D0-CBB8E728130B}"/>
    <pc:docChg chg="modSld">
      <pc:chgData name="Gene Fong" userId="a2c2c12d-c299-4047-827b-a408ad4b8e52" providerId="ADAL" clId="{4E0883D1-CD45-4031-87D0-CBB8E728130B}" dt="2021-06-03T15:08:44.094" v="9" actId="6549"/>
      <pc:docMkLst>
        <pc:docMk/>
      </pc:docMkLst>
      <pc:sldChg chg="modSp mod">
        <pc:chgData name="Gene Fong" userId="a2c2c12d-c299-4047-827b-a408ad4b8e52" providerId="ADAL" clId="{4E0883D1-CD45-4031-87D0-CBB8E728130B}" dt="2021-06-03T15:08:44.094" v="9" actId="6549"/>
        <pc:sldMkLst>
          <pc:docMk/>
          <pc:sldMk cId="2341414610" sldId="256"/>
        </pc:sldMkLst>
        <pc:spChg chg="mod">
          <ac:chgData name="Gene Fong" userId="a2c2c12d-c299-4047-827b-a408ad4b8e52" providerId="ADAL" clId="{4E0883D1-CD45-4031-87D0-CBB8E728130B}" dt="2021-06-03T15:08:44.094" v="9" actId="6549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err="1"/>
              <a:t>WF</a:t>
            </a:r>
            <a:r>
              <a:rPr lang="en-US" dirty="0"/>
              <a:t> on </a:t>
            </a:r>
            <a:r>
              <a:rPr lang="en-US" dirty="0" err="1"/>
              <a:t>MPR</a:t>
            </a:r>
            <a:r>
              <a:rPr lang="en-US" dirty="0"/>
              <a:t> for </a:t>
            </a:r>
            <a:r>
              <a:rPr lang="en-US" dirty="0" err="1"/>
              <a:t>PC1.5</a:t>
            </a:r>
            <a:r>
              <a:rPr lang="en-US" dirty="0"/>
              <a:t> smartphones and FWA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77873"/>
            <a:ext cx="9144000" cy="1655762"/>
          </a:xfrm>
        </p:spPr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/>
              <a:t>R4-2108116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3383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#99-e</a:t>
            </a:r>
          </a:p>
          <a:p>
            <a:r>
              <a:rPr lang="en-US" b="1" dirty="0"/>
              <a:t>May 19</a:t>
            </a:r>
            <a:r>
              <a:rPr lang="en-US" b="1" baseline="30000" dirty="0"/>
              <a:t>th</a:t>
            </a:r>
            <a:r>
              <a:rPr lang="en-US" b="1" dirty="0"/>
              <a:t> ‒ 27</a:t>
            </a:r>
            <a:r>
              <a:rPr lang="en-US" b="1" baseline="30000" dirty="0"/>
              <a:t>th</a:t>
            </a:r>
            <a:r>
              <a:rPr lang="en-US" b="1" dirty="0"/>
              <a:t>, 2021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228E1-63A0-4F13-8AEB-E3E047ED1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Smartphone </a:t>
            </a:r>
            <a:r>
              <a:rPr lang="en-US" dirty="0" err="1"/>
              <a:t>MPR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69403-B28C-455A-B0A9-C0E7169C1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Agreements</a:t>
            </a:r>
          </a:p>
          <a:p>
            <a:pPr lvl="1"/>
            <a:r>
              <a:rPr lang="en-US" dirty="0"/>
              <a:t>The previous data set is considered to derive MPR for inner allocations</a:t>
            </a:r>
          </a:p>
          <a:p>
            <a:pPr lvl="2"/>
            <a:r>
              <a:rPr lang="en-US" dirty="0"/>
              <a:t>MPR for edge and outer allocations can be further studied with additional data if available</a:t>
            </a:r>
          </a:p>
          <a:p>
            <a:pPr lvl="2"/>
            <a:r>
              <a:rPr lang="en-US" dirty="0"/>
              <a:t>New simulation and measurements together with new proposals in next meeting, if provided, need to be considered</a:t>
            </a:r>
          </a:p>
          <a:p>
            <a:pPr lvl="2"/>
            <a:endParaRPr lang="en-US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61EAE5-BFD6-4F93-B223-FC2863A2508E}"/>
              </a:ext>
            </a:extLst>
          </p:cNvPr>
          <p:cNvSpPr txBox="1">
            <a:spLocks/>
          </p:cNvSpPr>
          <p:nvPr/>
        </p:nvSpPr>
        <p:spPr>
          <a:xfrm>
            <a:off x="764057" y="4001294"/>
            <a:ext cx="4368115" cy="2601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MPR for inner allocation in the table to the right is considered as a candidate</a:t>
            </a:r>
          </a:p>
          <a:p>
            <a:pPr lvl="2"/>
            <a:r>
              <a:rPr lang="en-US" dirty="0"/>
              <a:t>Further discussion for MPR value is needed taking companies input into account in next meeting</a:t>
            </a:r>
          </a:p>
          <a:p>
            <a:pPr marL="914400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443D92-8405-4A9C-837F-D9EC7EA23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211" y="3994499"/>
            <a:ext cx="4019550" cy="192405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998984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BCD70-749B-4A0A-ACC1-41F1BFACC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FWA </a:t>
            </a:r>
            <a:r>
              <a:rPr lang="en-US" dirty="0" err="1"/>
              <a:t>MPR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DFC09-9EBC-4CDA-9C40-64815DE50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  <a:p>
            <a:pPr lvl="1"/>
            <a:r>
              <a:rPr lang="en-US" dirty="0"/>
              <a:t>The method of data collection as companies have followed before is still appropriate</a:t>
            </a:r>
          </a:p>
          <a:p>
            <a:pPr lvl="2"/>
            <a:r>
              <a:rPr lang="en-US" dirty="0"/>
              <a:t>Companies are encouraged to provide more details on test setups and method of data collection and to be mindful of the pitfalls when </a:t>
            </a:r>
            <a:r>
              <a:rPr lang="en-US" dirty="0" err="1"/>
              <a:t>2Tx</a:t>
            </a:r>
            <a:r>
              <a:rPr lang="en-US" dirty="0"/>
              <a:t> streams interact with </a:t>
            </a:r>
            <a:r>
              <a:rPr lang="en-US"/>
              <a:t>one another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923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</TotalTime>
  <Words>148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MPR for PC1.5 smartphones and FWA</vt:lpstr>
      <vt:lpstr>Smartphone MPR</vt:lpstr>
      <vt:lpstr>FWA MPR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45</cp:revision>
  <dcterms:created xsi:type="dcterms:W3CDTF">2018-08-21T06:09:04Z</dcterms:created>
  <dcterms:modified xsi:type="dcterms:W3CDTF">2021-06-03T15:08:47Z</dcterms:modified>
</cp:coreProperties>
</file>