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3" r:id="rId4"/>
    <p:sldId id="287" r:id="rId5"/>
    <p:sldId id="288" r:id="rId6"/>
    <p:sldId id="279" r:id="rId7"/>
    <p:sldId id="289" r:id="rId8"/>
    <p:sldId id="271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, Anthony (Nokia - GB/Bristol)" initials="LA(-G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1905"/>
            <a:ext cx="9144000" cy="15367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 repeaters EMC core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9910"/>
            <a:ext cx="9144000" cy="1655762"/>
          </a:xfrm>
        </p:spPr>
        <p:txBody>
          <a:bodyPr/>
          <a:lstStyle/>
          <a:p>
            <a:r>
              <a:rPr lang="en-US" altLang="sv-SE" dirty="0"/>
              <a:t>ZTE, </a:t>
            </a:r>
            <a:r>
              <a:rPr lang="en-US" altLang="zh-CN" dirty="0"/>
              <a:t>[...]</a:t>
            </a:r>
            <a:endParaRPr lang="en-US" altLang="zh-CN" dirty="0"/>
          </a:p>
        </p:txBody>
      </p:sp>
      <p:sp>
        <p:nvSpPr>
          <p:cNvPr id="4" name="Rectangle 3"/>
          <p:cNvSpPr/>
          <p:nvPr/>
        </p:nvSpPr>
        <p:spPr>
          <a:xfrm>
            <a:off x="590791" y="375930"/>
            <a:ext cx="6096000" cy="906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 98-bis-e	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Apr. 12-20, 2021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85625" y="522328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</a:t>
            </a:r>
            <a:r>
              <a:rPr lang="en-US" altLang="sv-SE" b="1" dirty="0">
                <a:latin typeface="Arial" panose="020B0604020202020204" pitchFamily="34" charset="0"/>
                <a:cs typeface="Arial" panose="020B0604020202020204" pitchFamily="34" charset="0"/>
              </a:rPr>
              <a:t>106087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0363" y="1560856"/>
            <a:ext cx="6096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     </a:t>
            </a:r>
            <a:r>
              <a:rPr lang="en-US" alt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   Approval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Background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3200"/>
            <a:ext cx="10837545" cy="5105400"/>
          </a:xfrm>
        </p:spPr>
        <p:txBody>
          <a:bodyPr>
            <a:noAutofit/>
          </a:bodyPr>
          <a:lstStyle/>
          <a:p>
            <a:r>
              <a:rPr lang="en-US" altLang="zh-CN" sz="2000"/>
              <a:t>A new TS (TS38.114) was agreed for NR Repeaters EMC according to the revised WID  for NR repeaters (RP-210818).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Some the NR FDD/TDD repeaters EMC requirements are discussed in 1st round email discussion</a:t>
            </a:r>
            <a:endParaRPr lang="en-US" altLang="zh-CN" sz="2000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WF(1)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</a:t>
            </a:r>
            <a:r>
              <a:rPr lang="zh-CN" altLang="en-US" dirty="0"/>
              <a:t>he following EMC requirements are referred to CISPR or IEC specifications and can be applied to NR FDD/TDD repeaters </a:t>
            </a:r>
            <a:r>
              <a:rPr lang="en-US" altLang="zh-CN" dirty="0">
                <a:solidFill>
                  <a:srgbClr val="FF0000"/>
                </a:solidFill>
              </a:rPr>
              <a:t>(subject to WF(3) on slide #5)</a:t>
            </a:r>
            <a:endParaRPr lang="zh-CN" altLang="en-US" dirty="0">
              <a:solidFill>
                <a:srgbClr val="FF0000"/>
              </a:solidFill>
            </a:endParaRPr>
          </a:p>
          <a:p>
            <a:pPr lvl="1"/>
            <a:r>
              <a:rPr lang="zh-CN" altLang="en-US" sz="1710" dirty="0"/>
              <a:t>Radiated emission(ancillary equipment), conducted emission (including DC power input/output port, AC mains power input/output port, Telecommunication port) , Harmonic current emissions(AC mains input port), Voltage fluctuations and flicker (AC mains input port)</a:t>
            </a:r>
            <a:endParaRPr lang="zh-CN" altLang="en-US" sz="1710" dirty="0"/>
          </a:p>
          <a:p>
            <a:pPr lvl="1"/>
            <a:r>
              <a:rPr lang="zh-CN" altLang="en-US" sz="1710" dirty="0"/>
              <a:t>RF electromagnetic field (80 MHz to 6000 MHz), conducted immunity (0.15 MHz - 80 MHz), ESD, EFT, Voltage dips, surges </a:t>
            </a:r>
            <a:endParaRPr lang="zh-CN" altLang="en-US" sz="1710" dirty="0"/>
          </a:p>
          <a:p>
            <a:pPr lvl="1"/>
            <a:endParaRPr lang="zh-CN" altLang="en-US" sz="1710" dirty="0"/>
          </a:p>
          <a:p>
            <a:pPr marL="0" lvl="1"/>
            <a:r>
              <a:rPr lang="zh-CN" altLang="en-US" sz="2800" dirty="0">
                <a:sym typeface="+mn-ea"/>
              </a:rPr>
              <a:t>For the time being, only focus core requirement for TDD and FDD NR repeater EMC.</a:t>
            </a:r>
            <a:endParaRPr lang="en-US" altLang="zh-CN" sz="1710" dirty="0">
              <a:sym typeface="+mn-ea"/>
            </a:endParaRPr>
          </a:p>
          <a:p>
            <a:pPr lvl="1"/>
            <a:endParaRPr lang="zh-CN" altLang="en-US" sz="171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>
                <a:sym typeface="+mn-ea"/>
              </a:rPr>
              <a:t>WF(2)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5190" cy="4351655"/>
          </a:xfrm>
        </p:spPr>
        <p:txBody>
          <a:bodyPr/>
          <a:lstStyle/>
          <a:p>
            <a:r>
              <a:rPr lang="en-US" altLang="zh-CN"/>
              <a:t>Other than the requirments in previous slide, </a:t>
            </a:r>
            <a:r>
              <a:rPr lang="zh-CN" altLang="en-US"/>
              <a:t>other requirements (such as radiated emission requirement) for NR TDD repeaters </a:t>
            </a:r>
            <a:r>
              <a:rPr lang="en-US" altLang="zh-CN"/>
              <a:t>are p</a:t>
            </a:r>
            <a:r>
              <a:rPr lang="zh-CN" altLang="en-US"/>
              <a:t>ending on the repeater RF discussion, more discussions are needed for TDD NR repeaters</a:t>
            </a:r>
            <a:endParaRPr lang="zh-CN" altLang="en-US"/>
          </a:p>
          <a:p>
            <a:endParaRPr lang="zh-CN" altLang="en-US"/>
          </a:p>
          <a:p>
            <a:r>
              <a:rPr lang="en-US" altLang="zh-CN">
                <a:sym typeface="+mn-ea"/>
              </a:rPr>
              <a:t>Other than the requirments in previous slide, </a:t>
            </a:r>
            <a:r>
              <a:rPr lang="zh-CN" altLang="en-US">
                <a:sym typeface="+mn-ea"/>
              </a:rPr>
              <a:t>other requirements (such as radiated emission requirement) for NR </a:t>
            </a:r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DD repeaters </a:t>
            </a:r>
            <a:r>
              <a:rPr lang="en-US" altLang="zh-CN">
                <a:sym typeface="+mn-ea"/>
              </a:rPr>
              <a:t>use TS 36.113 and TS 38.113 as a starting point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WF(3)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87513"/>
            <a:ext cx="10515600" cy="4351338"/>
          </a:xfrm>
        </p:spPr>
        <p:txBody>
          <a:bodyPr>
            <a:normAutofit/>
          </a:bodyPr>
          <a:lstStyle/>
          <a:p>
            <a:pPr marL="0" lvl="1"/>
            <a:r>
              <a:rPr lang="en-US" altLang="sv-SE" dirty="0">
                <a:sym typeface="+mn-ea"/>
              </a:rPr>
              <a:t>If there are any differences in core requirement for the NR TDD and FDD repeaters EMC?</a:t>
            </a:r>
            <a:endParaRPr lang="en-US" altLang="sv-SE" strike="sngStrike" dirty="0">
              <a:sym typeface="+mn-ea"/>
            </a:endParaRPr>
          </a:p>
          <a:p>
            <a:pPr lvl="1"/>
            <a:r>
              <a:rPr lang="en-US" altLang="sv-SE" dirty="0">
                <a:solidFill>
                  <a:srgbClr val="7030A0"/>
                </a:solidFill>
              </a:rPr>
              <a:t>More time to check and decide this in May meeting.</a:t>
            </a:r>
            <a:endParaRPr lang="en-US" altLang="sv-SE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>
                <a:solidFill>
                  <a:srgbClr val="FF0000"/>
                </a:solidFill>
              </a:rPr>
              <a:t>WF(4)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87513"/>
            <a:ext cx="10515600" cy="4351338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altLang="sv-SE" dirty="0">
                <a:solidFill>
                  <a:srgbClr val="FF0000"/>
                </a:solidFill>
                <a:sym typeface="+mn-ea"/>
              </a:rPr>
              <a:t>Consideration of the TS 38.114 and its skeleton: </a:t>
            </a:r>
            <a:endParaRPr lang="en-US" altLang="sv-SE" dirty="0">
              <a:solidFill>
                <a:srgbClr val="FF0000"/>
              </a:solidFill>
              <a:sym typeface="+mn-ea"/>
            </a:endParaRPr>
          </a:p>
          <a:p>
            <a:pPr marL="0" lvl="1"/>
            <a:r>
              <a:rPr lang="en-US" altLang="sv-SE" dirty="0">
                <a:solidFill>
                  <a:srgbClr val="FF0000"/>
                </a:solidFill>
                <a:sym typeface="+mn-ea"/>
              </a:rPr>
              <a:t>In order to verify technical justification for the new TS 38.114, companies to provide analysis of the TS 36.113 and TS 38.113 with the aim to: </a:t>
            </a:r>
            <a:endParaRPr lang="en-US" altLang="sv-SE" dirty="0">
              <a:solidFill>
                <a:srgbClr val="FF0000"/>
              </a:solidFill>
              <a:sym typeface="+mn-ea"/>
            </a:endParaRPr>
          </a:p>
          <a:p>
            <a:pPr marL="0" lvl="1" indent="0">
              <a:buNone/>
            </a:pPr>
            <a:r>
              <a:rPr lang="en-US" altLang="sv-SE" dirty="0">
                <a:solidFill>
                  <a:srgbClr val="FF0000"/>
                </a:solidFill>
                <a:sym typeface="+mn-ea"/>
              </a:rPr>
              <a:t>	1. Identify challenges in including NR repeaters in TS 38.113.</a:t>
            </a:r>
            <a:endParaRPr lang="en-US" altLang="sv-SE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613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sz="2400" dirty="0"/>
              <a:t>R4-2105973</a:t>
            </a:r>
            <a:r>
              <a:rPr lang="en-US" altLang="sv-SE" sz="2400" dirty="0"/>
              <a:t>, 1st round summary for [98-bis-e] [302] NR_EMC</a:t>
            </a:r>
            <a:r>
              <a:rPr lang="sv-SE" sz="2400" dirty="0"/>
              <a:t>, </a:t>
            </a:r>
            <a:r>
              <a:rPr lang="en-US" altLang="sv-SE" sz="2400" dirty="0"/>
              <a:t>ZTE Coporation</a:t>
            </a:r>
            <a:endParaRPr lang="sv-SE" sz="2400" dirty="0"/>
          </a:p>
          <a:p>
            <a:pPr marL="514350" indent="-514350">
              <a:buFont typeface="+mj-lt"/>
              <a:buAutoNum type="arabicPeriod"/>
            </a:pPr>
            <a:r>
              <a:rPr sz="2400" dirty="0"/>
              <a:t>R4-2106514</a:t>
            </a:r>
            <a:r>
              <a:rPr lang="en-US" sz="2400" dirty="0"/>
              <a:t>,</a:t>
            </a:r>
            <a:r>
              <a:rPr sz="2400" dirty="0"/>
              <a:t> Discussion on EMC requirements for NR Repeater</a:t>
            </a:r>
            <a:r>
              <a:rPr lang="en-US" altLang="sv-SE" sz="2400" dirty="0"/>
              <a:t>. Ericsson</a:t>
            </a:r>
            <a:endParaRPr lang="en-US" altLang="sv-SE" sz="2400" dirty="0"/>
          </a:p>
          <a:p>
            <a:pPr marL="514350" indent="-514350">
              <a:buFont typeface="+mj-lt"/>
              <a:buAutoNum type="arabicPeriod"/>
            </a:pPr>
            <a:r>
              <a:rPr lang="en-US" altLang="sv-SE" sz="2400" dirty="0"/>
              <a:t>R4-2107252, Discussion on NR repeater EMC, Nokia</a:t>
            </a:r>
            <a:endParaRPr lang="en-US" altLang="sv-SE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2002</Words>
  <Application>WPS 演示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Calibri Light</vt:lpstr>
      <vt:lpstr>Calibri</vt:lpstr>
      <vt:lpstr>微软雅黑</vt:lpstr>
      <vt:lpstr>Arial Unicode MS</vt:lpstr>
      <vt:lpstr>等线</vt:lpstr>
      <vt:lpstr>Office Theme</vt:lpstr>
      <vt:lpstr>WF on NR repeaters EMC core requirements</vt:lpstr>
      <vt:lpstr>Background</vt:lpstr>
      <vt:lpstr>WF(1)</vt:lpstr>
      <vt:lpstr>WF(2)</vt:lpstr>
      <vt:lpstr>WF(3)</vt:lpstr>
      <vt:lpstr>WF(4)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ZTE</dc:creator>
  <cp:lastModifiedBy>ZTE</cp:lastModifiedBy>
  <cp:revision>197</cp:revision>
  <dcterms:created xsi:type="dcterms:W3CDTF">2020-06-29T13:06:00Z</dcterms:created>
  <dcterms:modified xsi:type="dcterms:W3CDTF">2021-04-20T00:41:39Z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1618499054</vt:lpwstr>
  </property>
</Properties>
</file>