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1"/>
  </p:sldMasterIdLst>
  <p:sldIdLst>
    <p:sldId id="256" r:id="rId2"/>
    <p:sldId id="257" r:id="rId3"/>
    <p:sldId id="263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18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64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717CE-2FB0-0D40-9530-494CB7969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7CE858-AA31-C444-8538-D6656CEA2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54D5A-4528-BA4B-A39E-6D0564D4A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08116-35E2-C14F-90C9-17D9249DF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47167-2410-CC44-A55B-2F97BB121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137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0D838-39DA-4943-BE2D-2AF276AAF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CE69C9-7260-5C4F-BBC7-FDD2EC8B7A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1A17B-1769-2C44-BD91-636DD8D9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AED68-E38B-234D-A921-71B293777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5CB8C-0E21-D24C-A555-AB1401DA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954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AE638C-508A-2B49-A0DF-4275CEA609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F733A9-796E-D14D-AB88-0ED1B6B1AB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2AB01-7FD9-794D-B6BF-A465EB59F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564D2-0D67-C74C-97E8-9948544E1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4A05A-291F-3941-BF0B-6B25C7329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81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D8E14-56EF-2549-B112-F3585CE38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917A2-9B07-864A-B0E9-885C14236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20F42-93EF-B548-9360-CFEED54B5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81991-DD88-C245-9DD8-6EDB26646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C50C9-A7CB-1445-AEBB-0210EE183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06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B7C37-B239-CB49-8A00-F8152870B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02122-78ED-FF4E-95D6-38D3166CB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74904-1E71-B944-9B6D-A16306C3E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9C4BF-1FDE-AE4C-AD33-EB177F467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294D0-4498-3B41-8A56-277CCC337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83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9A9E9-B77A-8D4B-B96B-2C8068C84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7BBD8-26A1-C14B-A106-8F2963646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56FD9-6AF3-3D42-B6A3-1AFE012B1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BE003B-E213-F046-9729-AE381D92B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7F082-1DF7-2640-AAD2-CDA41599F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A8536-A6F4-CE44-9788-834138FB2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26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E5986-C0EA-B94B-B8CD-9F82FF4C6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C2A63-A648-2E48-BD82-83BCD2FFB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F44344-6918-B342-99B2-63601895D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70D1A1-204B-8D4C-8B76-D23C2B39C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C789A7-B4B3-4647-A3A8-2C7087B43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32D312-14D5-6F4D-B6BC-E183091C4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B6D0C1-317A-6846-AEC5-9A7AF1700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724953-863F-DB49-9595-44BB83EFF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85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0D0F6-42D0-6B4F-A61E-9EA293D0F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8BDD3-119D-8141-B5C9-C872A5A93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9ACB0A-0229-D947-B89D-37E462A89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F1009F-C2D9-4343-B750-BB3E42177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24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4D7467-3971-D247-B62A-08FECC1AC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A206CD-F403-5944-8FAC-5DB7C9814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5FDA67-B162-284F-A49E-28101E73C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669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0A3D2-52B4-3D4D-86B3-AF162D57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911C3-3B23-174A-A7C3-53AA6B8CB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694C84-78EF-CD40-9189-67ED64580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E6D95-E303-3147-8AA8-311CBD2DD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FC563-BE21-8C45-8EAA-AC2576927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6265F-692A-1049-BF81-D71290850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76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4AFD3-B73C-0F4A-97FF-5A8D5EA9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997B2C-2691-994F-BECC-63C166256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3A3244-13B4-B94F-8094-158DF6BC6D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AFA8F-439D-F044-A606-0929A3ACE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6265D-4432-1048-B119-F0EA178C6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221DF-541B-C547-9C67-C949C0A26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25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0E444D-6BA3-AA44-A2DE-F09CD2C3D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69D20A-68B4-5143-BA9D-E8CE464EC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F18A6-7752-8947-8076-6FE05AC1DB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FC661-E268-954F-8547-81BD7A388242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550F9-4462-CC4C-9EBA-4B5972101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F872A-7DCA-1442-AD67-BC90A945D4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42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10B2F-2255-0441-9C25-9293397C0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2817" y="2832651"/>
            <a:ext cx="9846365" cy="720986"/>
          </a:xfrm>
        </p:spPr>
        <p:txBody>
          <a:bodyPr>
            <a:normAutofit/>
          </a:bodyPr>
          <a:lstStyle/>
          <a:p>
            <a:r>
              <a:rPr lang="en-US" sz="4000" dirty="0"/>
              <a:t>WF on Enabling US 3.45 – 3.55GHz in Band n77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238CE9-965A-364A-803A-B96E33CD24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48690"/>
            <a:ext cx="9144000" cy="1357588"/>
          </a:xfrm>
        </p:spPr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C908AA-42BE-1B44-AFC5-C2694061C0F1}"/>
              </a:ext>
            </a:extLst>
          </p:cNvPr>
          <p:cNvSpPr txBox="1"/>
          <p:nvPr/>
        </p:nvSpPr>
        <p:spPr>
          <a:xfrm>
            <a:off x="387626" y="383957"/>
            <a:ext cx="4195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#98bis-e</a:t>
            </a:r>
          </a:p>
          <a:p>
            <a:r>
              <a:rPr lang="en-US" b="1" dirty="0">
                <a:effectLst/>
              </a:rPr>
              <a:t>Electronic Meeting, </a:t>
            </a:r>
            <a:r>
              <a:rPr lang="en-US" b="1" dirty="0"/>
              <a:t>April</a:t>
            </a:r>
            <a:r>
              <a:rPr lang="en-US" b="1" dirty="0">
                <a:effectLst/>
              </a:rPr>
              <a:t> </a:t>
            </a:r>
            <a:r>
              <a:rPr lang="en-US" b="1" dirty="0"/>
              <a:t>12</a:t>
            </a:r>
            <a:r>
              <a:rPr lang="en-US" b="1" baseline="30000" dirty="0"/>
              <a:t>th</a:t>
            </a:r>
            <a:r>
              <a:rPr lang="en-US" b="1" dirty="0">
                <a:effectLst/>
              </a:rPr>
              <a:t> – 20</a:t>
            </a:r>
            <a:r>
              <a:rPr lang="en-US" b="1" baseline="30000" dirty="0">
                <a:effectLst/>
              </a:rPr>
              <a:t>th</a:t>
            </a:r>
            <a:r>
              <a:rPr lang="en-US" b="1" dirty="0">
                <a:effectLst/>
              </a:rPr>
              <a:t>, 2021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CD9751-C120-F847-92B9-AA8DA24390A2}"/>
              </a:ext>
            </a:extLst>
          </p:cNvPr>
          <p:cNvSpPr txBox="1"/>
          <p:nvPr/>
        </p:nvSpPr>
        <p:spPr>
          <a:xfrm>
            <a:off x="10494650" y="383957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R4-2105439</a:t>
            </a:r>
          </a:p>
        </p:txBody>
      </p:sp>
    </p:spTree>
    <p:extLst>
      <p:ext uri="{BB962C8B-B14F-4D97-AF65-F5344CB8AC3E}">
        <p14:creationId xmlns:p14="http://schemas.microsoft.com/office/powerpoint/2010/main" val="4123279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6901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174"/>
            <a:ext cx="10515600" cy="4631636"/>
          </a:xfrm>
        </p:spPr>
        <p:txBody>
          <a:bodyPr>
            <a:normAutofit/>
          </a:bodyPr>
          <a:lstStyle/>
          <a:p>
            <a:r>
              <a:rPr lang="en-US" dirty="0"/>
              <a:t>Band n77 operation in US was first introduced in Rel-16 specifications which is currently restricted to 3700 – 3980 MHz range.</a:t>
            </a:r>
          </a:p>
          <a:p>
            <a:r>
              <a:rPr lang="en-US" dirty="0"/>
              <a:t>FCC has recently released new rules for 5G operation in 3450 – 3550 MHz range which is also covered by Band n77.</a:t>
            </a:r>
          </a:p>
          <a:p>
            <a:r>
              <a:rPr lang="en-US" dirty="0"/>
              <a:t>In this meeting, the technical aspects were discussed to address the necessary requirements and specification modifications in order to enable the support of 3450 – 3550 MHz in Band n77 in US [1-5].</a:t>
            </a:r>
          </a:p>
          <a:p>
            <a:r>
              <a:rPr lang="en-US" dirty="0"/>
              <a:t>This WF captures the outcome of the first-round email discussions which will be based upon for the contributions in next meeting to conclude the support of US 3450 – 3550 MHz in Band n77.</a:t>
            </a:r>
          </a:p>
        </p:txBody>
      </p:sp>
    </p:spTree>
    <p:extLst>
      <p:ext uri="{BB962C8B-B14F-4D97-AF65-F5344CB8AC3E}">
        <p14:creationId xmlns:p14="http://schemas.microsoft.com/office/powerpoint/2010/main" val="386448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BCFD2-2891-488C-999C-192CA0AA9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44822-00B7-4904-9B9B-3A0E5F2A4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200" dirty="0"/>
              <a:t>No UE SEM modification is needed for adding 3.45 – 3.55 GHz in US Band n77.</a:t>
            </a:r>
          </a:p>
          <a:p>
            <a:r>
              <a:rPr lang="en-US" sz="2200" dirty="0"/>
              <a:t>No modification to UE coexistence bands is needed for adding 3.45 – 3.55 GHz in US Band n77.</a:t>
            </a:r>
          </a:p>
          <a:p>
            <a:r>
              <a:rPr lang="en-US" sz="2200" dirty="0"/>
              <a:t>Note 12 in Table 5.2-1 in TS 38.101-1 is modified to cover the support of 3.45 – 3.55GHz range. One of these notes is chosen in next meeting.</a:t>
            </a:r>
          </a:p>
          <a:p>
            <a:pPr lvl="1"/>
            <a:r>
              <a:rPr lang="en-US" sz="2200" dirty="0"/>
              <a:t>“In the USA the Band n77 usage is restricted to outside the Band n48 frequency range.” </a:t>
            </a:r>
          </a:p>
          <a:p>
            <a:pPr lvl="1"/>
            <a:r>
              <a:rPr lang="en-US" sz="2200" dirty="0"/>
              <a:t>“In the USA this band is restricted to 3450 – 3550 MHz and 3700 – 3980 MHz.”</a:t>
            </a:r>
            <a:r>
              <a:rPr lang="en-FI" sz="2200"/>
              <a:t> </a:t>
            </a:r>
            <a:endParaRPr lang="en-US" sz="2200" dirty="0"/>
          </a:p>
          <a:p>
            <a:r>
              <a:rPr lang="en-US" sz="2200" dirty="0"/>
              <a:t>Changes (in emission limits) are needed in BS specifications to enable US 3.45 – 3.55 GHz in Band n77.    </a:t>
            </a:r>
          </a:p>
          <a:p>
            <a:r>
              <a:rPr lang="en-US" sz="2200" dirty="0"/>
              <a:t>UE and BS CRs will be treated together as a single package.</a:t>
            </a:r>
          </a:p>
          <a:p>
            <a:r>
              <a:rPr lang="en-US" sz="2200" dirty="0"/>
              <a:t>Aim to conclude the support of US 3.45 – 3.55GHz range in Band n77 in next RAN4 meeting.                  </a:t>
            </a:r>
          </a:p>
          <a:p>
            <a:r>
              <a:rPr lang="en-US" sz="2200" dirty="0"/>
              <a:t>For further investigation</a:t>
            </a:r>
          </a:p>
          <a:p>
            <a:pPr lvl="1"/>
            <a:r>
              <a:rPr lang="en-US" sz="2200" dirty="0"/>
              <a:t>The issue on how the network can distinguish devices supporting the new frequency or not within the same release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991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6840"/>
          </a:xfrm>
        </p:spPr>
        <p:txBody>
          <a:bodyPr>
            <a:normAutofit/>
          </a:bodyPr>
          <a:lstStyle/>
          <a:p>
            <a:r>
              <a:rPr lang="en-US" sz="4000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1296"/>
            <a:ext cx="10515600" cy="4755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[1] R4-2107109 “Band n77 usage in the US for 3.45 to 3.55 GHz”, Apple</a:t>
            </a:r>
          </a:p>
          <a:p>
            <a:pPr marL="0" indent="0">
              <a:buNone/>
            </a:pPr>
            <a:r>
              <a:rPr lang="en-US" sz="2400" dirty="0"/>
              <a:t>[2] R4-2107349 “Enabling US 3.45 – 3.55 GHz with Band n77”, Qualcomm Incorporated, AT&amp;T</a:t>
            </a:r>
          </a:p>
          <a:p>
            <a:pPr marL="0" indent="0">
              <a:buNone/>
            </a:pPr>
            <a:r>
              <a:rPr lang="en-US" sz="2400" dirty="0"/>
              <a:t>[3] R4-2107350 “Addition of new spectrum in Band n77 for US”, Qualcomm Incorporated, AT&amp;T, Nokia</a:t>
            </a:r>
          </a:p>
          <a:p>
            <a:pPr marL="0" indent="0">
              <a:buNone/>
            </a:pPr>
            <a:r>
              <a:rPr lang="en-US" sz="2400" dirty="0"/>
              <a:t>[4] R4-2104496 “Draft CR to TS 38.104: Additional of FCC emission limits on US 3.45-3.55 GHz band”, Nokia, Nokia Shanghai Bell</a:t>
            </a:r>
          </a:p>
          <a:p>
            <a:pPr marL="0" indent="0">
              <a:buNone/>
            </a:pPr>
            <a:r>
              <a:rPr lang="en-US" sz="2400" dirty="0"/>
              <a:t>[5] R4-2104497 “CR to TS 38.141-1: Additional of FCC emission limits on US 3.45-3.55 GHz band”, 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4272164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4420</TotalTime>
  <Words>441</Words>
  <Application>Microsoft Macintosh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Enabling US 3.45 – 3.55GHz in Band n77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CA/DC combinations not subject to block approval</dc:title>
  <dc:creator>James Wang</dc:creator>
  <cp:lastModifiedBy>James Wang</cp:lastModifiedBy>
  <cp:revision>75</cp:revision>
  <dcterms:created xsi:type="dcterms:W3CDTF">2021-02-18T15:00:57Z</dcterms:created>
  <dcterms:modified xsi:type="dcterms:W3CDTF">2021-04-20T00:20:19Z</dcterms:modified>
</cp:coreProperties>
</file>