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89" r:id="rId3"/>
    <p:sldId id="288" r:id="rId4"/>
    <p:sldId id="290" r:id="rId5"/>
    <p:sldId id="270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92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50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5616575" cy="914400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3GPP TSG-RAN WG4 Meeting #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98-bis-e                                                           </a:t>
            </a: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/>
            </a:r>
            <a:b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12 – 20 April,  2021</a:t>
            </a:r>
            <a:endParaRPr lang="en-US" sz="1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optimization to the tables of delta TIB and RIB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6602730" y="554355"/>
            <a:ext cx="23602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Arial Unicode MS" panose="020B0604020202020204" pitchFamily="50" charset="-128"/>
                <a:cs typeface="Arial" panose="020B0604020202020204" pitchFamily="34" charset="0"/>
              </a:rPr>
              <a:t>        </a:t>
            </a:r>
            <a:r>
              <a:rPr lang="en-US" altLang="zh-CN" dirty="0" smtClean="0">
                <a:ea typeface="Arial Unicode MS" panose="020B0604020202020204" pitchFamily="50" charset="-128"/>
                <a:cs typeface="Arial" panose="020B0604020202020204" pitchFamily="34" charset="0"/>
              </a:rPr>
              <a:t>R4-2105427</a:t>
            </a:r>
            <a:endParaRPr lang="en-US" altLang="zh-CN" dirty="0"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(1/2)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2723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endParaRPr lang="en-US" altLang="zh-CN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current RAN4 spec, the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ΔT</a:t>
            </a:r>
            <a:r>
              <a:rPr lang="en-US" altLang="zh-CN" sz="21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ΔR</a:t>
            </a:r>
            <a:r>
              <a:rPr lang="en-US" altLang="zh-CN" sz="21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table are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 redundant, such as for TS 38.101-3, 110 out of 610 pages of total spec have been occupied by the table of </a:t>
            </a:r>
            <a:r>
              <a:rPr lang="en-US" altLang="zh-CN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ΔT</a:t>
            </a:r>
            <a:r>
              <a:rPr lang="en-US" altLang="zh-CN" sz="21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ΔR</a:t>
            </a:r>
            <a:r>
              <a:rPr lang="en-US" altLang="zh-CN" sz="21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it’s nearly 1/6 length of the total spec. </a:t>
            </a: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issue of table optimization for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ΔT</a:t>
            </a:r>
            <a:r>
              <a:rPr lang="en-US" altLang="zh-CN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ΔR</a:t>
            </a:r>
            <a:r>
              <a:rPr lang="en-US" altLang="zh-CN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IB,c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been raised in RAN4#98-e meeting [1] and further discussed in RAN4#98-bis-e meeting [2]. </a:t>
            </a: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27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(2/2)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2723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[2], a new option of optimization is proposed as below.</a:t>
            </a: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the motivation of optimization is understood, some companies raised concerns that both better readability and higher reduction ratio should be considered.</a:t>
            </a: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628800"/>
            <a:ext cx="6148379" cy="15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6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(1/2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68908" y="871985"/>
            <a:ext cx="8418195" cy="550934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to the tables of delta TIB and RIB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share their views on the following options in the next meeting.</a:t>
            </a: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sz="2000" u="sng" dirty="0"/>
              <a:t>Option 1. </a:t>
            </a:r>
            <a:endParaRPr lang="en-US" altLang="zh-CN" sz="20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18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1800" u="sng" dirty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18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1800" u="sng" dirty="0" smtClean="0"/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sz="2000" u="sng" dirty="0" smtClean="0"/>
              <a:t>Option </a:t>
            </a:r>
            <a:r>
              <a:rPr lang="en-US" altLang="zh-CN" sz="2000" u="sng" dirty="0"/>
              <a:t>2. </a:t>
            </a:r>
            <a:endParaRPr lang="en-US" altLang="zh-CN" sz="20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2000" u="sng" dirty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20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2000" u="sng" dirty="0" smtClean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-"/>
            </a:pPr>
            <a:endParaRPr lang="en-US" altLang="zh-CN" sz="2000" u="sng" dirty="0"/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sz="2000" u="sng" dirty="0" smtClean="0"/>
              <a:t>Option 3. </a:t>
            </a:r>
            <a:endParaRPr lang="en-US" altLang="zh-CN" sz="2000" dirty="0"/>
          </a:p>
          <a:p>
            <a:pPr lvl="1">
              <a:buFont typeface="Wingdings" panose="05000000000000000000" charset="0"/>
              <a:buChar char="Ø"/>
            </a:pPr>
            <a:endParaRPr lang="en-US" alt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803" y="2148005"/>
            <a:ext cx="5874229" cy="1152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215" y="3576299"/>
            <a:ext cx="5537618" cy="1530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9215" y="5267882"/>
            <a:ext cx="5936158" cy="147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39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(2/2)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68908" y="962360"/>
            <a:ext cx="8418195" cy="550934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to the tables of delta TIB and RIB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readability and higher reduction ratio should be </a:t>
            </a: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considered for the optimization approach.</a:t>
            </a:r>
            <a:endParaRPr lang="en-US" alt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for optimization are </a:t>
            </a:r>
            <a:r>
              <a:rPr lang="en-US" alt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precluded.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share their views on the </a:t>
            </a:r>
            <a:r>
              <a:rPr lang="en-US" altLang="en-GB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timetable for optimization in RAN4 spec.</a:t>
            </a:r>
            <a:endParaRPr lang="en-US" alt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31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[1]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R4-2100120, On optimization for band combination in RAN4 specifications,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ZTE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R4-2104864, Further considerations on delta TIB and RIB simplification for band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combinations, ZTE</a:t>
            </a:r>
          </a:p>
          <a:p>
            <a:pPr marL="0" indent="0"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[3] R4-2105217,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 discussion summary for [98-bis-e][144]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FS_BC_handling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288</Words>
  <Application>Microsoft Office PowerPoint</Application>
  <PresentationFormat>全屏显示(4:3)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Unicode MS</vt:lpstr>
      <vt:lpstr>ＭＳ Ｐゴシック</vt:lpstr>
      <vt:lpstr>宋体</vt:lpstr>
      <vt:lpstr>Arial</vt:lpstr>
      <vt:lpstr>Calibri</vt:lpstr>
      <vt:lpstr>Times New Roman</vt:lpstr>
      <vt:lpstr>Wingdings</vt:lpstr>
      <vt:lpstr>Office 主题</vt:lpstr>
      <vt:lpstr>3GPP TSG-RAN WG4 Meeting # 98-bis-e                                                            Electronic Meeting, 12 – 20 April,  2021</vt:lpstr>
      <vt:lpstr>Background (1/2)</vt:lpstr>
      <vt:lpstr>Background (2/2)</vt:lpstr>
      <vt:lpstr>Way Forward (1/2）</vt:lpstr>
      <vt:lpstr>Way Forward (2/2) 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ZTE-Ma Zhifeng</cp:lastModifiedBy>
  <cp:revision>462</cp:revision>
  <dcterms:created xsi:type="dcterms:W3CDTF">2016-01-12T08:39:00Z</dcterms:created>
  <dcterms:modified xsi:type="dcterms:W3CDTF">2021-04-19T09:20:57Z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