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6" r:id="rId3"/>
    <p:sldId id="289" r:id="rId4"/>
    <p:sldId id="293" r:id="rId5"/>
    <p:sldId id="294" r:id="rId6"/>
    <p:sldId id="29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CE7E07-E5C1-4C7A-82CB-B2956310A8C0}" v="45" dt="2021-04-14T20:49:25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84" d="100"/>
          <a:sy n="84" d="100"/>
        </p:scale>
        <p:origin x="109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25CE7E07-E5C1-4C7A-82CB-B2956310A8C0}"/>
    <pc:docChg chg="undo custSel addSld delSld modSld">
      <pc:chgData name="Sumant Iyer" userId="913335bb-3b58-4b6e-abaa-4eed84b2043c" providerId="ADAL" clId="{25CE7E07-E5C1-4C7A-82CB-B2956310A8C0}" dt="2021-04-14T23:14:06.038" v="3213" actId="20577"/>
      <pc:docMkLst>
        <pc:docMk/>
      </pc:docMkLst>
      <pc:sldChg chg="addSp delSp modSp mod">
        <pc:chgData name="Sumant Iyer" userId="913335bb-3b58-4b6e-abaa-4eed84b2043c" providerId="ADAL" clId="{25CE7E07-E5C1-4C7A-82CB-B2956310A8C0}" dt="2021-04-14T18:13:27.621" v="1033" actId="20577"/>
        <pc:sldMkLst>
          <pc:docMk/>
          <pc:sldMk cId="3622899217" sldId="256"/>
        </pc:sldMkLst>
        <pc:spChg chg="mod">
          <ac:chgData name="Sumant Iyer" userId="913335bb-3b58-4b6e-abaa-4eed84b2043c" providerId="ADAL" clId="{25CE7E07-E5C1-4C7A-82CB-B2956310A8C0}" dt="2021-04-14T16:56:05.987" v="51" actId="6549"/>
          <ac:spMkLst>
            <pc:docMk/>
            <pc:sldMk cId="3622899217" sldId="256"/>
            <ac:spMk id="2" creationId="{A0597B5F-1EB0-4A1D-B3CD-A3FFCE97A227}"/>
          </ac:spMkLst>
        </pc:spChg>
        <pc:spChg chg="del mod">
          <ac:chgData name="Sumant Iyer" userId="913335bb-3b58-4b6e-abaa-4eed84b2043c" providerId="ADAL" clId="{25CE7E07-E5C1-4C7A-82CB-B2956310A8C0}" dt="2021-04-14T16:55:37.028" v="20" actId="478"/>
          <ac:spMkLst>
            <pc:docMk/>
            <pc:sldMk cId="3622899217" sldId="256"/>
            <ac:spMk id="3" creationId="{7E4154A1-9DAE-4B26-86BB-D32C4CC4DE2E}"/>
          </ac:spMkLst>
        </pc:spChg>
        <pc:spChg chg="mod">
          <ac:chgData name="Sumant Iyer" userId="913335bb-3b58-4b6e-abaa-4eed84b2043c" providerId="ADAL" clId="{25CE7E07-E5C1-4C7A-82CB-B2956310A8C0}" dt="2021-04-14T18:13:27.621" v="1033" actId="20577"/>
          <ac:spMkLst>
            <pc:docMk/>
            <pc:sldMk cId="3622899217" sldId="256"/>
            <ac:spMk id="4" creationId="{57A1449F-84DA-4840-8296-02278AAF9111}"/>
          </ac:spMkLst>
        </pc:spChg>
        <pc:spChg chg="add del mod">
          <ac:chgData name="Sumant Iyer" userId="913335bb-3b58-4b6e-abaa-4eed84b2043c" providerId="ADAL" clId="{25CE7E07-E5C1-4C7A-82CB-B2956310A8C0}" dt="2021-04-14T16:55:47.268" v="23" actId="478"/>
          <ac:spMkLst>
            <pc:docMk/>
            <pc:sldMk cId="3622899217" sldId="256"/>
            <ac:spMk id="7" creationId="{62BD4E52-07AA-414B-B609-116EECFCC7D1}"/>
          </ac:spMkLst>
        </pc:spChg>
      </pc:sldChg>
      <pc:sldChg chg="addSp delSp modSp mod setBg">
        <pc:chgData name="Sumant Iyer" userId="913335bb-3b58-4b6e-abaa-4eed84b2043c" providerId="ADAL" clId="{25CE7E07-E5C1-4C7A-82CB-B2956310A8C0}" dt="2021-04-14T17:45:26.398" v="548" actId="6549"/>
        <pc:sldMkLst>
          <pc:docMk/>
          <pc:sldMk cId="2427901985" sldId="259"/>
        </pc:sldMkLst>
        <pc:spChg chg="mod">
          <ac:chgData name="Sumant Iyer" userId="913335bb-3b58-4b6e-abaa-4eed84b2043c" providerId="ADAL" clId="{25CE7E07-E5C1-4C7A-82CB-B2956310A8C0}" dt="2021-04-14T17:42:44.523" v="531" actId="26606"/>
          <ac:spMkLst>
            <pc:docMk/>
            <pc:sldMk cId="2427901985" sldId="259"/>
            <ac:spMk id="2" creationId="{E8E547E7-DD8F-4647-9EA9-CB2766C3CBA9}"/>
          </ac:spMkLst>
        </pc:spChg>
        <pc:spChg chg="del mod">
          <ac:chgData name="Sumant Iyer" userId="913335bb-3b58-4b6e-abaa-4eed84b2043c" providerId="ADAL" clId="{25CE7E07-E5C1-4C7A-82CB-B2956310A8C0}" dt="2021-04-14T17:41:22.838" v="527" actId="478"/>
          <ac:spMkLst>
            <pc:docMk/>
            <pc:sldMk cId="2427901985" sldId="259"/>
            <ac:spMk id="3" creationId="{EA4F0E0C-DB6A-4547-AC60-58FD970C840E}"/>
          </ac:spMkLst>
        </pc:spChg>
        <pc:spChg chg="add del mod">
          <ac:chgData name="Sumant Iyer" userId="913335bb-3b58-4b6e-abaa-4eed84b2043c" providerId="ADAL" clId="{25CE7E07-E5C1-4C7A-82CB-B2956310A8C0}" dt="2021-04-14T17:42:36.534" v="530"/>
          <ac:spMkLst>
            <pc:docMk/>
            <pc:sldMk cId="2427901985" sldId="259"/>
            <ac:spMk id="6" creationId="{610A0A0C-CE50-472A-B1DE-C156551873C0}"/>
          </ac:spMkLst>
        </pc:spChg>
        <pc:spChg chg="add">
          <ac:chgData name="Sumant Iyer" userId="913335bb-3b58-4b6e-abaa-4eed84b2043c" providerId="ADAL" clId="{25CE7E07-E5C1-4C7A-82CB-B2956310A8C0}" dt="2021-04-14T17:42:44.523" v="531" actId="26606"/>
          <ac:spMkLst>
            <pc:docMk/>
            <pc:sldMk cId="2427901985" sldId="259"/>
            <ac:spMk id="13" creationId="{A4AC5506-6312-4701-8D3C-40187889A947}"/>
          </ac:spMkLst>
        </pc:spChg>
        <pc:graphicFrameChg chg="add del mod">
          <ac:chgData name="Sumant Iyer" userId="913335bb-3b58-4b6e-abaa-4eed84b2043c" providerId="ADAL" clId="{25CE7E07-E5C1-4C7A-82CB-B2956310A8C0}" dt="2021-04-14T17:41:17.648" v="525"/>
          <ac:graphicFrameMkLst>
            <pc:docMk/>
            <pc:sldMk cId="2427901985" sldId="259"/>
            <ac:graphicFrameMk id="4" creationId="{98572F37-D253-4D54-99E5-C917DB3B98CE}"/>
          </ac:graphicFrameMkLst>
        </pc:graphicFrameChg>
        <pc:graphicFrameChg chg="add del mod">
          <ac:chgData name="Sumant Iyer" userId="913335bb-3b58-4b6e-abaa-4eed84b2043c" providerId="ADAL" clId="{25CE7E07-E5C1-4C7A-82CB-B2956310A8C0}" dt="2021-04-14T17:41:37.977" v="529"/>
          <ac:graphicFrameMkLst>
            <pc:docMk/>
            <pc:sldMk cId="2427901985" sldId="259"/>
            <ac:graphicFrameMk id="7" creationId="{B0EA3390-A381-457F-9503-BCF4C0B1F18C}"/>
          </ac:graphicFrameMkLst>
        </pc:graphicFrameChg>
        <pc:graphicFrameChg chg="add mod modGraphic">
          <ac:chgData name="Sumant Iyer" userId="913335bb-3b58-4b6e-abaa-4eed84b2043c" providerId="ADAL" clId="{25CE7E07-E5C1-4C7A-82CB-B2956310A8C0}" dt="2021-04-14T17:45:26.398" v="548" actId="6549"/>
          <ac:graphicFrameMkLst>
            <pc:docMk/>
            <pc:sldMk cId="2427901985" sldId="259"/>
            <ac:graphicFrameMk id="8" creationId="{4615AFBF-4FEC-4F16-8121-113498629453}"/>
          </ac:graphicFrameMkLst>
        </pc:graphicFrameChg>
        <pc:picChg chg="add del mod">
          <ac:chgData name="Sumant Iyer" userId="913335bb-3b58-4b6e-abaa-4eed84b2043c" providerId="ADAL" clId="{25CE7E07-E5C1-4C7A-82CB-B2956310A8C0}" dt="2021-04-14T17:41:17.648" v="525"/>
          <ac:picMkLst>
            <pc:docMk/>
            <pc:sldMk cId="2427901985" sldId="259"/>
            <ac:picMk id="1025" creationId="{D8FCB2EF-4BCF-419D-B63D-3DBACE4644EC}"/>
          </ac:picMkLst>
        </pc:picChg>
        <pc:picChg chg="add del">
          <ac:chgData name="Sumant Iyer" userId="913335bb-3b58-4b6e-abaa-4eed84b2043c" providerId="ADAL" clId="{25CE7E07-E5C1-4C7A-82CB-B2956310A8C0}" dt="2021-04-14T17:41:37.977" v="529"/>
          <ac:picMkLst>
            <pc:docMk/>
            <pc:sldMk cId="2427901985" sldId="259"/>
            <ac:picMk id="1026" creationId="{5F7601A1-FEF8-4EAF-B035-D8C649A16841}"/>
          </ac:picMkLst>
        </pc:picChg>
      </pc:sldChg>
      <pc:sldChg chg="del">
        <pc:chgData name="Sumant Iyer" userId="913335bb-3b58-4b6e-abaa-4eed84b2043c" providerId="ADAL" clId="{25CE7E07-E5C1-4C7A-82CB-B2956310A8C0}" dt="2021-04-14T17:29:17.386" v="212" actId="47"/>
        <pc:sldMkLst>
          <pc:docMk/>
          <pc:sldMk cId="2989971033" sldId="280"/>
        </pc:sldMkLst>
      </pc:sldChg>
      <pc:sldChg chg="del">
        <pc:chgData name="Sumant Iyer" userId="913335bb-3b58-4b6e-abaa-4eed84b2043c" providerId="ADAL" clId="{25CE7E07-E5C1-4C7A-82CB-B2956310A8C0}" dt="2021-04-14T17:29:11.839" v="211" actId="47"/>
        <pc:sldMkLst>
          <pc:docMk/>
          <pc:sldMk cId="2432921412" sldId="282"/>
        </pc:sldMkLst>
      </pc:sldChg>
      <pc:sldChg chg="del">
        <pc:chgData name="Sumant Iyer" userId="913335bb-3b58-4b6e-abaa-4eed84b2043c" providerId="ADAL" clId="{25CE7E07-E5C1-4C7A-82CB-B2956310A8C0}" dt="2021-04-14T20:38:20.802" v="2402" actId="47"/>
        <pc:sldMkLst>
          <pc:docMk/>
          <pc:sldMk cId="786492776" sldId="283"/>
        </pc:sldMkLst>
      </pc:sldChg>
      <pc:sldChg chg="del">
        <pc:chgData name="Sumant Iyer" userId="913335bb-3b58-4b6e-abaa-4eed84b2043c" providerId="ADAL" clId="{25CE7E07-E5C1-4C7A-82CB-B2956310A8C0}" dt="2021-04-14T20:38:24.877" v="2403" actId="47"/>
        <pc:sldMkLst>
          <pc:docMk/>
          <pc:sldMk cId="1090175825" sldId="287"/>
        </pc:sldMkLst>
      </pc:sldChg>
      <pc:sldChg chg="modSp mod">
        <pc:chgData name="Sumant Iyer" userId="913335bb-3b58-4b6e-abaa-4eed84b2043c" providerId="ADAL" clId="{25CE7E07-E5C1-4C7A-82CB-B2956310A8C0}" dt="2021-04-14T23:10:06.699" v="3154" actId="20577"/>
        <pc:sldMkLst>
          <pc:docMk/>
          <pc:sldMk cId="4214418361" sldId="288"/>
        </pc:sldMkLst>
        <pc:spChg chg="mod">
          <ac:chgData name="Sumant Iyer" userId="913335bb-3b58-4b6e-abaa-4eed84b2043c" providerId="ADAL" clId="{25CE7E07-E5C1-4C7A-82CB-B2956310A8C0}" dt="2021-04-14T23:10:06.699" v="3154" actId="20577"/>
          <ac:spMkLst>
            <pc:docMk/>
            <pc:sldMk cId="4214418361" sldId="288"/>
            <ac:spMk id="2" creationId="{C2104601-0FC0-4634-94EA-1D4992EDBE19}"/>
          </ac:spMkLst>
        </pc:spChg>
        <pc:spChg chg="mod">
          <ac:chgData name="Sumant Iyer" userId="913335bb-3b58-4b6e-abaa-4eed84b2043c" providerId="ADAL" clId="{25CE7E07-E5C1-4C7A-82CB-B2956310A8C0}" dt="2021-04-14T20:41:46.410" v="2472" actId="27636"/>
          <ac:spMkLst>
            <pc:docMk/>
            <pc:sldMk cId="4214418361" sldId="288"/>
            <ac:spMk id="3" creationId="{7D910224-E461-4DC4-B45C-6F74A6477254}"/>
          </ac:spMkLst>
        </pc:spChg>
      </pc:sldChg>
      <pc:sldChg chg="modSp new mod">
        <pc:chgData name="Sumant Iyer" userId="913335bb-3b58-4b6e-abaa-4eed84b2043c" providerId="ADAL" clId="{25CE7E07-E5C1-4C7A-82CB-B2956310A8C0}" dt="2021-04-14T23:12:31.081" v="3211" actId="20577"/>
        <pc:sldMkLst>
          <pc:docMk/>
          <pc:sldMk cId="1005522919" sldId="289"/>
        </pc:sldMkLst>
        <pc:spChg chg="mod">
          <ac:chgData name="Sumant Iyer" userId="913335bb-3b58-4b6e-abaa-4eed84b2043c" providerId="ADAL" clId="{25CE7E07-E5C1-4C7A-82CB-B2956310A8C0}" dt="2021-04-14T17:29:35.261" v="234" actId="20577"/>
          <ac:spMkLst>
            <pc:docMk/>
            <pc:sldMk cId="1005522919" sldId="289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3:12:31.081" v="3211" actId="20577"/>
          <ac:spMkLst>
            <pc:docMk/>
            <pc:sldMk cId="1005522919" sldId="289"/>
            <ac:spMk id="3" creationId="{96427B14-A8E9-4D95-BB80-9F68249E754F}"/>
          </ac:spMkLst>
        </pc:spChg>
      </pc:sldChg>
      <pc:sldChg chg="del">
        <pc:chgData name="Sumant Iyer" userId="913335bb-3b58-4b6e-abaa-4eed84b2043c" providerId="ADAL" clId="{25CE7E07-E5C1-4C7A-82CB-B2956310A8C0}" dt="2021-04-14T17:20:28.100" v="209" actId="47"/>
        <pc:sldMkLst>
          <pc:docMk/>
          <pc:sldMk cId="3895456181" sldId="289"/>
        </pc:sldMkLst>
      </pc:sldChg>
      <pc:sldChg chg="modSp add mod">
        <pc:chgData name="Sumant Iyer" userId="913335bb-3b58-4b6e-abaa-4eed84b2043c" providerId="ADAL" clId="{25CE7E07-E5C1-4C7A-82CB-B2956310A8C0}" dt="2021-04-14T20:43:20.880" v="2489" actId="27636"/>
        <pc:sldMkLst>
          <pc:docMk/>
          <pc:sldMk cId="3442517460" sldId="290"/>
        </pc:sldMkLst>
        <pc:spChg chg="mod">
          <ac:chgData name="Sumant Iyer" userId="913335bb-3b58-4b6e-abaa-4eed84b2043c" providerId="ADAL" clId="{25CE7E07-E5C1-4C7A-82CB-B2956310A8C0}" dt="2021-04-14T17:46:39.360" v="570" actId="20577"/>
          <ac:spMkLst>
            <pc:docMk/>
            <pc:sldMk cId="3442517460" sldId="290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0:43:20.880" v="2489" actId="27636"/>
          <ac:spMkLst>
            <pc:docMk/>
            <pc:sldMk cId="3442517460" sldId="290"/>
            <ac:spMk id="3" creationId="{96427B14-A8E9-4D95-BB80-9F68249E754F}"/>
          </ac:spMkLst>
        </pc:spChg>
      </pc:sldChg>
      <pc:sldChg chg="modSp add mod">
        <pc:chgData name="Sumant Iyer" userId="913335bb-3b58-4b6e-abaa-4eed84b2043c" providerId="ADAL" clId="{25CE7E07-E5C1-4C7A-82CB-B2956310A8C0}" dt="2021-04-14T20:43:37.480" v="2499" actId="27636"/>
        <pc:sldMkLst>
          <pc:docMk/>
          <pc:sldMk cId="2743181324" sldId="291"/>
        </pc:sldMkLst>
        <pc:spChg chg="mod">
          <ac:chgData name="Sumant Iyer" userId="913335bb-3b58-4b6e-abaa-4eed84b2043c" providerId="ADAL" clId="{25CE7E07-E5C1-4C7A-82CB-B2956310A8C0}" dt="2021-04-14T18:46:25.952" v="2009" actId="20577"/>
          <ac:spMkLst>
            <pc:docMk/>
            <pc:sldMk cId="2743181324" sldId="291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0:43:37.480" v="2499" actId="27636"/>
          <ac:spMkLst>
            <pc:docMk/>
            <pc:sldMk cId="2743181324" sldId="291"/>
            <ac:spMk id="3" creationId="{96427B14-A8E9-4D95-BB80-9F68249E754F}"/>
          </ac:spMkLst>
        </pc:spChg>
      </pc:sldChg>
      <pc:sldChg chg="add del">
        <pc:chgData name="Sumant Iyer" userId="913335bb-3b58-4b6e-abaa-4eed84b2043c" providerId="ADAL" clId="{25CE7E07-E5C1-4C7A-82CB-B2956310A8C0}" dt="2021-04-14T18:51:37.407" v="2018" actId="47"/>
        <pc:sldMkLst>
          <pc:docMk/>
          <pc:sldMk cId="838612778" sldId="292"/>
        </pc:sldMkLst>
      </pc:sldChg>
      <pc:sldChg chg="modSp new mod">
        <pc:chgData name="Sumant Iyer" userId="913335bb-3b58-4b6e-abaa-4eed84b2043c" providerId="ADAL" clId="{25CE7E07-E5C1-4C7A-82CB-B2956310A8C0}" dt="2021-04-14T23:14:06.038" v="3213" actId="20577"/>
        <pc:sldMkLst>
          <pc:docMk/>
          <pc:sldMk cId="2006249245" sldId="292"/>
        </pc:sldMkLst>
        <pc:spChg chg="mod">
          <ac:chgData name="Sumant Iyer" userId="913335bb-3b58-4b6e-abaa-4eed84b2043c" providerId="ADAL" clId="{25CE7E07-E5C1-4C7A-82CB-B2956310A8C0}" dt="2021-04-14T23:08:16.592" v="3065" actId="20577"/>
          <ac:spMkLst>
            <pc:docMk/>
            <pc:sldMk cId="2006249245" sldId="292"/>
            <ac:spMk id="2" creationId="{7CF684F4-F816-4859-8763-7F1A782ECD02}"/>
          </ac:spMkLst>
        </pc:spChg>
        <pc:spChg chg="mod">
          <ac:chgData name="Sumant Iyer" userId="913335bb-3b58-4b6e-abaa-4eed84b2043c" providerId="ADAL" clId="{25CE7E07-E5C1-4C7A-82CB-B2956310A8C0}" dt="2021-04-14T23:14:06.038" v="3213" actId="20577"/>
          <ac:spMkLst>
            <pc:docMk/>
            <pc:sldMk cId="2006249245" sldId="292"/>
            <ac:spMk id="3" creationId="{E0A326B9-FD49-41F2-B574-C969DB70A2D7}"/>
          </ac:spMkLst>
        </pc:spChg>
      </pc:sldChg>
      <pc:sldChg chg="del">
        <pc:chgData name="Sumant Iyer" userId="913335bb-3b58-4b6e-abaa-4eed84b2043c" providerId="ADAL" clId="{25CE7E07-E5C1-4C7A-82CB-B2956310A8C0}" dt="2021-04-14T17:29:03.872" v="210" actId="47"/>
        <pc:sldMkLst>
          <pc:docMk/>
          <pc:sldMk cId="1361934886" sldId="99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Inter-band UL CA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RAN4#98-Bis-e	                                                                                                                                                   </a:t>
            </a:r>
            <a:r>
              <a:rPr lang="en-US" sz="2000" b="1" dirty="0" smtClean="0">
                <a:cs typeface="Times New Roman" panose="02020603050405020304" pitchFamily="18" charset="0"/>
              </a:rPr>
              <a:t>R4-2105393</a:t>
            </a:r>
            <a:endParaRPr lang="en-US" sz="2000" b="1" dirty="0"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Apr. 12-20, </a:t>
            </a:r>
            <a:r>
              <a:rPr lang="en-US" sz="2000" b="1" dirty="0" smtClean="0">
                <a:cs typeface="Times New Roman" panose="02020603050405020304" pitchFamily="18" charset="0"/>
              </a:rPr>
              <a:t>2021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cs typeface="Times New Roman" panose="02020603050405020304" pitchFamily="18" charset="0"/>
              </a:rPr>
              <a:t>Samsung</a:t>
            </a:r>
            <a:r>
              <a:rPr lang="en-US" sz="2800" b="1" dirty="0" smtClean="0">
                <a:cs typeface="Times New Roman" panose="02020603050405020304" pitchFamily="18" charset="0"/>
              </a:rPr>
              <a:t>, Nokia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Applicability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Agreement: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According to latest WID RP-210914, </a:t>
            </a:r>
            <a:r>
              <a:rPr lang="en-US" altLang="zh-CN" dirty="0" smtClean="0"/>
              <a:t>in Rel-17 FR2 RF enhancement, s</a:t>
            </a:r>
            <a:r>
              <a:rPr lang="en-US" dirty="0" smtClean="0"/>
              <a:t>pecify </a:t>
            </a:r>
            <a:r>
              <a:rPr lang="en-US" dirty="0"/>
              <a:t>requirements for inter-band UL CA for two bands between different frequency groups based on IBM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8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 smtClean="0"/>
              <a:t>Options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1: per UE 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per band with max EIRP limit of each band set to 43 </a:t>
            </a:r>
            <a:r>
              <a:rPr lang="en-GB" altLang="zh-CN" dirty="0" err="1"/>
              <a:t>dBm</a:t>
            </a:r>
            <a:r>
              <a:rPr lang="en-GB" altLang="zh-CN" dirty="0"/>
              <a:t> (PC3/PC4) and 55 </a:t>
            </a:r>
            <a:r>
              <a:rPr lang="en-GB" altLang="zh-CN" dirty="0" err="1"/>
              <a:t>dBm</a:t>
            </a:r>
            <a:r>
              <a:rPr lang="en-GB" altLang="zh-CN" dirty="0"/>
              <a:t> (PC1</a:t>
            </a:r>
            <a:r>
              <a:rPr lang="en-GB" altLang="zh-CN" dirty="0" smtClean="0"/>
              <a:t>). 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3: per band but the max EIRP limit for overlapping bands where the UL of both bands are in the over lapping region needs to be discussed further</a:t>
            </a:r>
            <a:r>
              <a:rPr lang="en-GB" altLang="zh-CN" dirty="0" smtClean="0"/>
              <a:t>. 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Regulation requirements dependent</a:t>
            </a:r>
            <a:endParaRPr lang="en-US" strike="sngStrike" dirty="0" smtClean="0"/>
          </a:p>
          <a:p>
            <a:pPr lvl="1"/>
            <a:r>
              <a:rPr lang="en-US" dirty="0" smtClean="0"/>
              <a:t>Whether an aligned approach applies for L+H, L+L, H+H band combinations</a:t>
            </a:r>
          </a:p>
          <a:p>
            <a:pPr lvl="1"/>
            <a:r>
              <a:rPr lang="en-US" dirty="0" smtClean="0"/>
              <a:t>Whether an aligned approach applies for max EIRP and min peak EIRP</a:t>
            </a:r>
            <a:endParaRPr lang="en-US" dirty="0"/>
          </a:p>
          <a:p>
            <a:r>
              <a:rPr lang="en-US" dirty="0"/>
              <a:t>Agreement: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For current scope, i.e., IBM between different frequency group, down-select from option 1 and option 2 in RAN4#99 meeting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 peak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zh-CN" dirty="0" smtClean="0"/>
              <a:t>Options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1: per band with relaxed requirement compared to single-CC, i.e., n257=22.4-X </a:t>
            </a:r>
            <a:r>
              <a:rPr lang="en-US" altLang="zh-CN" dirty="0" err="1"/>
              <a:t>dBm</a:t>
            </a:r>
            <a:r>
              <a:rPr lang="en-US" altLang="zh-CN" dirty="0"/>
              <a:t>, n259=18.7-Y </a:t>
            </a:r>
            <a:r>
              <a:rPr lang="en-US" altLang="zh-CN" dirty="0" err="1"/>
              <a:t>dBm</a:t>
            </a:r>
            <a:r>
              <a:rPr lang="en-US" altLang="zh-CN" dirty="0"/>
              <a:t>. The value of relaxation (e.g., X, Y) can equal the MBR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2: per band with 3dB relaxed requirement compared to </a:t>
            </a:r>
            <a:r>
              <a:rPr lang="en-US" altLang="zh-CN" dirty="0" smtClean="0"/>
              <a:t>single-CC</a:t>
            </a:r>
          </a:p>
          <a:p>
            <a:pPr lvl="1"/>
            <a:r>
              <a:rPr lang="en-US" altLang="zh-CN" dirty="0" smtClean="0"/>
              <a:t>Option 3 (revision of option 1): per </a:t>
            </a:r>
            <a:r>
              <a:rPr lang="en-US" altLang="zh-CN" dirty="0"/>
              <a:t>band with relaxed requirement compared to single-CC, i.e., n257=22.4-X </a:t>
            </a:r>
            <a:r>
              <a:rPr lang="en-US" altLang="zh-CN" dirty="0" err="1"/>
              <a:t>dBm</a:t>
            </a:r>
            <a:r>
              <a:rPr lang="en-US" altLang="zh-CN" dirty="0"/>
              <a:t>, n259=18.7-Y </a:t>
            </a:r>
            <a:r>
              <a:rPr lang="en-US" altLang="zh-CN" dirty="0" err="1" smtClean="0"/>
              <a:t>dBm</a:t>
            </a:r>
            <a:r>
              <a:rPr lang="en-US" altLang="zh-CN" dirty="0" smtClean="0"/>
              <a:t>, value of X and Y for FFS)</a:t>
            </a:r>
          </a:p>
          <a:p>
            <a:pPr lvl="2"/>
            <a:r>
              <a:rPr lang="en-US" altLang="zh-CN" dirty="0" smtClean="0"/>
              <a:t>Option 3-1: X and Y is 2.5dB </a:t>
            </a:r>
          </a:p>
          <a:p>
            <a:pPr lvl="2"/>
            <a:r>
              <a:rPr lang="en-US" altLang="zh-CN" dirty="0" smtClean="0"/>
              <a:t>Option 3-2: X and Y is 3dB + MBR </a:t>
            </a:r>
          </a:p>
          <a:p>
            <a:pPr lvl="2"/>
            <a:r>
              <a:rPr lang="en-US" altLang="zh-CN" dirty="0" smtClean="0"/>
              <a:t>Option 3-3: X and Y FFS</a:t>
            </a:r>
            <a:endParaRPr lang="en-US" altLang="zh-CN" dirty="0"/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How to define the relaxation value X and </a:t>
            </a:r>
            <a:r>
              <a:rPr lang="en-US" altLang="zh-CN" dirty="0" smtClean="0"/>
              <a:t>Y, especially h</a:t>
            </a:r>
            <a:r>
              <a:rPr lang="en-US" dirty="0" smtClean="0"/>
              <a:t>ow to handle MBR</a:t>
            </a:r>
          </a:p>
          <a:p>
            <a:pPr lvl="1"/>
            <a:r>
              <a:rPr lang="en-US" dirty="0" smtClean="0"/>
              <a:t>Whether min </a:t>
            </a:r>
            <a:r>
              <a:rPr lang="en-US" dirty="0"/>
              <a:t>peak EIRP for two bands achieved simultaneously at the same </a:t>
            </a:r>
            <a:r>
              <a:rPr lang="en-US" dirty="0" smtClean="0"/>
              <a:t>direction</a:t>
            </a:r>
          </a:p>
          <a:p>
            <a:r>
              <a:rPr lang="en-US" dirty="0" smtClean="0"/>
              <a:t>Agreement</a:t>
            </a:r>
            <a:r>
              <a:rPr lang="en-US" dirty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per </a:t>
            </a:r>
            <a:r>
              <a:rPr lang="en-US" dirty="0"/>
              <a:t>band with relaxed requirement compared to single-CC, i.e., n257=22.4-X </a:t>
            </a:r>
            <a:r>
              <a:rPr lang="en-US" dirty="0" err="1"/>
              <a:t>dBm</a:t>
            </a:r>
            <a:r>
              <a:rPr lang="en-US" dirty="0"/>
              <a:t>, n259=18.7-Y </a:t>
            </a:r>
            <a:r>
              <a:rPr lang="en-US" dirty="0" err="1"/>
              <a:t>dBm</a:t>
            </a:r>
            <a:r>
              <a:rPr lang="en-US" dirty="0"/>
              <a:t>, value of X and Y for </a:t>
            </a:r>
            <a:r>
              <a:rPr lang="en-US" dirty="0" smtClean="0"/>
              <a:t>FFS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endParaRPr lang="en-US" dirty="0"/>
          </a:p>
          <a:p>
            <a:pPr marL="914400" lvl="2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31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Spherical coverage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altLang="zh-CN" dirty="0" smtClean="0"/>
              <a:t>Options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1: EIRP spherical coverage requirement is specified per band, while allowing the relaxation per CA band combination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2: EIRP spherical coverage requirement is specified per band, while allowing 3 dB relaxation per band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Option </a:t>
            </a:r>
            <a:r>
              <a:rPr lang="en-US" altLang="zh-CN" dirty="0"/>
              <a:t>3: </a:t>
            </a:r>
            <a:r>
              <a:rPr lang="en-US" altLang="zh-CN" dirty="0" smtClean="0"/>
              <a:t>Other </a:t>
            </a:r>
          </a:p>
          <a:p>
            <a:pPr lvl="2"/>
            <a:r>
              <a:rPr lang="en-US" altLang="zh-CN" dirty="0"/>
              <a:t>Option 3-1: relaxation as </a:t>
            </a:r>
            <a:r>
              <a:rPr lang="en-US" altLang="zh-CN" dirty="0" smtClean="0"/>
              <a:t>2.5dB</a:t>
            </a:r>
            <a:endParaRPr lang="en-US" altLang="zh-CN" dirty="0"/>
          </a:p>
          <a:p>
            <a:pPr lvl="2"/>
            <a:r>
              <a:rPr lang="en-US" altLang="zh-CN" dirty="0"/>
              <a:t>Option 3-2: relaxation as 3dB + </a:t>
            </a:r>
            <a:r>
              <a:rPr lang="en-US" altLang="zh-CN" dirty="0" smtClean="0"/>
              <a:t>MBR</a:t>
            </a:r>
            <a:endParaRPr lang="en-US" altLang="zh-CN" dirty="0"/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Whether common spherical coverage shall be the baseline as downlink CA</a:t>
            </a:r>
          </a:p>
          <a:p>
            <a:pPr lvl="1"/>
            <a:r>
              <a:rPr lang="en-US" dirty="0" smtClean="0"/>
              <a:t>Dependent on the agreement for min peak EIRP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Agreement</a:t>
            </a:r>
            <a:r>
              <a:rPr lang="en-US" dirty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Common spherical </a:t>
            </a:r>
            <a:r>
              <a:rPr lang="en-US" dirty="0"/>
              <a:t>coverage </a:t>
            </a:r>
            <a:r>
              <a:rPr lang="en-US" dirty="0" smtClean="0"/>
              <a:t>requirement shall be defined for inter-band UL CA as that </a:t>
            </a:r>
            <a:r>
              <a:rPr lang="en-US" dirty="0"/>
              <a:t>in downlink </a:t>
            </a:r>
            <a:r>
              <a:rPr lang="en-US" dirty="0" smtClean="0"/>
              <a:t>CA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EIRP </a:t>
            </a:r>
            <a:r>
              <a:rPr lang="en-US" dirty="0"/>
              <a:t>spherical coverage requirement is specified per </a:t>
            </a:r>
            <a:r>
              <a:rPr lang="en-US" dirty="0" smtClean="0"/>
              <a:t>band rather than per UE, </a:t>
            </a:r>
            <a:r>
              <a:rPr lang="en-US" dirty="0"/>
              <a:t>while </a:t>
            </a:r>
            <a:r>
              <a:rPr lang="en-US" dirty="0" smtClean="0"/>
              <a:t>the relaxation value </a:t>
            </a:r>
            <a:r>
              <a:rPr lang="en-US" dirty="0"/>
              <a:t>per CA band </a:t>
            </a:r>
            <a:r>
              <a:rPr lang="en-US" dirty="0" smtClean="0"/>
              <a:t>combination is FFS.</a:t>
            </a:r>
            <a:endParaRPr lang="en-US" dirty="0"/>
          </a:p>
          <a:p>
            <a:pPr marL="914400" lvl="2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02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57560" cy="4351338"/>
          </a:xfrm>
        </p:spPr>
        <p:txBody>
          <a:bodyPr>
            <a:normAutofit/>
          </a:bodyPr>
          <a:lstStyle/>
          <a:p>
            <a:pPr marL="0" fontAlgn="base" hangingPunc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cs typeface="Times New Roman" panose="02020603050405020304" pitchFamily="18" charset="0"/>
              </a:rPr>
              <a:t>R4-2105203</a:t>
            </a:r>
            <a:r>
              <a:rPr lang="en-US" altLang="zh-CN" sz="1800" dirty="0">
                <a:cs typeface="Times New Roman" panose="02020603050405020304" pitchFamily="18" charset="0"/>
              </a:rPr>
              <a:t>	Email discussion summary for [98-bis-e][130] NR_RF_FR2_req_enh2_Part_1, Moderator (Nokia)</a:t>
            </a:r>
            <a:endParaRPr lang="en-GB" altLang="zh-CN" sz="1800" dirty="0"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2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16219</TotalTime>
  <Words>452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Calibre Regular</vt:lpstr>
      <vt:lpstr>Qualcomm Office Regular</vt:lpstr>
      <vt:lpstr>Qualcomm Regular</vt:lpstr>
      <vt:lpstr>等线</vt:lpstr>
      <vt:lpstr>等线 Light</vt:lpstr>
      <vt:lpstr>Arial</vt:lpstr>
      <vt:lpstr>Calibri</vt:lpstr>
      <vt:lpstr>Calibri Light</vt:lpstr>
      <vt:lpstr>Times New Roman</vt:lpstr>
      <vt:lpstr>Wingdings</vt:lpstr>
      <vt:lpstr>Office Theme</vt:lpstr>
      <vt:lpstr>Way forward on Inter-band UL CA</vt:lpstr>
      <vt:lpstr>Applicability</vt:lpstr>
      <vt:lpstr>Max EIRP</vt:lpstr>
      <vt:lpstr>Min peak EIRP</vt:lpstr>
      <vt:lpstr>Spherical coverage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Samsung</cp:lastModifiedBy>
  <cp:revision>44</cp:revision>
  <dcterms:created xsi:type="dcterms:W3CDTF">2019-07-09T22:24:24Z</dcterms:created>
  <dcterms:modified xsi:type="dcterms:W3CDTF">2021-04-19T12:37:04Z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