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712" r:id="rId2"/>
    <p:sldMasterId id="2147483673" r:id="rId3"/>
    <p:sldMasterId id="2147483676" r:id="rId4"/>
    <p:sldMasterId id="2147483678" r:id="rId5"/>
    <p:sldMasterId id="2147483680" r:id="rId6"/>
    <p:sldMasterId id="2147483732" r:id="rId7"/>
    <p:sldMasterId id="2147483735" r:id="rId8"/>
  </p:sldMasterIdLst>
  <p:notesMasterIdLst>
    <p:notesMasterId r:id="rId12"/>
  </p:notesMasterIdLst>
  <p:sldIdLst>
    <p:sldId id="257" r:id="rId9"/>
    <p:sldId id="2134805251" r:id="rId10"/>
    <p:sldId id="2134805253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DD33"/>
    <a:srgbClr val="FFFB00"/>
    <a:srgbClr val="FF3154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47" autoAdjust="0"/>
    <p:restoredTop sz="94660"/>
  </p:normalViewPr>
  <p:slideViewPr>
    <p:cSldViewPr snapToGrid="0">
      <p:cViewPr varScale="1">
        <p:scale>
          <a:sx n="83" d="100"/>
          <a:sy n="83" d="100"/>
        </p:scale>
        <p:origin x="7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2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178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 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 Gray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1B19DBE0-DA98-4370-BC75-4FF6AC9D7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A494EDCC-F720-4299-9E85-D3B402E614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 Gray single colum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F5019E6-43D8-47A7-857D-CBBEC50194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037230C-3393-4624-AAC9-5A1E3FB39E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3074ACA-19C4-4FAB-AA2B-29AAD04B90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1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B111BD-0274-4B45-A94F-46DB7963AD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FF5186-6F03-4D1A-BFE8-BB656F03098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D629F-D3F7-4D27-AED1-FF2BF68EA92C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05B2DF-7C0E-4C26-8DA0-D8B536006B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938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1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42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2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857604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3 Blue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7625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4 Blu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101574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5 Blu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3924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lu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074841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842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White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 Blue EXTERNAL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D74C045-B71C-49BC-BDF9-715E2529C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1C46984-1EDE-42C1-9FE5-08AC8EEB09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 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664" r:id="rId5"/>
    <p:sldLayoutId id="2147483665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682" r:id="rId3"/>
    <p:sldLayoutId id="2147483684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44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94E613-9F09-4BCA-8FA1-3CEB91BF55D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1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6B13BA7-58D8-49A5-ACE9-E14E1A481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1960395"/>
            <a:ext cx="8308800" cy="813541"/>
          </a:xfrm>
        </p:spPr>
        <p:txBody>
          <a:bodyPr/>
          <a:lstStyle/>
          <a:p>
            <a:pPr algn="ctr"/>
            <a:r>
              <a:rPr lang="en-GB" sz="3200" dirty="0"/>
              <a:t>WF on IBM Requirements</a:t>
            </a:r>
            <a:br>
              <a:rPr lang="en-GB" sz="3200" dirty="0"/>
            </a:br>
            <a:r>
              <a:rPr lang="en-GB" sz="2400" dirty="0"/>
              <a:t>Nokia</a:t>
            </a:r>
            <a:endParaRPr lang="en-GB" sz="3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A6BB40E-A5C5-4576-9C6F-DE938109F07F}"/>
              </a:ext>
            </a:extLst>
          </p:cNvPr>
          <p:cNvSpPr/>
          <p:nvPr/>
        </p:nvSpPr>
        <p:spPr>
          <a:xfrm>
            <a:off x="7161785" y="235555"/>
            <a:ext cx="1505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/>
              <a:t>R4-2105391</a:t>
            </a:r>
          </a:p>
        </p:txBody>
      </p:sp>
    </p:spTree>
    <p:extLst>
      <p:ext uri="{BB962C8B-B14F-4D97-AF65-F5344CB8AC3E}">
        <p14:creationId xmlns:p14="http://schemas.microsoft.com/office/powerpoint/2010/main" val="2950137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D3B3387-E998-4A99-B150-71603D069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32039"/>
            <a:ext cx="8308800" cy="340654"/>
          </a:xfrm>
        </p:spPr>
        <p:txBody>
          <a:bodyPr/>
          <a:lstStyle/>
          <a:p>
            <a:r>
              <a:rPr lang="en-US" dirty="0"/>
              <a:t>Agreements on GTW session 15.4.2021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055362"/>
            <a:ext cx="8308800" cy="3348000"/>
          </a:xfrm>
        </p:spPr>
        <p:txBody>
          <a:bodyPr/>
          <a:lstStyle/>
          <a:p>
            <a:r>
              <a:rPr lang="en-GB" sz="1100" b="1" dirty="0"/>
              <a:t>Issue 2-1:</a:t>
            </a:r>
          </a:p>
          <a:p>
            <a:r>
              <a:rPr lang="en-GB" sz="1100" dirty="0">
                <a:highlight>
                  <a:srgbClr val="00FF00"/>
                </a:highlight>
              </a:rPr>
              <a:t>Option 7: 3.5dB for CA_n258-n260 and [4] dB for spherical coverage and 4dB for peak EIS for CA_n257-n259. For other band pairs, it should be further discussed based on per band pair case by case.</a:t>
            </a:r>
          </a:p>
          <a:p>
            <a:endParaRPr lang="en-GB" sz="1100" b="1" dirty="0">
              <a:highlight>
                <a:srgbClr val="00FF00"/>
              </a:highlight>
            </a:endParaRPr>
          </a:p>
          <a:p>
            <a:r>
              <a:rPr lang="en-GB" sz="1100" b="1" dirty="0"/>
              <a:t>Issue 2-2:</a:t>
            </a:r>
          </a:p>
          <a:p>
            <a:r>
              <a:rPr lang="en-GB" sz="1100" dirty="0">
                <a:highlight>
                  <a:srgbClr val="00FF00"/>
                </a:highlight>
              </a:rPr>
              <a:t>Option 3: The release independence of inter-band FR2 CA based on IBM for the different frequency groups is applied from Rel-16 as far as the number of bands is two and CA configurations already defined in Rel-16, pending further check of RAN1 constraint.</a:t>
            </a:r>
            <a:endParaRPr lang="fi-FI" sz="1100" dirty="0">
              <a:highlight>
                <a:srgbClr val="00FF00"/>
              </a:highlight>
            </a:endParaRPr>
          </a:p>
          <a:p>
            <a:endParaRPr lang="en-GB" sz="1100" b="1" dirty="0">
              <a:highlight>
                <a:srgbClr val="00FF00"/>
              </a:highlight>
            </a:endParaRPr>
          </a:p>
          <a:p>
            <a:r>
              <a:rPr lang="fi-FI" sz="1100" b="1" dirty="0" err="1"/>
              <a:t>Issue</a:t>
            </a:r>
            <a:r>
              <a:rPr lang="fi-FI" sz="1100" b="1" dirty="0"/>
              <a:t>: 5-1-1:</a:t>
            </a:r>
          </a:p>
          <a:p>
            <a:r>
              <a:rPr lang="en-US" sz="1100" dirty="0">
                <a:highlight>
                  <a:srgbClr val="00FF00"/>
                </a:highlight>
              </a:rPr>
              <a:t>Option 1: IBM inter-CA requirement framework (Peak EIS, EIS spherical coverage) established for n260+n261 shall be applied to any requested CA band pair from the same frequency group (parameter values including PSD differences and relaxations to be discussed separately) with IBM</a:t>
            </a:r>
            <a:endParaRPr lang="fi-FI" sz="1100" dirty="0">
              <a:highlight>
                <a:srgbClr val="00FF00"/>
              </a:highlight>
            </a:endParaRP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05612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7A812E08-3E20-41F3-88DD-D2D59DCCA94B}"/>
              </a:ext>
            </a:extLst>
          </p:cNvPr>
          <p:cNvSpPr txBox="1">
            <a:spLocks/>
          </p:cNvSpPr>
          <p:nvPr/>
        </p:nvSpPr>
        <p:spPr>
          <a:xfrm>
            <a:off x="417600" y="2254367"/>
            <a:ext cx="8308800" cy="120868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4400" kern="1200" baseline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Headline Ultra Light" panose="020B0204020202020204" pitchFamily="34" charset="0"/>
                <a:ea typeface="+mn-ea"/>
                <a:cs typeface="+mn-cs"/>
              </a:rPr>
              <a:t>E-meetings end eventually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000" dirty="0">
                <a:solidFill>
                  <a:srgbClr val="FFFFFF"/>
                </a:solidFill>
              </a:rPr>
              <a:t>I HOPE…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kia Pure Headline Ultra Light" panose="020B02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580665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ACF53B9F-28EB-4B4B-88DB-66086080940E}" vid="{18CF18B8-7945-4383-8648-7CC5F03CD718}"/>
    </a:ext>
  </a:extLst>
</a:theme>
</file>

<file path=ppt/theme/theme2.xml><?xml version="1.0" encoding="utf-8"?>
<a:theme xmlns:a="http://schemas.openxmlformats.org/drawingml/2006/main" name="2. White titl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ACF53B9F-28EB-4B4B-88DB-66086080940E}" vid="{41347C1C-61F4-4546-8BDF-7A28DE789727}"/>
    </a:ext>
  </a:extLst>
</a:theme>
</file>

<file path=ppt/theme/theme3.xml><?xml version="1.0" encoding="utf-8"?>
<a:theme xmlns:a="http://schemas.openxmlformats.org/drawingml/2006/main" name="3. Blue titl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Pure PowerPoint template 2021 v1.3" id="{ACF53B9F-28EB-4B4B-88DB-66086080940E}" vid="{A453C8C1-B023-4E2B-AE94-E6F7AD071979}"/>
    </a:ext>
  </a:extLst>
</a:theme>
</file>

<file path=ppt/theme/theme4.xml><?xml version="1.0" encoding="utf-8"?>
<a:theme xmlns:a="http://schemas.openxmlformats.org/drawingml/2006/main" name="4. 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Pure PowerPoint template 2021 v1.3" id="{ACF53B9F-28EB-4B4B-88DB-66086080940E}" vid="{C5360952-195A-4B09-B9F5-FB3A8E29FFAE}"/>
    </a:ext>
  </a:extLst>
</a:theme>
</file>

<file path=ppt/theme/theme5.xml><?xml version="1.0" encoding="utf-8"?>
<a:theme xmlns:a="http://schemas.openxmlformats.org/drawingml/2006/main" name="5. 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Pure PowerPoint template 2021 v1.3" id="{ACF53B9F-28EB-4B4B-88DB-66086080940E}" vid="{1B795EDB-C848-44F8-8319-EC573D56011D}"/>
    </a:ext>
  </a:extLst>
</a:theme>
</file>

<file path=ppt/theme/theme6.xml><?xml version="1.0" encoding="utf-8"?>
<a:theme xmlns:a="http://schemas.openxmlformats.org/drawingml/2006/main" name="6. Gray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t"/>
      <a:lstStyle>
        <a:defPPr algn="l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okia - Pure PowerPoint template 2021 v1.3" id="{ACF53B9F-28EB-4B4B-88DB-66086080940E}" vid="{BF65FB69-60F2-4D35-A8E3-1973D967073C}"/>
    </a:ext>
  </a:extLst>
</a:theme>
</file>

<file path=ppt/theme/theme7.xml><?xml version="1.0" encoding="utf-8"?>
<a:theme xmlns:a="http://schemas.openxmlformats.org/drawingml/2006/main" name="7. Image 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t"/>
      <a:lstStyle>
        <a:defPPr algn="l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okia - Pure PowerPoint template 2021 v1.3" id="{ACF53B9F-28EB-4B4B-88DB-66086080940E}" vid="{0632C317-3E46-4EC7-8C4E-BB8622F69320}"/>
    </a:ext>
  </a:extLst>
</a:theme>
</file>

<file path=ppt/theme/theme8.xml><?xml version="1.0" encoding="utf-8"?>
<a:theme xmlns:a="http://schemas.openxmlformats.org/drawingml/2006/main" name="8. Blu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ACF53B9F-28EB-4B4B-88DB-66086080940E}" vid="{582F3D7A-3A31-4DEB-B3FD-13986BF7526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- Pure PowerPoint template 2021 v1.3</Template>
  <TotalTime>482</TotalTime>
  <Words>169</Words>
  <Application>Microsoft Office PowerPoint</Application>
  <PresentationFormat>On-screen Show (16:9)</PresentationFormat>
  <Paragraphs>14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</vt:i4>
      </vt:variant>
    </vt:vector>
  </HeadingPairs>
  <TitlesOfParts>
    <vt:vector size="16" baseType="lpstr">
      <vt:lpstr>Arial</vt:lpstr>
      <vt:lpstr>Calibri</vt:lpstr>
      <vt:lpstr>Nokia Pure Headline Ultra Light</vt:lpstr>
      <vt:lpstr>Nokia Pure Text</vt:lpstr>
      <vt:lpstr>Nokia Pure Text Light</vt:lpstr>
      <vt:lpstr>1. White master</vt:lpstr>
      <vt:lpstr>2. White title master</vt:lpstr>
      <vt:lpstr>3. Blue title master</vt:lpstr>
      <vt:lpstr>4. Blue end slide</vt:lpstr>
      <vt:lpstr>5. White end slide</vt:lpstr>
      <vt:lpstr>6. Gray master</vt:lpstr>
      <vt:lpstr>7. Image </vt:lpstr>
      <vt:lpstr>8. Blue master</vt:lpstr>
      <vt:lpstr>WF on IBM Requirements Nokia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[98-bis-e][130] NR_RF_FR2_req_enh2_Part_1 GTW Session 15.4.2021</dc:title>
  <dc:creator>Vasenkari, Petri J. (Nokia - FI/Espoo)</dc:creator>
  <cp:lastModifiedBy>Vasenkari, Petri J. (Nokia - FI/Espoo)</cp:lastModifiedBy>
  <cp:revision>12</cp:revision>
  <dcterms:created xsi:type="dcterms:W3CDTF">2021-04-14T16:31:21Z</dcterms:created>
  <dcterms:modified xsi:type="dcterms:W3CDTF">2021-04-19T16:36:53Z</dcterms:modified>
</cp:coreProperties>
</file>