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5"/>
  </p:handoutMasterIdLst>
  <p:sldIdLst>
    <p:sldId id="256" r:id="rId2"/>
    <p:sldId id="257" r:id="rId3"/>
    <p:sldId id="265" r:id="rId4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6" d="100"/>
          <a:sy n="76" d="100"/>
        </p:scale>
        <p:origin x="-384" y="-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1" d="100"/>
          <a:sy n="51" d="100"/>
        </p:scale>
        <p:origin x="-29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AF5082-A819-4C9E-BC56-5E7609953599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9C2B3A-CB3D-4DFE-BF5A-DF35A2262D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82114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19.4.2021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19.4.2021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19.4.2021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685800" indent="-228600">
              <a:buFont typeface="Calibri" panose="020F0502020204030204" pitchFamily="34" charset="0"/>
              <a:buChar char="-"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19.4.2021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19.4.2021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19.4.2021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19.4.2021</a:t>
            </a:fld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19.4.2021</a:t>
            </a:fld>
            <a:endParaRPr lang="fi-F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19.4.2021</a:t>
            </a:fld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19.4.2021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19.4.2021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E6CEB0-C926-4B5D-92A9-0986406561D2}" type="datetimeFigureOut">
              <a:rPr lang="fi-FI" smtClean="0"/>
              <a:t>19.4.2021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4400" dirty="0"/>
              <a:t>WF on SAR solutions for PC2 NR inter-band CA and SUL configurations</a:t>
            </a:r>
            <a:endParaRPr lang="fi-FI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/>
              <a:t>China Telecom</a:t>
            </a:r>
            <a:endParaRPr lang="fi-FI" dirty="0">
              <a:solidFill>
                <a:srgbClr val="00B05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727474" y="287383"/>
            <a:ext cx="2360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R4-2105341</a:t>
            </a:r>
            <a:endParaRPr lang="en-US" altLang="zh-CN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483325" y="335541"/>
            <a:ext cx="53287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3GPP TSG-RAN WG4 Meeting # </a:t>
            </a:r>
            <a:r>
              <a:rPr lang="en-US" dirty="0" smtClean="0"/>
              <a:t>98-bis-e</a:t>
            </a:r>
            <a:r>
              <a:rPr lang="en-US" dirty="0"/>
              <a:t>	</a:t>
            </a:r>
          </a:p>
          <a:p>
            <a:r>
              <a:rPr lang="en-US" dirty="0"/>
              <a:t>Electronic Meeting, Apr. 12-20, </a:t>
            </a:r>
            <a:r>
              <a:rPr lang="en-US" dirty="0" smtClean="0"/>
              <a:t>2021</a:t>
            </a:r>
          </a:p>
          <a:p>
            <a:r>
              <a:rPr lang="en-GB" altLang="zh-CN" dirty="0" smtClean="0"/>
              <a:t>Agenda: 7.19.1</a:t>
            </a:r>
            <a:endParaRPr lang="zh-CN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726" y="177234"/>
            <a:ext cx="10515600" cy="1325563"/>
          </a:xfrm>
        </p:spPr>
        <p:txBody>
          <a:bodyPr/>
          <a:lstStyle/>
          <a:p>
            <a:r>
              <a:rPr lang="fi-FI" dirty="0" err="1"/>
              <a:t>Background</a:t>
            </a:r>
            <a:endParaRPr lang="fi-F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465544"/>
            <a:ext cx="11353801" cy="4935255"/>
          </a:xfrm>
        </p:spPr>
        <p:txBody>
          <a:bodyPr>
            <a:noAutofit/>
          </a:bodyPr>
          <a:lstStyle/>
          <a:p>
            <a:r>
              <a:rPr lang="en-US" sz="2000" dirty="0"/>
              <a:t>The contributions submitted in RAN4 #</a:t>
            </a:r>
            <a:r>
              <a:rPr lang="en-US" sz="2000" dirty="0" smtClean="0"/>
              <a:t>98e </a:t>
            </a:r>
            <a:r>
              <a:rPr lang="en-US" sz="2000" dirty="0"/>
              <a:t>meeting for SAR solutions:</a:t>
            </a:r>
          </a:p>
          <a:p>
            <a:pPr lvl="1"/>
            <a:r>
              <a:rPr lang="en-US" sz="1600" dirty="0" smtClean="0"/>
              <a:t>R4-2104527, Discussion </a:t>
            </a:r>
            <a:r>
              <a:rPr lang="en-US" sz="1600" dirty="0"/>
              <a:t>on PC2 inter-band NR </a:t>
            </a:r>
            <a:r>
              <a:rPr lang="en-US" sz="1600" dirty="0" smtClean="0"/>
              <a:t>CA,</a:t>
            </a:r>
            <a:r>
              <a:rPr lang="en-US" sz="1600" dirty="0"/>
              <a:t> </a:t>
            </a:r>
            <a:r>
              <a:rPr lang="en-US" sz="1600" dirty="0" smtClean="0"/>
              <a:t>vivo</a:t>
            </a:r>
            <a:endParaRPr lang="en-US" sz="1600" dirty="0"/>
          </a:p>
          <a:p>
            <a:pPr lvl="1"/>
            <a:r>
              <a:rPr lang="en-US" sz="1600" dirty="0" smtClean="0"/>
              <a:t>R4-2104572</a:t>
            </a:r>
            <a:r>
              <a:rPr lang="en-US" altLang="zh-CN" sz="1600" dirty="0" smtClean="0"/>
              <a:t>, </a:t>
            </a:r>
            <a:r>
              <a:rPr lang="en-US" sz="1600" dirty="0" smtClean="0"/>
              <a:t>Exploiting </a:t>
            </a:r>
            <a:r>
              <a:rPr lang="en-US" sz="1600" dirty="0"/>
              <a:t>full potential of UE </a:t>
            </a:r>
            <a:r>
              <a:rPr lang="en-US" sz="1600" dirty="0" err="1"/>
              <a:t>Tx</a:t>
            </a:r>
            <a:r>
              <a:rPr lang="en-US" sz="1600" dirty="0"/>
              <a:t> </a:t>
            </a:r>
            <a:r>
              <a:rPr lang="en-US" sz="1600" dirty="0" smtClean="0"/>
              <a:t>power, Nokia </a:t>
            </a:r>
            <a:r>
              <a:rPr lang="en-US" sz="1600" dirty="0"/>
              <a:t>Japan</a:t>
            </a:r>
          </a:p>
          <a:p>
            <a:pPr lvl="1"/>
            <a:r>
              <a:rPr lang="en-US" sz="1600" dirty="0" smtClean="0"/>
              <a:t>R4-2105085, More </a:t>
            </a:r>
            <a:r>
              <a:rPr lang="en-US" sz="1600" dirty="0"/>
              <a:t>on methods for </a:t>
            </a:r>
            <a:r>
              <a:rPr lang="en-US" sz="1600" dirty="0" err="1"/>
              <a:t>faciliating</a:t>
            </a:r>
            <a:r>
              <a:rPr lang="en-US" sz="1600" dirty="0"/>
              <a:t> SAR compliance for inter-band UL </a:t>
            </a:r>
            <a:r>
              <a:rPr lang="en-US" sz="1600" dirty="0" smtClean="0"/>
              <a:t>CA, Ericsson</a:t>
            </a:r>
            <a:endParaRPr lang="en-US" sz="1600" dirty="0"/>
          </a:p>
          <a:p>
            <a:pPr lvl="1"/>
            <a:r>
              <a:rPr lang="en-US" sz="1600" dirty="0" smtClean="0"/>
              <a:t>R4-2105086, Higher </a:t>
            </a:r>
            <a:r>
              <a:rPr lang="en-US" sz="1600" dirty="0"/>
              <a:t>BC power class for UL </a:t>
            </a:r>
            <a:r>
              <a:rPr lang="en-US" sz="1600" dirty="0" smtClean="0"/>
              <a:t>CA, Ericsson</a:t>
            </a:r>
            <a:endParaRPr lang="en-US" sz="1600" dirty="0"/>
          </a:p>
          <a:p>
            <a:pPr lvl="1"/>
            <a:r>
              <a:rPr lang="en-US" sz="1600" dirty="0" smtClean="0"/>
              <a:t>R4-2106275, Further </a:t>
            </a:r>
            <a:r>
              <a:rPr lang="en-US" sz="1600" dirty="0"/>
              <a:t>discussion on SAR schemes for UE power class 2 NR inter-band CA with </a:t>
            </a:r>
            <a:r>
              <a:rPr lang="en-US" sz="1600" dirty="0" smtClean="0"/>
              <a:t>2UL, China </a:t>
            </a:r>
            <a:r>
              <a:rPr lang="en-US" sz="1600" dirty="0"/>
              <a:t>Telecom</a:t>
            </a:r>
          </a:p>
          <a:p>
            <a:pPr lvl="1"/>
            <a:r>
              <a:rPr lang="en-US" sz="1600" dirty="0" smtClean="0"/>
              <a:t>R4-2106276, Further </a:t>
            </a:r>
            <a:r>
              <a:rPr lang="en-US" sz="1600" dirty="0"/>
              <a:t>discussion on SAR schemes for UE power class 2 NR SUL </a:t>
            </a:r>
            <a:r>
              <a:rPr lang="en-US" sz="1600" dirty="0" smtClean="0"/>
              <a:t>configurations, China </a:t>
            </a:r>
            <a:r>
              <a:rPr lang="en-US" sz="1600" dirty="0"/>
              <a:t>Telecom</a:t>
            </a:r>
          </a:p>
          <a:p>
            <a:pPr lvl="1"/>
            <a:r>
              <a:rPr lang="en-US" sz="1600" dirty="0" smtClean="0"/>
              <a:t>R4-2106363, Further </a:t>
            </a:r>
            <a:r>
              <a:rPr lang="en-US" sz="1600" dirty="0"/>
              <a:t>discussion on SAR solution for NR PC2 inter-band </a:t>
            </a:r>
            <a:r>
              <a:rPr lang="en-US" sz="1600" dirty="0" smtClean="0"/>
              <a:t>CA, ZTE </a:t>
            </a:r>
            <a:r>
              <a:rPr lang="en-US" sz="1600" dirty="0"/>
              <a:t>Corporation</a:t>
            </a:r>
          </a:p>
          <a:p>
            <a:pPr lvl="1"/>
            <a:r>
              <a:rPr lang="en-US" sz="1600" dirty="0" smtClean="0"/>
              <a:t>R4-2106541, Discussion </a:t>
            </a:r>
            <a:r>
              <a:rPr lang="en-US" sz="1600" dirty="0"/>
              <a:t>on SAR issue for HP UE inter-band UL </a:t>
            </a:r>
            <a:r>
              <a:rPr lang="en-US" sz="1600" dirty="0" smtClean="0"/>
              <a:t>CA, </a:t>
            </a:r>
            <a:r>
              <a:rPr lang="en-US" sz="1600" dirty="0" err="1" smtClean="0"/>
              <a:t>Xiaomi</a:t>
            </a:r>
            <a:endParaRPr lang="en-US" sz="1600" dirty="0"/>
          </a:p>
          <a:p>
            <a:pPr lvl="1"/>
            <a:r>
              <a:rPr lang="en-US" sz="1600" dirty="0" smtClean="0"/>
              <a:t>R4-2106557, R17 </a:t>
            </a:r>
            <a:r>
              <a:rPr lang="en-US" sz="1600" dirty="0"/>
              <a:t>Discussion on UE power class high </a:t>
            </a:r>
            <a:r>
              <a:rPr lang="en-US" sz="1600" dirty="0" smtClean="0"/>
              <a:t>limit, OPPO</a:t>
            </a:r>
            <a:endParaRPr lang="en-US" sz="1600" dirty="0"/>
          </a:p>
          <a:p>
            <a:pPr lvl="1"/>
            <a:r>
              <a:rPr lang="en-US" sz="1600" dirty="0" smtClean="0"/>
              <a:t>R4-2106559, R17 </a:t>
            </a:r>
            <a:r>
              <a:rPr lang="en-US" sz="1600" dirty="0"/>
              <a:t>Inter band CA </a:t>
            </a:r>
            <a:r>
              <a:rPr lang="en-US" sz="1600" dirty="0" smtClean="0"/>
              <a:t>HPUE, OPPO</a:t>
            </a:r>
            <a:endParaRPr lang="en-US" sz="1600" dirty="0"/>
          </a:p>
          <a:p>
            <a:pPr lvl="1"/>
            <a:r>
              <a:rPr lang="en-US" sz="1600" dirty="0" smtClean="0"/>
              <a:t>R4-2106905, Power </a:t>
            </a:r>
            <a:r>
              <a:rPr lang="en-US" sz="1600" dirty="0"/>
              <a:t>class consideration for NR inter-band UL </a:t>
            </a:r>
            <a:r>
              <a:rPr lang="en-US" sz="1600" dirty="0" smtClean="0"/>
              <a:t>CA, Apple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WF on </a:t>
            </a:r>
            <a:r>
              <a:rPr lang="en-US" altLang="zh-CN" dirty="0" smtClean="0"/>
              <a:t>SAR solutions</a:t>
            </a:r>
            <a:endParaRPr lang="zh-CN" altLang="en-US" strike="sngStrike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altLang="zh-CN" dirty="0"/>
              <a:t>Duty Cycle based solutions</a:t>
            </a:r>
          </a:p>
          <a:p>
            <a:pPr lvl="1"/>
            <a:r>
              <a:rPr lang="en-GB" altLang="zh-CN" dirty="0" smtClean="0"/>
              <a:t>Report </a:t>
            </a:r>
            <a:r>
              <a:rPr lang="en-GB" altLang="zh-CN" dirty="0"/>
              <a:t>the </a:t>
            </a:r>
            <a:r>
              <a:rPr lang="en-GB" altLang="zh-CN" dirty="0" smtClean="0"/>
              <a:t>total duty </a:t>
            </a:r>
            <a:r>
              <a:rPr lang="en-GB" altLang="zh-CN" dirty="0"/>
              <a:t>cycle capability per band combination with </a:t>
            </a:r>
            <a:r>
              <a:rPr lang="en-GB" altLang="zh-CN" dirty="0" err="1"/>
              <a:t>SARratio</a:t>
            </a:r>
            <a:r>
              <a:rPr lang="en-GB" altLang="zh-CN" dirty="0"/>
              <a:t> factor consideration and not need to report </a:t>
            </a:r>
            <a:r>
              <a:rPr lang="en-GB" altLang="zh-CN" dirty="0" err="1" smtClean="0"/>
              <a:t>SARratio</a:t>
            </a:r>
            <a:endParaRPr lang="en-GB" altLang="zh-CN" dirty="0" smtClean="0"/>
          </a:p>
          <a:p>
            <a:pPr lvl="2"/>
            <a:r>
              <a:rPr lang="en-GB" altLang="zh-CN" dirty="0" smtClean="0"/>
              <a:t>The </a:t>
            </a:r>
            <a:r>
              <a:rPr lang="en-GB" altLang="zh-CN" dirty="0" err="1" smtClean="0"/>
              <a:t>Dutycycle</a:t>
            </a:r>
            <a:r>
              <a:rPr lang="en-GB" altLang="zh-CN" dirty="0" smtClean="0"/>
              <a:t> threshold calculation procedure is based on formula </a:t>
            </a:r>
            <a:r>
              <a:rPr lang="en-GB" altLang="zh-CN" dirty="0"/>
              <a:t>(1</a:t>
            </a:r>
            <a:r>
              <a:rPr lang="en-GB" altLang="zh-CN" dirty="0" smtClean="0"/>
              <a:t>), which is to be specified in the spec.</a:t>
            </a:r>
          </a:p>
          <a:p>
            <a:pPr lvl="3"/>
            <a:r>
              <a:rPr lang="en-US" altLang="zh-CN" dirty="0" err="1"/>
              <a:t>Duty</a:t>
            </a:r>
            <a:r>
              <a:rPr lang="en-US" altLang="zh-CN" baseline="-25000" dirty="0" err="1"/>
              <a:t>NR</a:t>
            </a:r>
            <a:r>
              <a:rPr lang="en-US" altLang="zh-CN" baseline="-25000" dirty="0"/>
              <a:t>, x </a:t>
            </a:r>
            <a:r>
              <a:rPr lang="en-US" altLang="zh-CN" dirty="0"/>
              <a:t>*( </a:t>
            </a:r>
            <a:r>
              <a:rPr lang="en-US" altLang="zh-CN" dirty="0" err="1"/>
              <a:t>P</a:t>
            </a:r>
            <a:r>
              <a:rPr lang="en-US" altLang="zh-CN" baseline="-25000" dirty="0" err="1"/>
              <a:t>NR,x</a:t>
            </a:r>
            <a:r>
              <a:rPr lang="en-US" altLang="zh-CN" dirty="0"/>
              <a:t>/ P</a:t>
            </a:r>
            <a:r>
              <a:rPr lang="en-US" altLang="zh-CN" baseline="-25000" dirty="0"/>
              <a:t>26</a:t>
            </a:r>
            <a:r>
              <a:rPr lang="en-US" altLang="zh-CN" dirty="0" smtClean="0"/>
              <a:t>)*</a:t>
            </a:r>
            <a:r>
              <a:rPr lang="en-US" altLang="zh-CN" dirty="0" err="1" smtClean="0"/>
              <a:t>SARratio</a:t>
            </a:r>
            <a:r>
              <a:rPr lang="en-US" altLang="zh-CN" baseline="-25000" dirty="0" err="1" smtClean="0"/>
              <a:t>NR</a:t>
            </a:r>
            <a:r>
              <a:rPr lang="en-US" altLang="zh-CN" baseline="-25000" dirty="0"/>
              <a:t>, x</a:t>
            </a:r>
            <a:r>
              <a:rPr lang="en-US" altLang="zh-CN" dirty="0"/>
              <a:t> + </a:t>
            </a:r>
            <a:r>
              <a:rPr lang="en-US" altLang="zh-CN" dirty="0" err="1"/>
              <a:t>Duty</a:t>
            </a:r>
            <a:r>
              <a:rPr lang="en-US" altLang="zh-CN" baseline="-25000" dirty="0" err="1"/>
              <a:t>NR</a:t>
            </a:r>
            <a:r>
              <a:rPr lang="en-US" altLang="zh-CN" baseline="-25000" dirty="0"/>
              <a:t>, y</a:t>
            </a:r>
            <a:r>
              <a:rPr lang="en-US" altLang="zh-CN" dirty="0"/>
              <a:t> *(P</a:t>
            </a:r>
            <a:r>
              <a:rPr lang="en-US" altLang="zh-CN" baseline="-25000" dirty="0"/>
              <a:t>NR, y</a:t>
            </a:r>
            <a:r>
              <a:rPr lang="en-US" altLang="zh-CN" dirty="0"/>
              <a:t>/ P</a:t>
            </a:r>
            <a:r>
              <a:rPr lang="en-US" altLang="zh-CN" baseline="-25000" dirty="0"/>
              <a:t>26</a:t>
            </a:r>
            <a:r>
              <a:rPr lang="en-US" altLang="zh-CN" dirty="0"/>
              <a:t>)* </a:t>
            </a:r>
            <a:r>
              <a:rPr lang="en-US" altLang="zh-CN" dirty="0" smtClean="0"/>
              <a:t>[</a:t>
            </a:r>
            <a:r>
              <a:rPr lang="en-US" altLang="zh-CN" dirty="0" err="1" smtClean="0"/>
              <a:t>SARratio</a:t>
            </a:r>
            <a:r>
              <a:rPr lang="en-US" altLang="zh-CN" baseline="-25000" dirty="0" err="1" smtClean="0"/>
              <a:t>NR</a:t>
            </a:r>
            <a:r>
              <a:rPr lang="en-US" altLang="zh-CN" baseline="-25000" dirty="0"/>
              <a:t>, </a:t>
            </a:r>
            <a:r>
              <a:rPr lang="en-US" altLang="zh-CN" baseline="-25000" dirty="0" smtClean="0"/>
              <a:t>y</a:t>
            </a:r>
            <a:r>
              <a:rPr lang="en-US" altLang="zh-CN" dirty="0"/>
              <a:t> </a:t>
            </a:r>
            <a:r>
              <a:rPr lang="en-US" altLang="zh-CN" dirty="0" smtClean="0"/>
              <a:t>] </a:t>
            </a:r>
            <a:r>
              <a:rPr lang="en-US" altLang="zh-CN" dirty="0"/>
              <a:t>≤ </a:t>
            </a:r>
            <a:r>
              <a:rPr lang="en-US" altLang="zh-CN" i="1" dirty="0"/>
              <a:t>Duty </a:t>
            </a:r>
            <a:r>
              <a:rPr lang="en-US" altLang="zh-CN" i="1" dirty="0" smtClean="0"/>
              <a:t>threshold </a:t>
            </a:r>
            <a:r>
              <a:rPr lang="en-US" altLang="zh-CN" dirty="0" smtClean="0"/>
              <a:t>(1)</a:t>
            </a:r>
            <a:endParaRPr lang="en-GB" altLang="zh-CN" dirty="0" smtClean="0"/>
          </a:p>
          <a:p>
            <a:pPr lvl="2"/>
            <a:endParaRPr lang="en-GB" altLang="zh-CN" dirty="0" smtClean="0"/>
          </a:p>
          <a:p>
            <a:pPr lvl="2"/>
            <a:r>
              <a:rPr lang="en-GB" altLang="zh-CN" dirty="0" smtClean="0"/>
              <a:t>How to define the </a:t>
            </a:r>
            <a:r>
              <a:rPr lang="en-GB" altLang="zh-CN" dirty="0" err="1" smtClean="0"/>
              <a:t>SARratio</a:t>
            </a:r>
            <a:r>
              <a:rPr lang="en-GB" altLang="zh-CN" dirty="0" smtClean="0"/>
              <a:t> will be further discussed, considering but not limit to the following options</a:t>
            </a:r>
          </a:p>
          <a:p>
            <a:pPr lvl="3"/>
            <a:r>
              <a:rPr lang="en-US" altLang="zh-CN" dirty="0" smtClean="0"/>
              <a:t>Option </a:t>
            </a:r>
            <a:r>
              <a:rPr lang="en-US" altLang="zh-CN" dirty="0"/>
              <a:t>1: </a:t>
            </a:r>
            <a:r>
              <a:rPr lang="en-US" altLang="zh-CN" dirty="0" smtClean="0"/>
              <a:t>The </a:t>
            </a:r>
            <a:r>
              <a:rPr lang="en-US" altLang="zh-CN" dirty="0" err="1" smtClean="0"/>
              <a:t>SARratio</a:t>
            </a:r>
            <a:r>
              <a:rPr lang="en-US" altLang="zh-CN" dirty="0" smtClean="0"/>
              <a:t> </a:t>
            </a:r>
            <a:r>
              <a:rPr lang="en-US" altLang="zh-CN" dirty="0"/>
              <a:t>calculation </a:t>
            </a:r>
            <a:r>
              <a:rPr lang="en-US" altLang="zh-CN" dirty="0" smtClean="0"/>
              <a:t>formula </a:t>
            </a:r>
            <a:r>
              <a:rPr lang="en-US" altLang="zh-CN" dirty="0"/>
              <a:t>(</a:t>
            </a:r>
            <a:r>
              <a:rPr lang="en-US" altLang="zh-CN" dirty="0" smtClean="0"/>
              <a:t>2) could be a reference</a:t>
            </a:r>
          </a:p>
          <a:p>
            <a:pPr marL="1371600" lvl="3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[Formula </a:t>
            </a:r>
            <a:r>
              <a:rPr lang="en-US" altLang="zh-CN" dirty="0"/>
              <a:t>(2): </a:t>
            </a:r>
            <a:r>
              <a:rPr lang="en-US" altLang="zh-CN" dirty="0" err="1"/>
              <a:t>SARratioNR</a:t>
            </a:r>
            <a:r>
              <a:rPr lang="en-US" altLang="zh-CN" dirty="0"/>
              <a:t>, x = 50%/</a:t>
            </a:r>
            <a:r>
              <a:rPr lang="en-US" altLang="zh-CN" dirty="0" err="1"/>
              <a:t>DutycycleNR</a:t>
            </a:r>
            <a:r>
              <a:rPr lang="en-US" altLang="zh-CN" dirty="0"/>
              <a:t>, x   ; </a:t>
            </a:r>
            <a:r>
              <a:rPr lang="en-US" altLang="zh-CN" dirty="0" err="1"/>
              <a:t>SARratioNR</a:t>
            </a:r>
            <a:r>
              <a:rPr lang="en-US" altLang="zh-CN" dirty="0"/>
              <a:t>, y = 50%/</a:t>
            </a:r>
            <a:r>
              <a:rPr lang="en-US" altLang="zh-CN" dirty="0" err="1"/>
              <a:t>DutycycleNR</a:t>
            </a:r>
            <a:r>
              <a:rPr lang="en-US" altLang="zh-CN" dirty="0"/>
              <a:t>, </a:t>
            </a:r>
            <a:r>
              <a:rPr lang="en-US" altLang="zh-CN" dirty="0" smtClean="0"/>
              <a:t>y]</a:t>
            </a:r>
            <a:endParaRPr lang="zh-CN" altLang="zh-CN" dirty="0"/>
          </a:p>
          <a:p>
            <a:pPr lvl="4"/>
            <a:endParaRPr lang="zh-CN" altLang="zh-CN" dirty="0"/>
          </a:p>
          <a:p>
            <a:pPr lvl="3"/>
            <a:r>
              <a:rPr lang="en-US" altLang="zh-CN" dirty="0"/>
              <a:t>Option 2: Depend on UE implementation</a:t>
            </a:r>
            <a:endParaRPr lang="zh-CN" altLang="zh-CN" dirty="0"/>
          </a:p>
          <a:p>
            <a:pPr lvl="3"/>
            <a:endParaRPr lang="en-GB" altLang="zh-CN" dirty="0" smtClean="0"/>
          </a:p>
          <a:p>
            <a:r>
              <a:rPr lang="en-GB" altLang="zh-CN" dirty="0"/>
              <a:t>“Blind scheme” solution can be discussed </a:t>
            </a:r>
            <a:r>
              <a:rPr lang="en-GB" altLang="zh-CN" dirty="0" smtClean="0"/>
              <a:t>further</a:t>
            </a:r>
            <a:endParaRPr lang="en-GB" altLang="zh-CN" dirty="0"/>
          </a:p>
          <a:p>
            <a:endParaRPr lang="en-GB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256</Words>
  <Application>Microsoft Office PowerPoint</Application>
  <PresentationFormat>自定义</PresentationFormat>
  <Paragraphs>32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SAR solutions for PC2 NR inter-band CA and SUL configurations</vt:lpstr>
      <vt:lpstr>Background</vt:lpstr>
      <vt:lpstr>WF on SAR solutions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SAR solutions for PC2 NR inter-band CA and SUL configurations</dc:title>
  <dc:creator>China Telecom</dc:creator>
  <cp:lastModifiedBy>Bo Liu, CTC</cp:lastModifiedBy>
  <cp:revision>180</cp:revision>
  <dcterms:created xsi:type="dcterms:W3CDTF">2019-05-15T02:20:00Z</dcterms:created>
  <dcterms:modified xsi:type="dcterms:W3CDTF">2021-04-19T14:23:58Z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KSOProductBuildVer">
    <vt:lpwstr>2052-11.8.2.9022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1612258269</vt:lpwstr>
  </property>
</Properties>
</file>