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84" r:id="rId4"/>
    <p:sldId id="270" r:id="rId5"/>
    <p:sldId id="263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50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010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5_Test_ex-T1/PRD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5_Test_ex-T1/PRD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9230"/>
            <a:ext cx="5616575" cy="914400"/>
          </a:xfrm>
        </p:spPr>
        <p:txBody>
          <a:bodyPr/>
          <a:lstStyle/>
          <a:p>
            <a:pPr algn="l" eaLnBrk="1" hangingPunct="1"/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3GPP TSG-RAN WG4 Meeting # </a:t>
            </a:r>
            <a:r>
              <a:rPr lang="en-US" sz="18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98-e                                                           </a:t>
            </a:r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/>
            </a:r>
            <a:b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Electronic Meeting, </a:t>
            </a:r>
            <a:r>
              <a:rPr lang="en-US" sz="18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25 January  </a:t>
            </a:r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– </a:t>
            </a:r>
            <a:r>
              <a:rPr lang="en-US" sz="1800" dirty="0" smtClean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5 February,  2021</a:t>
            </a:r>
            <a:endParaRPr lang="en-US" sz="18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ZTE, …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47358" y="1980248"/>
            <a:ext cx="86407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WF on 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Handling of agreements about band combinations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6602730" y="554355"/>
            <a:ext cx="23602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ea typeface="Arial Unicode MS" panose="020B0604020202020204" pitchFamily="50" charset="-128"/>
                <a:cs typeface="Arial" panose="020B0604020202020204" pitchFamily="34" charset="0"/>
              </a:rPr>
              <a:t>        </a:t>
            </a:r>
            <a:r>
              <a:rPr lang="en-US" altLang="zh-CN" dirty="0" smtClean="0">
                <a:ea typeface="Arial Unicode MS" panose="020B0604020202020204" pitchFamily="50" charset="-128"/>
                <a:cs typeface="Arial" panose="020B0604020202020204" pitchFamily="34" charset="0"/>
              </a:rPr>
              <a:t>R4-2103285</a:t>
            </a:r>
            <a:endParaRPr lang="en-US" altLang="zh-CN" dirty="0"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Background(1/2)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533590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optimization for band combination in RAN4 spec has been intensively discussed during the past RAN4 meetings  and some constructive agreements have been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achieved.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RAN#90-e, a recommendation for the future RAN4 work suggests that RAN4 should further discuss how to capture all the necessary agreements to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 band combination specification procedures and quality of these specifications into one document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Options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shared for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as following.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Use Permanent Documents that is defined in Section 9.1 in TS21.900.</a:t>
            </a:r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A </a:t>
            </a:r>
            <a:r>
              <a:rPr lang="en-US" altLang="zh-CN" sz="1400" dirty="0"/>
              <a:t>specific example can be seen in the following link. </a:t>
            </a:r>
            <a:r>
              <a:rPr lang="en-US" altLang="zh-CN" sz="1400" dirty="0">
                <a:hlinkClick r:id="rId2"/>
              </a:rPr>
              <a:t>https://</a:t>
            </a:r>
            <a:r>
              <a:rPr lang="en-US" altLang="zh-CN" sz="1400" dirty="0" smtClean="0">
                <a:hlinkClick r:id="rId2"/>
              </a:rPr>
              <a:t>www.3gpp.org/ftp/tsg_ran/WG5_Test_ex-T1/PRD</a:t>
            </a:r>
            <a:endParaRPr lang="en-US" altLang="zh-CN" sz="1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RAN4 keeps carrying out current activities under the dedicated agenda item. RAN4 internally has a document, which may be with a t-doc or without it, to collect all the agreements. When the document becomes stable, a SI within one Quarter is generated just to create a TR</a:t>
            </a:r>
            <a:r>
              <a:rPr lang="en-US" altLang="zh-CN" sz="1600" dirty="0" smtClean="0"/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Just simply generate a SI whose objectives just reflect what RAN4 has been addressing. All the agreements are collected in a TR for this SI</a:t>
            </a:r>
            <a:r>
              <a:rPr lang="en-US" altLang="zh-CN" sz="1600" dirty="0" smtClean="0"/>
              <a:t>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options are not precluded.</a:t>
            </a: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Background(2/2)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73415"/>
            <a:ext cx="8418195" cy="5335905"/>
          </a:xfrm>
        </p:spPr>
        <p:txBody>
          <a:bodyPr>
            <a:normAutofit fontScale="85000" lnSpcReduction="20000"/>
          </a:bodyPr>
          <a:lstStyle/>
          <a:p>
            <a:pPr latinLnBrk="0"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Handling of agreements about band combinations have been further discussed in RAN4#98-e meeting [1, 2]. The following  options have been proposed.</a:t>
            </a:r>
          </a:p>
          <a:p>
            <a:pPr lvl="1"/>
            <a:r>
              <a:rPr lang="en-US" altLang="zh-CN" sz="2600" u="sng" dirty="0"/>
              <a:t>Option1: Use Permanent Documents that is defined in Section 9.1 in TS21.900. </a:t>
            </a:r>
            <a:endParaRPr lang="en-US" altLang="zh-CN" sz="2600" dirty="0"/>
          </a:p>
          <a:p>
            <a:pPr lvl="2"/>
            <a:r>
              <a:rPr lang="en-US" altLang="zh-CN" sz="2300" u="sng" dirty="0"/>
              <a:t>A specific example can be seen in the following link. </a:t>
            </a:r>
            <a:r>
              <a:rPr lang="en-US" altLang="zh-CN" sz="2300" u="sng" dirty="0">
                <a:hlinkClick r:id="rId3"/>
              </a:rPr>
              <a:t>https://www.3gpp.org/ftp/tsg_ran/WG5_Test_ex-T1/PRD</a:t>
            </a:r>
            <a:endParaRPr lang="en-US" altLang="zh-CN" sz="2300" dirty="0"/>
          </a:p>
          <a:p>
            <a:pPr lvl="1"/>
            <a:r>
              <a:rPr lang="en-US" altLang="zh-CN" sz="2600" u="sng" dirty="0"/>
              <a:t>Option 2: RAN4 keeps carrying out current activities under the dedicated agenda item. RAN4 internally has a document, which may be with a t-doc or without it, to collect all the agreements. When the document becomes stable, a SI within one Quarter is generated just to create a TR.</a:t>
            </a:r>
            <a:endParaRPr lang="en-US" altLang="zh-CN" sz="2600" dirty="0"/>
          </a:p>
          <a:p>
            <a:pPr lvl="1"/>
            <a:r>
              <a:rPr lang="en-US" altLang="zh-CN" sz="2600" u="sng" dirty="0"/>
              <a:t>Option 3: Just simply generate a SI whose objectives just reflect what RAN4 has been addressing. All the agreements are collected in a TR for this SI.</a:t>
            </a:r>
            <a:endParaRPr lang="en-US" altLang="zh-CN" sz="2600" dirty="0"/>
          </a:p>
          <a:p>
            <a:pPr lvl="1"/>
            <a:r>
              <a:rPr lang="en-US" altLang="zh-CN" sz="2600" u="sng" dirty="0"/>
              <a:t>Option 4: Start to collect all the agreements by means of Permanent Document. If a SI is approved in the future, move the content of the Permanent Document to a TR for the SI. 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1"/>
            <a:ext cx="8418195" cy="3421112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Handling of agreements about band combinations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 option 3.</a:t>
            </a:r>
            <a:endParaRPr lang="en-US" altLang="en-GB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zh-CN" sz="2000" u="sng" dirty="0"/>
              <a:t>Just simply generate a SI whose objectives </a:t>
            </a:r>
            <a:r>
              <a:rPr lang="en-US" altLang="zh-CN" sz="2000" u="sng" dirty="0" smtClean="0"/>
              <a:t>reflect </a:t>
            </a:r>
            <a:r>
              <a:rPr lang="en-US" altLang="zh-CN" sz="2000" u="sng" dirty="0"/>
              <a:t>what RAN4 has been addressing. All the agreements are collected in a TR for this SI.</a:t>
            </a:r>
            <a:endParaRPr lang="en-US" altLang="zh-CN" sz="2000" dirty="0"/>
          </a:p>
          <a:p>
            <a:pPr marL="0" indent="0"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3130" cy="4526280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[1] </a:t>
            </a:r>
            <a:r>
              <a:rPr lang="en-US" altLang="ja-JP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R4-2100089, Handling of agreements about band combination,</a:t>
            </a:r>
            <a:r>
              <a:rPr lang="en-GB" altLang="ja-JP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Nokia, Nokia Shanghai Bell</a:t>
            </a:r>
            <a:r>
              <a:rPr lang="ja-JP" altLang="ja-JP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ja-JP" altLang="ja-JP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[2]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R4-2100120</a:t>
            </a:r>
            <a:r>
              <a:rPr lang="en-US" altLang="ja-JP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On optimization for band combination in RAN4 specifications, ZTE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Corporation</a:t>
            </a:r>
            <a:r>
              <a:rPr lang="en-US" altLang="ja-JP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ja-JP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458</Words>
  <Application>Microsoft Office PowerPoint</Application>
  <PresentationFormat>全屏显示(4:3)</PresentationFormat>
  <Paragraphs>55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Unicode MS</vt:lpstr>
      <vt:lpstr>ＭＳ Ｐゴシック</vt:lpstr>
      <vt:lpstr>宋体</vt:lpstr>
      <vt:lpstr>Arial</vt:lpstr>
      <vt:lpstr>Calibri</vt:lpstr>
      <vt:lpstr>Times New Roman</vt:lpstr>
      <vt:lpstr>Wingdings</vt:lpstr>
      <vt:lpstr>Office 主题</vt:lpstr>
      <vt:lpstr>3GPP TSG-RAN WG4 Meeting # 98-e                                                            Electronic Meeting, 25 January  – 5 February,  2021</vt:lpstr>
      <vt:lpstr>Background(1/2)</vt:lpstr>
      <vt:lpstr>Background(2/2)</vt:lpstr>
      <vt:lpstr>Way Forward 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ZTE-Ma Zhifeng</cp:lastModifiedBy>
  <cp:revision>429</cp:revision>
  <dcterms:created xsi:type="dcterms:W3CDTF">2016-01-12T08:39:00Z</dcterms:created>
  <dcterms:modified xsi:type="dcterms:W3CDTF">2021-02-04T02:51:04Z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ContentTypeId">
    <vt:lpwstr>0x01010057487C7AB0FA344C95D548FCA1A0E6B1</vt:lpwstr>
  </property>
  <property fmtid="{D5CDD505-2E9C-101B-9397-08002B2CF9AE}" pid="6" name="KSOProductBuildVer">
    <vt:lpwstr>2052-10.8.2.7027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1587716088</vt:lpwstr>
  </property>
</Properties>
</file>