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notesMasterIdLst>
    <p:notesMasterId r:id="rId28"/>
  </p:notesMasterIdLst>
  <p:sldIdLst>
    <p:sldId id="256" r:id="rId7"/>
    <p:sldId id="368" r:id="rId8"/>
    <p:sldId id="369" r:id="rId9"/>
    <p:sldId id="370" r:id="rId10"/>
    <p:sldId id="371" r:id="rId11"/>
    <p:sldId id="372" r:id="rId12"/>
    <p:sldId id="373" r:id="rId13"/>
    <p:sldId id="374" r:id="rId14"/>
    <p:sldId id="375" r:id="rId15"/>
    <p:sldId id="376" r:id="rId16"/>
    <p:sldId id="377" r:id="rId17"/>
    <p:sldId id="378" r:id="rId18"/>
    <p:sldId id="379" r:id="rId19"/>
    <p:sldId id="380" r:id="rId20"/>
    <p:sldId id="386" r:id="rId21"/>
    <p:sldId id="381" r:id="rId22"/>
    <p:sldId id="382" r:id="rId23"/>
    <p:sldId id="387" r:id="rId24"/>
    <p:sldId id="383" r:id="rId25"/>
    <p:sldId id="384" r:id="rId26"/>
    <p:sldId id="385" r:id="rId2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uawei" initials="HW" lastIdx="1" clrIdx="0">
    <p:extLst>
      <p:ext uri="{19B8F6BF-5375-455C-9EA6-DF929625EA0E}">
        <p15:presenceInfo xmlns:p15="http://schemas.microsoft.com/office/powerpoint/2012/main" userId="Huawei" providerId="None"/>
      </p:ext>
    </p:extLst>
  </p:cmAuthor>
  <p:cmAuthor id="2" name="Moderator" initials="AM" lastIdx="1" clrIdx="1">
    <p:extLst>
      <p:ext uri="{19B8F6BF-5375-455C-9EA6-DF929625EA0E}">
        <p15:presenceInfo xmlns:p15="http://schemas.microsoft.com/office/powerpoint/2012/main" userId="Moderator" providerId="None"/>
      </p:ext>
    </p:extLst>
  </p:cmAuthor>
  <p:cmAuthor id="3" name="Mueller, Axel (Nokia - FR/Paris-Saclay)" initials="MA(-F" lastIdx="1" clrIdx="2">
    <p:extLst>
      <p:ext uri="{19B8F6BF-5375-455C-9EA6-DF929625EA0E}">
        <p15:presenceInfo xmlns:p15="http://schemas.microsoft.com/office/powerpoint/2012/main" userId="S::axel.mueller@nokia-bell-labs.com::6b065ed8-40bf-4bd7-b1e4-242bb2fb76f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248" autoAdjust="0"/>
    <p:restoredTop sz="91728" autoAdjust="0"/>
  </p:normalViewPr>
  <p:slideViewPr>
    <p:cSldViewPr>
      <p:cViewPr varScale="1">
        <p:scale>
          <a:sx n="105" d="100"/>
          <a:sy n="105" d="100"/>
        </p:scale>
        <p:origin x="63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microsoft.com/office/2016/11/relationships/changesInfo" Target="changesInfos/changesInfo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eller, Axel (Nokia - FR/Paris-Saclay)" userId="6b065ed8-40bf-4bd7-b1e4-242bb2fb76f9" providerId="ADAL" clId="{0D1FA69D-74CD-4F0F-8317-9FA089250CB3}"/>
    <pc:docChg chg="undo custSel addSld delSld modSld">
      <pc:chgData name="Mueller, Axel (Nokia - FR/Paris-Saclay)" userId="6b065ed8-40bf-4bd7-b1e4-242bb2fb76f9" providerId="ADAL" clId="{0D1FA69D-74CD-4F0F-8317-9FA089250CB3}" dt="2020-06-04T01:15:08.007" v="463" actId="2696"/>
      <pc:docMkLst>
        <pc:docMk/>
      </pc:docMkLst>
      <pc:sldChg chg="modSp">
        <pc:chgData name="Mueller, Axel (Nokia - FR/Paris-Saclay)" userId="6b065ed8-40bf-4bd7-b1e4-242bb2fb76f9" providerId="ADAL" clId="{0D1FA69D-74CD-4F0F-8317-9FA089250CB3}" dt="2020-06-04T00:50:59.291" v="0" actId="6549"/>
        <pc:sldMkLst>
          <pc:docMk/>
          <pc:sldMk cId="3181677693" sldId="256"/>
        </pc:sldMkLst>
        <pc:spChg chg="mod">
          <ac:chgData name="Mueller, Axel (Nokia - FR/Paris-Saclay)" userId="6b065ed8-40bf-4bd7-b1e4-242bb2fb76f9" providerId="ADAL" clId="{0D1FA69D-74CD-4F0F-8317-9FA089250CB3}" dt="2020-06-04T00:50:59.291" v="0" actId="6549"/>
          <ac:spMkLst>
            <pc:docMk/>
            <pc:sldMk cId="3181677693" sldId="256"/>
            <ac:spMk id="5" creationId="{00000000-0000-0000-0000-000000000000}"/>
          </ac:spMkLst>
        </pc:spChg>
      </pc:sldChg>
      <pc:sldChg chg="modSp">
        <pc:chgData name="Mueller, Axel (Nokia - FR/Paris-Saclay)" userId="6b065ed8-40bf-4bd7-b1e4-242bb2fb76f9" providerId="ADAL" clId="{0D1FA69D-74CD-4F0F-8317-9FA089250CB3}" dt="2020-06-04T00:52:35.937" v="23" actId="6549"/>
        <pc:sldMkLst>
          <pc:docMk/>
          <pc:sldMk cId="3723471719" sldId="334"/>
        </pc:sldMkLst>
        <pc:spChg chg="mod">
          <ac:chgData name="Mueller, Axel (Nokia - FR/Paris-Saclay)" userId="6b065ed8-40bf-4bd7-b1e4-242bb2fb76f9" providerId="ADAL" clId="{0D1FA69D-74CD-4F0F-8317-9FA089250CB3}" dt="2020-06-04T00:52:35.937" v="23" actId="6549"/>
          <ac:spMkLst>
            <pc:docMk/>
            <pc:sldMk cId="3723471719" sldId="334"/>
            <ac:spMk id="3" creationId="{CEEE3967-5931-4678-811B-C8B43E27CAD1}"/>
          </ac:spMkLst>
        </pc:spChg>
      </pc:sldChg>
      <pc:sldChg chg="modSp">
        <pc:chgData name="Mueller, Axel (Nokia - FR/Paris-Saclay)" userId="6b065ed8-40bf-4bd7-b1e4-242bb2fb76f9" providerId="ADAL" clId="{0D1FA69D-74CD-4F0F-8317-9FA089250CB3}" dt="2020-06-04T00:54:57.224" v="115" actId="20577"/>
        <pc:sldMkLst>
          <pc:docMk/>
          <pc:sldMk cId="2753784833" sldId="335"/>
        </pc:sldMkLst>
        <pc:spChg chg="mod">
          <ac:chgData name="Mueller, Axel (Nokia - FR/Paris-Saclay)" userId="6b065ed8-40bf-4bd7-b1e4-242bb2fb76f9" providerId="ADAL" clId="{0D1FA69D-74CD-4F0F-8317-9FA089250CB3}" dt="2020-06-04T00:54:57.224" v="115" actId="20577"/>
          <ac:spMkLst>
            <pc:docMk/>
            <pc:sldMk cId="2753784833" sldId="335"/>
            <ac:spMk id="3" creationId="{BE5F62D7-4E30-48AD-8AB2-8D4B95BC95F1}"/>
          </ac:spMkLst>
        </pc:spChg>
      </pc:sldChg>
      <pc:sldChg chg="modSp">
        <pc:chgData name="Mueller, Axel (Nokia - FR/Paris-Saclay)" userId="6b065ed8-40bf-4bd7-b1e4-242bb2fb76f9" providerId="ADAL" clId="{0D1FA69D-74CD-4F0F-8317-9FA089250CB3}" dt="2020-06-04T00:56:31.248" v="179" actId="20577"/>
        <pc:sldMkLst>
          <pc:docMk/>
          <pc:sldMk cId="2534444611" sldId="336"/>
        </pc:sldMkLst>
        <pc:spChg chg="mod">
          <ac:chgData name="Mueller, Axel (Nokia - FR/Paris-Saclay)" userId="6b065ed8-40bf-4bd7-b1e4-242bb2fb76f9" providerId="ADAL" clId="{0D1FA69D-74CD-4F0F-8317-9FA089250CB3}" dt="2020-06-04T00:56:31.248" v="179" actId="20577"/>
          <ac:spMkLst>
            <pc:docMk/>
            <pc:sldMk cId="2534444611" sldId="336"/>
            <ac:spMk id="3" creationId="{84CB7D2A-8041-43B2-84F8-ED9596360AD9}"/>
          </ac:spMkLst>
        </pc:spChg>
      </pc:sldChg>
      <pc:sldChg chg="modSp">
        <pc:chgData name="Mueller, Axel (Nokia - FR/Paris-Saclay)" userId="6b065ed8-40bf-4bd7-b1e4-242bb2fb76f9" providerId="ADAL" clId="{0D1FA69D-74CD-4F0F-8317-9FA089250CB3}" dt="2020-06-04T01:00:09.416" v="238" actId="1076"/>
        <pc:sldMkLst>
          <pc:docMk/>
          <pc:sldMk cId="2571750554" sldId="338"/>
        </pc:sldMkLst>
        <pc:spChg chg="mod">
          <ac:chgData name="Mueller, Axel (Nokia - FR/Paris-Saclay)" userId="6b065ed8-40bf-4bd7-b1e4-242bb2fb76f9" providerId="ADAL" clId="{0D1FA69D-74CD-4F0F-8317-9FA089250CB3}" dt="2020-06-04T01:00:05.509" v="237" actId="6549"/>
          <ac:spMkLst>
            <pc:docMk/>
            <pc:sldMk cId="2571750554" sldId="338"/>
            <ac:spMk id="3" creationId="{3A1A1A74-3DD3-448F-9B5C-3DAFA0BEB8B4}"/>
          </ac:spMkLst>
        </pc:spChg>
        <pc:graphicFrameChg chg="mod modGraphic">
          <ac:chgData name="Mueller, Axel (Nokia - FR/Paris-Saclay)" userId="6b065ed8-40bf-4bd7-b1e4-242bb2fb76f9" providerId="ADAL" clId="{0D1FA69D-74CD-4F0F-8317-9FA089250CB3}" dt="2020-06-04T01:00:09.416" v="238" actId="1076"/>
          <ac:graphicFrameMkLst>
            <pc:docMk/>
            <pc:sldMk cId="2571750554" sldId="338"/>
            <ac:graphicFrameMk id="7" creationId="{67497ADA-9ED5-4A52-8FDE-F52C9C1B0E63}"/>
          </ac:graphicFrameMkLst>
        </pc:graphicFrameChg>
      </pc:sldChg>
      <pc:sldChg chg="modSp">
        <pc:chgData name="Mueller, Axel (Nokia - FR/Paris-Saclay)" userId="6b065ed8-40bf-4bd7-b1e4-242bb2fb76f9" providerId="ADAL" clId="{0D1FA69D-74CD-4F0F-8317-9FA089250CB3}" dt="2020-06-04T01:00:29.747" v="241" actId="20577"/>
        <pc:sldMkLst>
          <pc:docMk/>
          <pc:sldMk cId="2170918088" sldId="339"/>
        </pc:sldMkLst>
        <pc:spChg chg="mod">
          <ac:chgData name="Mueller, Axel (Nokia - FR/Paris-Saclay)" userId="6b065ed8-40bf-4bd7-b1e4-242bb2fb76f9" providerId="ADAL" clId="{0D1FA69D-74CD-4F0F-8317-9FA089250CB3}" dt="2020-06-04T01:00:29.747" v="241" actId="20577"/>
          <ac:spMkLst>
            <pc:docMk/>
            <pc:sldMk cId="2170918088" sldId="339"/>
            <ac:spMk id="3" creationId="{3523B550-7350-4F48-9C53-EF7F1FDEF3BC}"/>
          </ac:spMkLst>
        </pc:spChg>
      </pc:sldChg>
      <pc:sldChg chg="modSp">
        <pc:chgData name="Mueller, Axel (Nokia - FR/Paris-Saclay)" userId="6b065ed8-40bf-4bd7-b1e4-242bb2fb76f9" providerId="ADAL" clId="{0D1FA69D-74CD-4F0F-8317-9FA089250CB3}" dt="2020-06-04T01:07:07.829" v="309" actId="113"/>
        <pc:sldMkLst>
          <pc:docMk/>
          <pc:sldMk cId="259098956" sldId="341"/>
        </pc:sldMkLst>
        <pc:spChg chg="mod">
          <ac:chgData name="Mueller, Axel (Nokia - FR/Paris-Saclay)" userId="6b065ed8-40bf-4bd7-b1e4-242bb2fb76f9" providerId="ADAL" clId="{0D1FA69D-74CD-4F0F-8317-9FA089250CB3}" dt="2020-06-04T01:07:07.829" v="309" actId="113"/>
          <ac:spMkLst>
            <pc:docMk/>
            <pc:sldMk cId="259098956" sldId="341"/>
            <ac:spMk id="3" creationId="{90FEB1A2-A710-404D-BD87-270271DA8607}"/>
          </ac:spMkLst>
        </pc:spChg>
      </pc:sldChg>
      <pc:sldChg chg="modSp">
        <pc:chgData name="Mueller, Axel (Nokia - FR/Paris-Saclay)" userId="6b065ed8-40bf-4bd7-b1e4-242bb2fb76f9" providerId="ADAL" clId="{0D1FA69D-74CD-4F0F-8317-9FA089250CB3}" dt="2020-06-04T01:03:06.095" v="270" actId="6549"/>
        <pc:sldMkLst>
          <pc:docMk/>
          <pc:sldMk cId="3795300960" sldId="342"/>
        </pc:sldMkLst>
        <pc:spChg chg="mod">
          <ac:chgData name="Mueller, Axel (Nokia - FR/Paris-Saclay)" userId="6b065ed8-40bf-4bd7-b1e4-242bb2fb76f9" providerId="ADAL" clId="{0D1FA69D-74CD-4F0F-8317-9FA089250CB3}" dt="2020-06-04T01:01:44.606" v="251" actId="20577"/>
          <ac:spMkLst>
            <pc:docMk/>
            <pc:sldMk cId="3795300960" sldId="342"/>
            <ac:spMk id="2" creationId="{E8FE4DA5-085E-49E4-893D-2517E8D40A44}"/>
          </ac:spMkLst>
        </pc:spChg>
        <pc:spChg chg="mod">
          <ac:chgData name="Mueller, Axel (Nokia - FR/Paris-Saclay)" userId="6b065ed8-40bf-4bd7-b1e4-242bb2fb76f9" providerId="ADAL" clId="{0D1FA69D-74CD-4F0F-8317-9FA089250CB3}" dt="2020-06-04T01:03:06.095" v="270" actId="6549"/>
          <ac:spMkLst>
            <pc:docMk/>
            <pc:sldMk cId="3795300960" sldId="342"/>
            <ac:spMk id="3" creationId="{90FEB1A2-A710-404D-BD87-270271DA8607}"/>
          </ac:spMkLst>
        </pc:spChg>
        <pc:graphicFrameChg chg="mod">
          <ac:chgData name="Mueller, Axel (Nokia - FR/Paris-Saclay)" userId="6b065ed8-40bf-4bd7-b1e4-242bb2fb76f9" providerId="ADAL" clId="{0D1FA69D-74CD-4F0F-8317-9FA089250CB3}" dt="2020-06-04T01:02:50.369" v="267" actId="1076"/>
          <ac:graphicFrameMkLst>
            <pc:docMk/>
            <pc:sldMk cId="3795300960" sldId="342"/>
            <ac:graphicFrameMk id="5" creationId="{CBAE683F-8501-4D2D-9F1E-0EE825854B00}"/>
          </ac:graphicFrameMkLst>
        </pc:graphicFrameChg>
        <pc:graphicFrameChg chg="mod">
          <ac:chgData name="Mueller, Axel (Nokia - FR/Paris-Saclay)" userId="6b065ed8-40bf-4bd7-b1e4-242bb2fb76f9" providerId="ADAL" clId="{0D1FA69D-74CD-4F0F-8317-9FA089250CB3}" dt="2020-06-04T01:02:58.411" v="269" actId="1076"/>
          <ac:graphicFrameMkLst>
            <pc:docMk/>
            <pc:sldMk cId="3795300960" sldId="342"/>
            <ac:graphicFrameMk id="6" creationId="{B9FEB569-F393-4568-A063-557947051E99}"/>
          </ac:graphicFrameMkLst>
        </pc:graphicFrameChg>
        <pc:graphicFrameChg chg="mod">
          <ac:chgData name="Mueller, Axel (Nokia - FR/Paris-Saclay)" userId="6b065ed8-40bf-4bd7-b1e4-242bb2fb76f9" providerId="ADAL" clId="{0D1FA69D-74CD-4F0F-8317-9FA089250CB3}" dt="2020-06-04T01:02:53.688" v="268" actId="1076"/>
          <ac:graphicFrameMkLst>
            <pc:docMk/>
            <pc:sldMk cId="3795300960" sldId="342"/>
            <ac:graphicFrameMk id="8" creationId="{03CE4191-F817-40E7-8D61-8E1069E60A7D}"/>
          </ac:graphicFrameMkLst>
        </pc:graphicFrameChg>
      </pc:sldChg>
      <pc:sldChg chg="modSp">
        <pc:chgData name="Mueller, Axel (Nokia - FR/Paris-Saclay)" userId="6b065ed8-40bf-4bd7-b1e4-242bb2fb76f9" providerId="ADAL" clId="{0D1FA69D-74CD-4F0F-8317-9FA089250CB3}" dt="2020-06-04T01:05:44.570" v="308" actId="6549"/>
        <pc:sldMkLst>
          <pc:docMk/>
          <pc:sldMk cId="2961382612" sldId="343"/>
        </pc:sldMkLst>
        <pc:spChg chg="mod">
          <ac:chgData name="Mueller, Axel (Nokia - FR/Paris-Saclay)" userId="6b065ed8-40bf-4bd7-b1e4-242bb2fb76f9" providerId="ADAL" clId="{0D1FA69D-74CD-4F0F-8317-9FA089250CB3}" dt="2020-06-04T01:05:44.570" v="308" actId="6549"/>
          <ac:spMkLst>
            <pc:docMk/>
            <pc:sldMk cId="2961382612" sldId="343"/>
            <ac:spMk id="3" creationId="{90FEB1A2-A710-404D-BD87-270271DA8607}"/>
          </ac:spMkLst>
        </pc:spChg>
      </pc:sldChg>
      <pc:sldChg chg="modSp">
        <pc:chgData name="Mueller, Axel (Nokia - FR/Paris-Saclay)" userId="6b065ed8-40bf-4bd7-b1e4-242bb2fb76f9" providerId="ADAL" clId="{0D1FA69D-74CD-4F0F-8317-9FA089250CB3}" dt="2020-06-04T01:10:23.461" v="413" actId="6549"/>
        <pc:sldMkLst>
          <pc:docMk/>
          <pc:sldMk cId="260722815" sldId="345"/>
        </pc:sldMkLst>
        <pc:spChg chg="mod">
          <ac:chgData name="Mueller, Axel (Nokia - FR/Paris-Saclay)" userId="6b065ed8-40bf-4bd7-b1e4-242bb2fb76f9" providerId="ADAL" clId="{0D1FA69D-74CD-4F0F-8317-9FA089250CB3}" dt="2020-06-04T01:10:23.461" v="413" actId="6549"/>
          <ac:spMkLst>
            <pc:docMk/>
            <pc:sldMk cId="260722815" sldId="345"/>
            <ac:spMk id="3" creationId="{90FEB1A2-A710-404D-BD87-270271DA8607}"/>
          </ac:spMkLst>
        </pc:spChg>
      </pc:sldChg>
      <pc:sldChg chg="modSp">
        <pc:chgData name="Mueller, Axel (Nokia - FR/Paris-Saclay)" userId="6b065ed8-40bf-4bd7-b1e4-242bb2fb76f9" providerId="ADAL" clId="{0D1FA69D-74CD-4F0F-8317-9FA089250CB3}" dt="2020-06-04T01:11:28.639" v="439" actId="20577"/>
        <pc:sldMkLst>
          <pc:docMk/>
          <pc:sldMk cId="4157386101" sldId="346"/>
        </pc:sldMkLst>
        <pc:spChg chg="mod">
          <ac:chgData name="Mueller, Axel (Nokia - FR/Paris-Saclay)" userId="6b065ed8-40bf-4bd7-b1e4-242bb2fb76f9" providerId="ADAL" clId="{0D1FA69D-74CD-4F0F-8317-9FA089250CB3}" dt="2020-06-04T01:11:28.639" v="439" actId="20577"/>
          <ac:spMkLst>
            <pc:docMk/>
            <pc:sldMk cId="4157386101" sldId="346"/>
            <ac:spMk id="2" creationId="{E8FE4DA5-085E-49E4-893D-2517E8D40A44}"/>
          </ac:spMkLst>
        </pc:spChg>
        <pc:spChg chg="mod">
          <ac:chgData name="Mueller, Axel (Nokia - FR/Paris-Saclay)" userId="6b065ed8-40bf-4bd7-b1e4-242bb2fb76f9" providerId="ADAL" clId="{0D1FA69D-74CD-4F0F-8317-9FA089250CB3}" dt="2020-06-04T01:10:31.269" v="414" actId="13926"/>
          <ac:spMkLst>
            <pc:docMk/>
            <pc:sldMk cId="4157386101" sldId="346"/>
            <ac:spMk id="3" creationId="{90FEB1A2-A710-404D-BD87-270271DA8607}"/>
          </ac:spMkLst>
        </pc:spChg>
      </pc:sldChg>
      <pc:sldChg chg="modSp">
        <pc:chgData name="Mueller, Axel (Nokia - FR/Paris-Saclay)" userId="6b065ed8-40bf-4bd7-b1e4-242bb2fb76f9" providerId="ADAL" clId="{0D1FA69D-74CD-4F0F-8317-9FA089250CB3}" dt="2020-06-04T01:14:16.008" v="462" actId="6549"/>
        <pc:sldMkLst>
          <pc:docMk/>
          <pc:sldMk cId="3877303084" sldId="348"/>
        </pc:sldMkLst>
        <pc:spChg chg="mod">
          <ac:chgData name="Mueller, Axel (Nokia - FR/Paris-Saclay)" userId="6b065ed8-40bf-4bd7-b1e4-242bb2fb76f9" providerId="ADAL" clId="{0D1FA69D-74CD-4F0F-8317-9FA089250CB3}" dt="2020-06-04T01:14:16.008" v="462" actId="6549"/>
          <ac:spMkLst>
            <pc:docMk/>
            <pc:sldMk cId="3877303084" sldId="348"/>
            <ac:spMk id="3" creationId="{90FEB1A2-A710-404D-BD87-270271DA8607}"/>
          </ac:spMkLst>
        </pc:spChg>
      </pc:sldChg>
      <pc:sldChg chg="modSp">
        <pc:chgData name="Mueller, Axel (Nokia - FR/Paris-Saclay)" userId="6b065ed8-40bf-4bd7-b1e4-242bb2fb76f9" providerId="ADAL" clId="{0D1FA69D-74CD-4F0F-8317-9FA089250CB3}" dt="2020-06-04T01:13:54.978" v="459" actId="6549"/>
        <pc:sldMkLst>
          <pc:docMk/>
          <pc:sldMk cId="859011147" sldId="349"/>
        </pc:sldMkLst>
        <pc:spChg chg="mod">
          <ac:chgData name="Mueller, Axel (Nokia - FR/Paris-Saclay)" userId="6b065ed8-40bf-4bd7-b1e4-242bb2fb76f9" providerId="ADAL" clId="{0D1FA69D-74CD-4F0F-8317-9FA089250CB3}" dt="2020-06-04T01:13:54.978" v="459" actId="6549"/>
          <ac:spMkLst>
            <pc:docMk/>
            <pc:sldMk cId="859011147" sldId="349"/>
            <ac:spMk id="3" creationId="{90FEB1A2-A710-404D-BD87-270271DA8607}"/>
          </ac:spMkLst>
        </pc:spChg>
      </pc:sldChg>
      <pc:sldChg chg="modSp del">
        <pc:chgData name="Mueller, Axel (Nokia - FR/Paris-Saclay)" userId="6b065ed8-40bf-4bd7-b1e4-242bb2fb76f9" providerId="ADAL" clId="{0D1FA69D-74CD-4F0F-8317-9FA089250CB3}" dt="2020-06-04T00:55:02.357" v="116" actId="2696"/>
        <pc:sldMkLst>
          <pc:docMk/>
          <pc:sldMk cId="145246032" sldId="350"/>
        </pc:sldMkLst>
        <pc:spChg chg="mod">
          <ac:chgData name="Mueller, Axel (Nokia - FR/Paris-Saclay)" userId="6b065ed8-40bf-4bd7-b1e4-242bb2fb76f9" providerId="ADAL" clId="{0D1FA69D-74CD-4F0F-8317-9FA089250CB3}" dt="2020-06-04T00:54:13.722" v="102" actId="27636"/>
          <ac:spMkLst>
            <pc:docMk/>
            <pc:sldMk cId="145246032" sldId="350"/>
            <ac:spMk id="3" creationId="{BE5F62D7-4E30-48AD-8AB2-8D4B95BC95F1}"/>
          </ac:spMkLst>
        </pc:spChg>
      </pc:sldChg>
      <pc:sldChg chg="del">
        <pc:chgData name="Mueller, Axel (Nokia - FR/Paris-Saclay)" userId="6b065ed8-40bf-4bd7-b1e4-242bb2fb76f9" providerId="ADAL" clId="{0D1FA69D-74CD-4F0F-8317-9FA089250CB3}" dt="2020-06-04T00:56:42.319" v="180" actId="2696"/>
        <pc:sldMkLst>
          <pc:docMk/>
          <pc:sldMk cId="2499904366" sldId="351"/>
        </pc:sldMkLst>
      </pc:sldChg>
      <pc:sldChg chg="del">
        <pc:chgData name="Mueller, Axel (Nokia - FR/Paris-Saclay)" userId="6b065ed8-40bf-4bd7-b1e4-242bb2fb76f9" providerId="ADAL" clId="{0D1FA69D-74CD-4F0F-8317-9FA089250CB3}" dt="2020-06-04T00:59:31.674" v="214" actId="2696"/>
        <pc:sldMkLst>
          <pc:docMk/>
          <pc:sldMk cId="680906791" sldId="352"/>
        </pc:sldMkLst>
      </pc:sldChg>
      <pc:sldChg chg="modSp">
        <pc:chgData name="Mueller, Axel (Nokia - FR/Paris-Saclay)" userId="6b065ed8-40bf-4bd7-b1e4-242bb2fb76f9" providerId="ADAL" clId="{0D1FA69D-74CD-4F0F-8317-9FA089250CB3}" dt="2020-06-04T01:03:12.223" v="271" actId="6549"/>
        <pc:sldMkLst>
          <pc:docMk/>
          <pc:sldMk cId="426415880" sldId="353"/>
        </pc:sldMkLst>
        <pc:spChg chg="mod">
          <ac:chgData name="Mueller, Axel (Nokia - FR/Paris-Saclay)" userId="6b065ed8-40bf-4bd7-b1e4-242bb2fb76f9" providerId="ADAL" clId="{0D1FA69D-74CD-4F0F-8317-9FA089250CB3}" dt="2020-06-04T01:01:58.332" v="257" actId="20577"/>
          <ac:spMkLst>
            <pc:docMk/>
            <pc:sldMk cId="426415880" sldId="353"/>
            <ac:spMk id="2" creationId="{E8FE4DA5-085E-49E4-893D-2517E8D40A44}"/>
          </ac:spMkLst>
        </pc:spChg>
        <pc:spChg chg="mod">
          <ac:chgData name="Mueller, Axel (Nokia - FR/Paris-Saclay)" userId="6b065ed8-40bf-4bd7-b1e4-242bb2fb76f9" providerId="ADAL" clId="{0D1FA69D-74CD-4F0F-8317-9FA089250CB3}" dt="2020-06-04T01:03:12.223" v="271" actId="6549"/>
          <ac:spMkLst>
            <pc:docMk/>
            <pc:sldMk cId="426415880" sldId="353"/>
            <ac:spMk id="3" creationId="{90FEB1A2-A710-404D-BD87-270271DA8607}"/>
          </ac:spMkLst>
        </pc:spChg>
      </pc:sldChg>
      <pc:sldChg chg="modSp del">
        <pc:chgData name="Mueller, Axel (Nokia - FR/Paris-Saclay)" userId="6b065ed8-40bf-4bd7-b1e4-242bb2fb76f9" providerId="ADAL" clId="{0D1FA69D-74CD-4F0F-8317-9FA089250CB3}" dt="2020-06-04T01:15:08.007" v="463" actId="2696"/>
        <pc:sldMkLst>
          <pc:docMk/>
          <pc:sldMk cId="114538653" sldId="354"/>
        </pc:sldMkLst>
        <pc:spChg chg="mod">
          <ac:chgData name="Mueller, Axel (Nokia - FR/Paris-Saclay)" userId="6b065ed8-40bf-4bd7-b1e4-242bb2fb76f9" providerId="ADAL" clId="{0D1FA69D-74CD-4F0F-8317-9FA089250CB3}" dt="2020-06-04T01:04:41.479" v="293" actId="27636"/>
          <ac:spMkLst>
            <pc:docMk/>
            <pc:sldMk cId="114538653" sldId="354"/>
            <ac:spMk id="3" creationId="{90FEB1A2-A710-404D-BD87-270271DA8607}"/>
          </ac:spMkLst>
        </pc:spChg>
      </pc:sldChg>
      <pc:sldChg chg="del">
        <pc:chgData name="Mueller, Axel (Nokia - FR/Paris-Saclay)" userId="6b065ed8-40bf-4bd7-b1e4-242bb2fb76f9" providerId="ADAL" clId="{0D1FA69D-74CD-4F0F-8317-9FA089250CB3}" dt="2020-06-04T00:51:03.626" v="1" actId="2696"/>
        <pc:sldMkLst>
          <pc:docMk/>
          <pc:sldMk cId="72500026" sldId="355"/>
        </pc:sldMkLst>
      </pc:sldChg>
      <pc:sldChg chg="modSp">
        <pc:chgData name="Mueller, Axel (Nokia - FR/Paris-Saclay)" userId="6b065ed8-40bf-4bd7-b1e4-242bb2fb76f9" providerId="ADAL" clId="{0D1FA69D-74CD-4F0F-8317-9FA089250CB3}" dt="2020-06-04T00:59:21.311" v="213" actId="13926"/>
        <pc:sldMkLst>
          <pc:docMk/>
          <pc:sldMk cId="1850324529" sldId="356"/>
        </pc:sldMkLst>
        <pc:spChg chg="mod">
          <ac:chgData name="Mueller, Axel (Nokia - FR/Paris-Saclay)" userId="6b065ed8-40bf-4bd7-b1e4-242bb2fb76f9" providerId="ADAL" clId="{0D1FA69D-74CD-4F0F-8317-9FA089250CB3}" dt="2020-06-04T00:59:21.311" v="213" actId="13926"/>
          <ac:spMkLst>
            <pc:docMk/>
            <pc:sldMk cId="1850324529" sldId="356"/>
            <ac:spMk id="3" creationId="{EC865DAB-CC9F-4DB6-AAFF-F211D532FCFE}"/>
          </ac:spMkLst>
        </pc:spChg>
      </pc:sldChg>
      <pc:sldChg chg="modSp add del">
        <pc:chgData name="Mueller, Axel (Nokia - FR/Paris-Saclay)" userId="6b065ed8-40bf-4bd7-b1e4-242bb2fb76f9" providerId="ADAL" clId="{0D1FA69D-74CD-4F0F-8317-9FA089250CB3}" dt="2020-06-04T01:13:48.675" v="458" actId="2696"/>
        <pc:sldMkLst>
          <pc:docMk/>
          <pc:sldMk cId="1035587061" sldId="357"/>
        </pc:sldMkLst>
        <pc:spChg chg="mod">
          <ac:chgData name="Mueller, Axel (Nokia - FR/Paris-Saclay)" userId="6b065ed8-40bf-4bd7-b1e4-242bb2fb76f9" providerId="ADAL" clId="{0D1FA69D-74CD-4F0F-8317-9FA089250CB3}" dt="2020-06-04T01:12:33.537" v="445" actId="27636"/>
          <ac:spMkLst>
            <pc:docMk/>
            <pc:sldMk cId="1035587061" sldId="357"/>
            <ac:spMk id="3" creationId="{90FEB1A2-A710-404D-BD87-270271DA8607}"/>
          </ac:spMkLst>
        </pc:spChg>
      </pc:sldChg>
    </pc:docChg>
  </pc:docChgLst>
  <pc:docChgLst>
    <pc:chgData name="Mueller, Axel (Nokia - FR/Paris-Saclay)" userId="6b065ed8-40bf-4bd7-b1e4-242bb2fb76f9" providerId="ADAL" clId="{45ECB469-050F-4C44-8F4C-1A1CFC0E56EE}"/>
    <pc:docChg chg="undo redo custSel addSld delSld modSld sldOrd">
      <pc:chgData name="Mueller, Axel (Nokia - FR/Paris-Saclay)" userId="6b065ed8-40bf-4bd7-b1e4-242bb2fb76f9" providerId="ADAL" clId="{45ECB469-050F-4C44-8F4C-1A1CFC0E56EE}" dt="2020-08-22T16:20:11.806" v="586" actId="2696"/>
      <pc:docMkLst>
        <pc:docMk/>
      </pc:docMkLst>
      <pc:sldChg chg="modSp">
        <pc:chgData name="Mueller, Axel (Nokia - FR/Paris-Saclay)" userId="6b065ed8-40bf-4bd7-b1e4-242bb2fb76f9" providerId="ADAL" clId="{45ECB469-050F-4C44-8F4C-1A1CFC0E56EE}" dt="2020-08-22T15:04:51.993" v="99"/>
        <pc:sldMkLst>
          <pc:docMk/>
          <pc:sldMk cId="3181677693" sldId="256"/>
        </pc:sldMkLst>
        <pc:spChg chg="mod">
          <ac:chgData name="Mueller, Axel (Nokia - FR/Paris-Saclay)" userId="6b065ed8-40bf-4bd7-b1e4-242bb2fb76f9" providerId="ADAL" clId="{45ECB469-050F-4C44-8F4C-1A1CFC0E56EE}" dt="2020-08-22T15:04:51.993" v="99"/>
          <ac:spMkLst>
            <pc:docMk/>
            <pc:sldMk cId="3181677693" sldId="256"/>
            <ac:spMk id="4" creationId="{00000000-0000-0000-0000-000000000000}"/>
          </ac:spMkLst>
        </pc:spChg>
        <pc:spChg chg="mod">
          <ac:chgData name="Mueller, Axel (Nokia - FR/Paris-Saclay)" userId="6b065ed8-40bf-4bd7-b1e4-242bb2fb76f9" providerId="ADAL" clId="{45ECB469-050F-4C44-8F4C-1A1CFC0E56EE}" dt="2020-08-22T15:04:34.198" v="90" actId="207"/>
          <ac:spMkLst>
            <pc:docMk/>
            <pc:sldMk cId="3181677693" sldId="256"/>
            <ac:spMk id="5" creationId="{00000000-0000-0000-0000-000000000000}"/>
          </ac:spMkLst>
        </pc:spChg>
      </pc:sldChg>
      <pc:sldChg chg="modSp">
        <pc:chgData name="Mueller, Axel (Nokia - FR/Paris-Saclay)" userId="6b065ed8-40bf-4bd7-b1e4-242bb2fb76f9" providerId="ADAL" clId="{45ECB469-050F-4C44-8F4C-1A1CFC0E56EE}" dt="2020-08-22T15:35:12.220" v="338" actId="6549"/>
        <pc:sldMkLst>
          <pc:docMk/>
          <pc:sldMk cId="1605875411" sldId="330"/>
        </pc:sldMkLst>
        <pc:graphicFrameChg chg="mod modGraphic">
          <ac:chgData name="Mueller, Axel (Nokia - FR/Paris-Saclay)" userId="6b065ed8-40bf-4bd7-b1e4-242bb2fb76f9" providerId="ADAL" clId="{45ECB469-050F-4C44-8F4C-1A1CFC0E56EE}" dt="2020-08-22T15:35:12.220" v="338" actId="6549"/>
          <ac:graphicFrameMkLst>
            <pc:docMk/>
            <pc:sldMk cId="1605875411" sldId="330"/>
            <ac:graphicFrameMk id="6" creationId="{F3619A60-106B-43EC-9C6D-950FB5FCEFC7}"/>
          </ac:graphicFrameMkLst>
        </pc:graphicFrameChg>
      </pc:sldChg>
      <pc:sldChg chg="modSp">
        <pc:chgData name="Mueller, Axel (Nokia - FR/Paris-Saclay)" userId="6b065ed8-40bf-4bd7-b1e4-242bb2fb76f9" providerId="ADAL" clId="{45ECB469-050F-4C44-8F4C-1A1CFC0E56EE}" dt="2020-08-22T15:04:17.515" v="83" actId="20577"/>
        <pc:sldMkLst>
          <pc:docMk/>
          <pc:sldMk cId="179171565" sldId="332"/>
        </pc:sldMkLst>
        <pc:spChg chg="mod">
          <ac:chgData name="Mueller, Axel (Nokia - FR/Paris-Saclay)" userId="6b065ed8-40bf-4bd7-b1e4-242bb2fb76f9" providerId="ADAL" clId="{45ECB469-050F-4C44-8F4C-1A1CFC0E56EE}" dt="2020-08-22T15:04:17.515" v="83" actId="20577"/>
          <ac:spMkLst>
            <pc:docMk/>
            <pc:sldMk cId="179171565" sldId="332"/>
            <ac:spMk id="3" creationId="{4CFBAB26-4523-46D1-A6EC-C5F62C285619}"/>
          </ac:spMkLst>
        </pc:spChg>
      </pc:sldChg>
      <pc:sldChg chg="modSp">
        <pc:chgData name="Mueller, Axel (Nokia - FR/Paris-Saclay)" userId="6b065ed8-40bf-4bd7-b1e4-242bb2fb76f9" providerId="ADAL" clId="{45ECB469-050F-4C44-8F4C-1A1CFC0E56EE}" dt="2020-08-22T15:30:12.520" v="225" actId="13926"/>
        <pc:sldMkLst>
          <pc:docMk/>
          <pc:sldMk cId="3723471719" sldId="334"/>
        </pc:sldMkLst>
        <pc:spChg chg="mod">
          <ac:chgData name="Mueller, Axel (Nokia - FR/Paris-Saclay)" userId="6b065ed8-40bf-4bd7-b1e4-242bb2fb76f9" providerId="ADAL" clId="{45ECB469-050F-4C44-8F4C-1A1CFC0E56EE}" dt="2020-08-22T15:30:12.520" v="225" actId="13926"/>
          <ac:spMkLst>
            <pc:docMk/>
            <pc:sldMk cId="3723471719" sldId="334"/>
            <ac:spMk id="3" creationId="{CEEE3967-5931-4678-811B-C8B43E27CAD1}"/>
          </ac:spMkLst>
        </pc:spChg>
      </pc:sldChg>
      <pc:sldChg chg="del">
        <pc:chgData name="Mueller, Axel (Nokia - FR/Paris-Saclay)" userId="6b065ed8-40bf-4bd7-b1e4-242bb2fb76f9" providerId="ADAL" clId="{45ECB469-050F-4C44-8F4C-1A1CFC0E56EE}" dt="2020-08-22T15:05:34.573" v="100" actId="2696"/>
        <pc:sldMkLst>
          <pc:docMk/>
          <pc:sldMk cId="2753784833" sldId="335"/>
        </pc:sldMkLst>
      </pc:sldChg>
      <pc:sldChg chg="del">
        <pc:chgData name="Mueller, Axel (Nokia - FR/Paris-Saclay)" userId="6b065ed8-40bf-4bd7-b1e4-242bb2fb76f9" providerId="ADAL" clId="{45ECB469-050F-4C44-8F4C-1A1CFC0E56EE}" dt="2020-08-22T15:05:34.590" v="101" actId="2696"/>
        <pc:sldMkLst>
          <pc:docMk/>
          <pc:sldMk cId="2534444611" sldId="336"/>
        </pc:sldMkLst>
      </pc:sldChg>
      <pc:sldChg chg="del">
        <pc:chgData name="Mueller, Axel (Nokia - FR/Paris-Saclay)" userId="6b065ed8-40bf-4bd7-b1e4-242bb2fb76f9" providerId="ADAL" clId="{45ECB469-050F-4C44-8F4C-1A1CFC0E56EE}" dt="2020-08-22T15:05:34.646" v="103" actId="2696"/>
        <pc:sldMkLst>
          <pc:docMk/>
          <pc:sldMk cId="2571750554" sldId="338"/>
        </pc:sldMkLst>
      </pc:sldChg>
      <pc:sldChg chg="del">
        <pc:chgData name="Mueller, Axel (Nokia - FR/Paris-Saclay)" userId="6b065ed8-40bf-4bd7-b1e4-242bb2fb76f9" providerId="ADAL" clId="{45ECB469-050F-4C44-8F4C-1A1CFC0E56EE}" dt="2020-08-22T15:05:34.723" v="104" actId="2696"/>
        <pc:sldMkLst>
          <pc:docMk/>
          <pc:sldMk cId="2170918088" sldId="339"/>
        </pc:sldMkLst>
      </pc:sldChg>
      <pc:sldChg chg="del">
        <pc:chgData name="Mueller, Axel (Nokia - FR/Paris-Saclay)" userId="6b065ed8-40bf-4bd7-b1e4-242bb2fb76f9" providerId="ADAL" clId="{45ECB469-050F-4C44-8F4C-1A1CFC0E56EE}" dt="2020-08-22T15:52:20.075" v="479" actId="2696"/>
        <pc:sldMkLst>
          <pc:docMk/>
          <pc:sldMk cId="259098956" sldId="341"/>
        </pc:sldMkLst>
      </pc:sldChg>
      <pc:sldChg chg="del">
        <pc:chgData name="Mueller, Axel (Nokia - FR/Paris-Saclay)" userId="6b065ed8-40bf-4bd7-b1e4-242bb2fb76f9" providerId="ADAL" clId="{45ECB469-050F-4C44-8F4C-1A1CFC0E56EE}" dt="2020-08-22T15:52:20.090" v="480" actId="2696"/>
        <pc:sldMkLst>
          <pc:docMk/>
          <pc:sldMk cId="3795300960" sldId="342"/>
        </pc:sldMkLst>
      </pc:sldChg>
      <pc:sldChg chg="del">
        <pc:chgData name="Mueller, Axel (Nokia - FR/Paris-Saclay)" userId="6b065ed8-40bf-4bd7-b1e4-242bb2fb76f9" providerId="ADAL" clId="{45ECB469-050F-4C44-8F4C-1A1CFC0E56EE}" dt="2020-08-22T15:52:20.116" v="482" actId="2696"/>
        <pc:sldMkLst>
          <pc:docMk/>
          <pc:sldMk cId="2961382612" sldId="343"/>
        </pc:sldMkLst>
      </pc:sldChg>
      <pc:sldChg chg="del">
        <pc:chgData name="Mueller, Axel (Nokia - FR/Paris-Saclay)" userId="6b065ed8-40bf-4bd7-b1e4-242bb2fb76f9" providerId="ADAL" clId="{45ECB469-050F-4C44-8F4C-1A1CFC0E56EE}" dt="2020-08-22T16:20:11.691" v="584" actId="2696"/>
        <pc:sldMkLst>
          <pc:docMk/>
          <pc:sldMk cId="260722815" sldId="345"/>
        </pc:sldMkLst>
      </pc:sldChg>
      <pc:sldChg chg="del">
        <pc:chgData name="Mueller, Axel (Nokia - FR/Paris-Saclay)" userId="6b065ed8-40bf-4bd7-b1e4-242bb2fb76f9" providerId="ADAL" clId="{45ECB469-050F-4C44-8F4C-1A1CFC0E56EE}" dt="2020-08-22T16:20:11.694" v="585" actId="2696"/>
        <pc:sldMkLst>
          <pc:docMk/>
          <pc:sldMk cId="4157386101" sldId="346"/>
        </pc:sldMkLst>
      </pc:sldChg>
      <pc:sldChg chg="del">
        <pc:chgData name="Mueller, Axel (Nokia - FR/Paris-Saclay)" userId="6b065ed8-40bf-4bd7-b1e4-242bb2fb76f9" providerId="ADAL" clId="{45ECB469-050F-4C44-8F4C-1A1CFC0E56EE}" dt="2020-08-22T16:20:11.806" v="586" actId="2696"/>
        <pc:sldMkLst>
          <pc:docMk/>
          <pc:sldMk cId="3877303084" sldId="348"/>
        </pc:sldMkLst>
      </pc:sldChg>
      <pc:sldChg chg="del">
        <pc:chgData name="Mueller, Axel (Nokia - FR/Paris-Saclay)" userId="6b065ed8-40bf-4bd7-b1e4-242bb2fb76f9" providerId="ADAL" clId="{45ECB469-050F-4C44-8F4C-1A1CFC0E56EE}" dt="2020-08-22T16:20:11.687" v="582" actId="2696"/>
        <pc:sldMkLst>
          <pc:docMk/>
          <pc:sldMk cId="859011147" sldId="349"/>
        </pc:sldMkLst>
      </pc:sldChg>
      <pc:sldChg chg="del">
        <pc:chgData name="Mueller, Axel (Nokia - FR/Paris-Saclay)" userId="6b065ed8-40bf-4bd7-b1e4-242bb2fb76f9" providerId="ADAL" clId="{45ECB469-050F-4C44-8F4C-1A1CFC0E56EE}" dt="2020-08-22T15:52:20.107" v="481" actId="2696"/>
        <pc:sldMkLst>
          <pc:docMk/>
          <pc:sldMk cId="426415880" sldId="353"/>
        </pc:sldMkLst>
      </pc:sldChg>
      <pc:sldChg chg="modSp add">
        <pc:chgData name="Mueller, Axel (Nokia - FR/Paris-Saclay)" userId="6b065ed8-40bf-4bd7-b1e4-242bb2fb76f9" providerId="ADAL" clId="{45ECB469-050F-4C44-8F4C-1A1CFC0E56EE}" dt="2020-08-22T15:29:55.784" v="209" actId="20577"/>
        <pc:sldMkLst>
          <pc:docMk/>
          <pc:sldMk cId="839112101" sldId="354"/>
        </pc:sldMkLst>
        <pc:spChg chg="mod">
          <ac:chgData name="Mueller, Axel (Nokia - FR/Paris-Saclay)" userId="6b065ed8-40bf-4bd7-b1e4-242bb2fb76f9" providerId="ADAL" clId="{45ECB469-050F-4C44-8F4C-1A1CFC0E56EE}" dt="2020-08-22T15:28:23.905" v="168" actId="27636"/>
          <ac:spMkLst>
            <pc:docMk/>
            <pc:sldMk cId="839112101" sldId="354"/>
            <ac:spMk id="2" creationId="{796C5AF4-9E72-4866-90B9-1FCB542CB3DC}"/>
          </ac:spMkLst>
        </pc:spChg>
        <pc:spChg chg="mod">
          <ac:chgData name="Mueller, Axel (Nokia - FR/Paris-Saclay)" userId="6b065ed8-40bf-4bd7-b1e4-242bb2fb76f9" providerId="ADAL" clId="{45ECB469-050F-4C44-8F4C-1A1CFC0E56EE}" dt="2020-08-22T15:29:55.784" v="209" actId="20577"/>
          <ac:spMkLst>
            <pc:docMk/>
            <pc:sldMk cId="839112101" sldId="354"/>
            <ac:spMk id="3" creationId="{2235DBF7-E55E-4B31-89B5-C53236D71351}"/>
          </ac:spMkLst>
        </pc:spChg>
      </pc:sldChg>
      <pc:sldChg chg="add del">
        <pc:chgData name="Mueller, Axel (Nokia - FR/Paris-Saclay)" userId="6b065ed8-40bf-4bd7-b1e4-242bb2fb76f9" providerId="ADAL" clId="{45ECB469-050F-4C44-8F4C-1A1CFC0E56EE}" dt="2020-08-22T15:08:42.450" v="150"/>
        <pc:sldMkLst>
          <pc:docMk/>
          <pc:sldMk cId="851885084" sldId="354"/>
        </pc:sldMkLst>
      </pc:sldChg>
      <pc:sldChg chg="add del">
        <pc:chgData name="Mueller, Axel (Nokia - FR/Paris-Saclay)" userId="6b065ed8-40bf-4bd7-b1e4-242bb2fb76f9" providerId="ADAL" clId="{45ECB469-050F-4C44-8F4C-1A1CFC0E56EE}" dt="2020-08-22T15:29:00.675" v="180"/>
        <pc:sldMkLst>
          <pc:docMk/>
          <pc:sldMk cId="2992243055" sldId="355"/>
        </pc:sldMkLst>
      </pc:sldChg>
      <pc:sldChg chg="modSp add">
        <pc:chgData name="Mueller, Axel (Nokia - FR/Paris-Saclay)" userId="6b065ed8-40bf-4bd7-b1e4-242bb2fb76f9" providerId="ADAL" clId="{45ECB469-050F-4C44-8F4C-1A1CFC0E56EE}" dt="2020-08-22T15:31:15.344" v="227" actId="27636"/>
        <pc:sldMkLst>
          <pc:docMk/>
          <pc:sldMk cId="3004321530" sldId="355"/>
        </pc:sldMkLst>
        <pc:spChg chg="mod">
          <ac:chgData name="Mueller, Axel (Nokia - FR/Paris-Saclay)" userId="6b065ed8-40bf-4bd7-b1e4-242bb2fb76f9" providerId="ADAL" clId="{45ECB469-050F-4C44-8F4C-1A1CFC0E56EE}" dt="2020-08-22T15:31:15.344" v="227" actId="27636"/>
          <ac:spMkLst>
            <pc:docMk/>
            <pc:sldMk cId="3004321530" sldId="355"/>
            <ac:spMk id="3" creationId="{2235DBF7-E55E-4B31-89B5-C53236D71351}"/>
          </ac:spMkLst>
        </pc:spChg>
      </pc:sldChg>
      <pc:sldChg chg="del">
        <pc:chgData name="Mueller, Axel (Nokia - FR/Paris-Saclay)" userId="6b065ed8-40bf-4bd7-b1e4-242bb2fb76f9" providerId="ADAL" clId="{45ECB469-050F-4C44-8F4C-1A1CFC0E56EE}" dt="2020-08-22T15:05:34.624" v="102" actId="2696"/>
        <pc:sldMkLst>
          <pc:docMk/>
          <pc:sldMk cId="1850324529" sldId="356"/>
        </pc:sldMkLst>
      </pc:sldChg>
      <pc:sldChg chg="modSp add">
        <pc:chgData name="Mueller, Axel (Nokia - FR/Paris-Saclay)" userId="6b065ed8-40bf-4bd7-b1e4-242bb2fb76f9" providerId="ADAL" clId="{45ECB469-050F-4C44-8F4C-1A1CFC0E56EE}" dt="2020-08-22T15:33:25.138" v="318" actId="15"/>
        <pc:sldMkLst>
          <pc:docMk/>
          <pc:sldMk cId="3734579256" sldId="356"/>
        </pc:sldMkLst>
        <pc:spChg chg="mod">
          <ac:chgData name="Mueller, Axel (Nokia - FR/Paris-Saclay)" userId="6b065ed8-40bf-4bd7-b1e4-242bb2fb76f9" providerId="ADAL" clId="{45ECB469-050F-4C44-8F4C-1A1CFC0E56EE}" dt="2020-08-22T15:33:25.138" v="318" actId="15"/>
          <ac:spMkLst>
            <pc:docMk/>
            <pc:sldMk cId="3734579256" sldId="356"/>
            <ac:spMk id="3" creationId="{2235DBF7-E55E-4B31-89B5-C53236D71351}"/>
          </ac:spMkLst>
        </pc:spChg>
      </pc:sldChg>
      <pc:sldChg chg="modSp add">
        <pc:chgData name="Mueller, Axel (Nokia - FR/Paris-Saclay)" userId="6b065ed8-40bf-4bd7-b1e4-242bb2fb76f9" providerId="ADAL" clId="{45ECB469-050F-4C44-8F4C-1A1CFC0E56EE}" dt="2020-08-22T15:34:07.634" v="336" actId="27636"/>
        <pc:sldMkLst>
          <pc:docMk/>
          <pc:sldMk cId="1446073442" sldId="357"/>
        </pc:sldMkLst>
        <pc:spChg chg="mod">
          <ac:chgData name="Mueller, Axel (Nokia - FR/Paris-Saclay)" userId="6b065ed8-40bf-4bd7-b1e4-242bb2fb76f9" providerId="ADAL" clId="{45ECB469-050F-4C44-8F4C-1A1CFC0E56EE}" dt="2020-08-22T15:34:07.634" v="336" actId="27636"/>
          <ac:spMkLst>
            <pc:docMk/>
            <pc:sldMk cId="1446073442" sldId="357"/>
            <ac:spMk id="3" creationId="{2235DBF7-E55E-4B31-89B5-C53236D71351}"/>
          </ac:spMkLst>
        </pc:spChg>
      </pc:sldChg>
      <pc:sldChg chg="modSp add">
        <pc:chgData name="Mueller, Axel (Nokia - FR/Paris-Saclay)" userId="6b065ed8-40bf-4bd7-b1e4-242bb2fb76f9" providerId="ADAL" clId="{45ECB469-050F-4C44-8F4C-1A1CFC0E56EE}" dt="2020-08-22T15:36:08.494" v="359" actId="13926"/>
        <pc:sldMkLst>
          <pc:docMk/>
          <pc:sldMk cId="651365267" sldId="358"/>
        </pc:sldMkLst>
        <pc:spChg chg="mod">
          <ac:chgData name="Mueller, Axel (Nokia - FR/Paris-Saclay)" userId="6b065ed8-40bf-4bd7-b1e4-242bb2fb76f9" providerId="ADAL" clId="{45ECB469-050F-4C44-8F4C-1A1CFC0E56EE}" dt="2020-08-22T15:35:50.623" v="353" actId="27636"/>
          <ac:spMkLst>
            <pc:docMk/>
            <pc:sldMk cId="651365267" sldId="358"/>
            <ac:spMk id="2" creationId="{84E76D8D-6860-4FDC-91B7-964725F79ABF}"/>
          </ac:spMkLst>
        </pc:spChg>
        <pc:spChg chg="mod">
          <ac:chgData name="Mueller, Axel (Nokia - FR/Paris-Saclay)" userId="6b065ed8-40bf-4bd7-b1e4-242bb2fb76f9" providerId="ADAL" clId="{45ECB469-050F-4C44-8F4C-1A1CFC0E56EE}" dt="2020-08-22T15:36:08.494" v="359" actId="13926"/>
          <ac:spMkLst>
            <pc:docMk/>
            <pc:sldMk cId="651365267" sldId="358"/>
            <ac:spMk id="3" creationId="{6B5BF179-CEE1-46A5-9DE6-92F452E2F42E}"/>
          </ac:spMkLst>
        </pc:spChg>
      </pc:sldChg>
      <pc:sldChg chg="modSp add">
        <pc:chgData name="Mueller, Axel (Nokia - FR/Paris-Saclay)" userId="6b065ed8-40bf-4bd7-b1e4-242bb2fb76f9" providerId="ADAL" clId="{45ECB469-050F-4C44-8F4C-1A1CFC0E56EE}" dt="2020-08-22T15:47:14.773" v="386" actId="15"/>
        <pc:sldMkLst>
          <pc:docMk/>
          <pc:sldMk cId="1870683686" sldId="359"/>
        </pc:sldMkLst>
        <pc:spChg chg="mod">
          <ac:chgData name="Mueller, Axel (Nokia - FR/Paris-Saclay)" userId="6b065ed8-40bf-4bd7-b1e4-242bb2fb76f9" providerId="ADAL" clId="{45ECB469-050F-4C44-8F4C-1A1CFC0E56EE}" dt="2020-08-22T15:46:55.152" v="376" actId="27636"/>
          <ac:spMkLst>
            <pc:docMk/>
            <pc:sldMk cId="1870683686" sldId="359"/>
            <ac:spMk id="2" creationId="{0A724BA0-5C2F-40FD-9115-0B9B0235210D}"/>
          </ac:spMkLst>
        </pc:spChg>
        <pc:spChg chg="mod">
          <ac:chgData name="Mueller, Axel (Nokia - FR/Paris-Saclay)" userId="6b065ed8-40bf-4bd7-b1e4-242bb2fb76f9" providerId="ADAL" clId="{45ECB469-050F-4C44-8F4C-1A1CFC0E56EE}" dt="2020-08-22T15:47:14.773" v="386" actId="15"/>
          <ac:spMkLst>
            <pc:docMk/>
            <pc:sldMk cId="1870683686" sldId="359"/>
            <ac:spMk id="3" creationId="{C3063EF5-06CA-4968-A3A4-27A948244291}"/>
          </ac:spMkLst>
        </pc:spChg>
      </pc:sldChg>
      <pc:sldChg chg="delSp add del ord">
        <pc:chgData name="Mueller, Axel (Nokia - FR/Paris-Saclay)" userId="6b065ed8-40bf-4bd7-b1e4-242bb2fb76f9" providerId="ADAL" clId="{45ECB469-050F-4C44-8F4C-1A1CFC0E56EE}" dt="2020-08-22T16:20:11.689" v="583" actId="2696"/>
        <pc:sldMkLst>
          <pc:docMk/>
          <pc:sldMk cId="1530334424" sldId="360"/>
        </pc:sldMkLst>
        <pc:spChg chg="del">
          <ac:chgData name="Mueller, Axel (Nokia - FR/Paris-Saclay)" userId="6b065ed8-40bf-4bd7-b1e4-242bb2fb76f9" providerId="ADAL" clId="{45ECB469-050F-4C44-8F4C-1A1CFC0E56EE}" dt="2020-08-22T15:46:37.414" v="362"/>
          <ac:spMkLst>
            <pc:docMk/>
            <pc:sldMk cId="1530334424" sldId="360"/>
            <ac:spMk id="2" creationId="{38C816E2-955E-470D-AA95-52EACCB8EB78}"/>
          </ac:spMkLst>
        </pc:spChg>
        <pc:spChg chg="del">
          <ac:chgData name="Mueller, Axel (Nokia - FR/Paris-Saclay)" userId="6b065ed8-40bf-4bd7-b1e4-242bb2fb76f9" providerId="ADAL" clId="{45ECB469-050F-4C44-8F4C-1A1CFC0E56EE}" dt="2020-08-22T15:46:37.414" v="362"/>
          <ac:spMkLst>
            <pc:docMk/>
            <pc:sldMk cId="1530334424" sldId="360"/>
            <ac:spMk id="3" creationId="{EE759FF8-93B3-48D9-9882-2064DC5E045B}"/>
          </ac:spMkLst>
        </pc:spChg>
      </pc:sldChg>
      <pc:sldChg chg="addSp modSp add">
        <pc:chgData name="Mueller, Axel (Nokia - FR/Paris-Saclay)" userId="6b065ed8-40bf-4bd7-b1e4-242bb2fb76f9" providerId="ADAL" clId="{45ECB469-050F-4C44-8F4C-1A1CFC0E56EE}" dt="2020-08-22T15:51:02.728" v="469" actId="1076"/>
        <pc:sldMkLst>
          <pc:docMk/>
          <pc:sldMk cId="1504558730" sldId="361"/>
        </pc:sldMkLst>
        <pc:spChg chg="mod">
          <ac:chgData name="Mueller, Axel (Nokia - FR/Paris-Saclay)" userId="6b065ed8-40bf-4bd7-b1e4-242bb2fb76f9" providerId="ADAL" clId="{45ECB469-050F-4C44-8F4C-1A1CFC0E56EE}" dt="2020-08-22T15:47:43.626" v="393" actId="27636"/>
          <ac:spMkLst>
            <pc:docMk/>
            <pc:sldMk cId="1504558730" sldId="361"/>
            <ac:spMk id="2" creationId="{0A724BA0-5C2F-40FD-9115-0B9B0235210D}"/>
          </ac:spMkLst>
        </pc:spChg>
        <pc:spChg chg="mod">
          <ac:chgData name="Mueller, Axel (Nokia - FR/Paris-Saclay)" userId="6b065ed8-40bf-4bd7-b1e4-242bb2fb76f9" providerId="ADAL" clId="{45ECB469-050F-4C44-8F4C-1A1CFC0E56EE}" dt="2020-08-22T15:50:48.663" v="466" actId="20577"/>
          <ac:spMkLst>
            <pc:docMk/>
            <pc:sldMk cId="1504558730" sldId="361"/>
            <ac:spMk id="3" creationId="{C3063EF5-06CA-4968-A3A4-27A948244291}"/>
          </ac:spMkLst>
        </pc:spChg>
        <pc:graphicFrameChg chg="add mod">
          <ac:chgData name="Mueller, Axel (Nokia - FR/Paris-Saclay)" userId="6b065ed8-40bf-4bd7-b1e4-242bb2fb76f9" providerId="ADAL" clId="{45ECB469-050F-4C44-8F4C-1A1CFC0E56EE}" dt="2020-08-22T15:50:56.379" v="468" actId="1076"/>
          <ac:graphicFrameMkLst>
            <pc:docMk/>
            <pc:sldMk cId="1504558730" sldId="361"/>
            <ac:graphicFrameMk id="5" creationId="{C121ED7D-5EF0-400B-A4BF-8D268F1C6950}"/>
          </ac:graphicFrameMkLst>
        </pc:graphicFrameChg>
        <pc:graphicFrameChg chg="add mod modGraphic">
          <ac:chgData name="Mueller, Axel (Nokia - FR/Paris-Saclay)" userId="6b065ed8-40bf-4bd7-b1e4-242bb2fb76f9" providerId="ADAL" clId="{45ECB469-050F-4C44-8F4C-1A1CFC0E56EE}" dt="2020-08-22T15:50:53.836" v="467" actId="1076"/>
          <ac:graphicFrameMkLst>
            <pc:docMk/>
            <pc:sldMk cId="1504558730" sldId="361"/>
            <ac:graphicFrameMk id="6" creationId="{8F4BFDA8-A854-43EF-ADEB-C1C5DEA796CF}"/>
          </ac:graphicFrameMkLst>
        </pc:graphicFrameChg>
        <pc:graphicFrameChg chg="add mod modGraphic">
          <ac:chgData name="Mueller, Axel (Nokia - FR/Paris-Saclay)" userId="6b065ed8-40bf-4bd7-b1e4-242bb2fb76f9" providerId="ADAL" clId="{45ECB469-050F-4C44-8F4C-1A1CFC0E56EE}" dt="2020-08-22T15:51:02.728" v="469" actId="1076"/>
          <ac:graphicFrameMkLst>
            <pc:docMk/>
            <pc:sldMk cId="1504558730" sldId="361"/>
            <ac:graphicFrameMk id="7" creationId="{07B10B5E-ABF2-41A5-9243-07DCBA2640D2}"/>
          </ac:graphicFrameMkLst>
        </pc:graphicFrameChg>
      </pc:sldChg>
      <pc:sldChg chg="modSp add">
        <pc:chgData name="Mueller, Axel (Nokia - FR/Paris-Saclay)" userId="6b065ed8-40bf-4bd7-b1e4-242bb2fb76f9" providerId="ADAL" clId="{45ECB469-050F-4C44-8F4C-1A1CFC0E56EE}" dt="2020-08-22T15:51:47.735" v="478" actId="13926"/>
        <pc:sldMkLst>
          <pc:docMk/>
          <pc:sldMk cId="1927266759" sldId="362"/>
        </pc:sldMkLst>
        <pc:spChg chg="mod">
          <ac:chgData name="Mueller, Axel (Nokia - FR/Paris-Saclay)" userId="6b065ed8-40bf-4bd7-b1e4-242bb2fb76f9" providerId="ADAL" clId="{45ECB469-050F-4C44-8F4C-1A1CFC0E56EE}" dt="2020-08-22T15:51:26.907" v="472"/>
          <ac:spMkLst>
            <pc:docMk/>
            <pc:sldMk cId="1927266759" sldId="362"/>
            <ac:spMk id="2" creationId="{0A724BA0-5C2F-40FD-9115-0B9B0235210D}"/>
          </ac:spMkLst>
        </pc:spChg>
        <pc:spChg chg="mod">
          <ac:chgData name="Mueller, Axel (Nokia - FR/Paris-Saclay)" userId="6b065ed8-40bf-4bd7-b1e4-242bb2fb76f9" providerId="ADAL" clId="{45ECB469-050F-4C44-8F4C-1A1CFC0E56EE}" dt="2020-08-22T15:51:47.735" v="478" actId="13926"/>
          <ac:spMkLst>
            <pc:docMk/>
            <pc:sldMk cId="1927266759" sldId="362"/>
            <ac:spMk id="3" creationId="{C3063EF5-06CA-4968-A3A4-27A948244291}"/>
          </ac:spMkLst>
        </pc:spChg>
      </pc:sldChg>
      <pc:sldChg chg="modSp add">
        <pc:chgData name="Mueller, Axel (Nokia - FR/Paris-Saclay)" userId="6b065ed8-40bf-4bd7-b1e4-242bb2fb76f9" providerId="ADAL" clId="{45ECB469-050F-4C44-8F4C-1A1CFC0E56EE}" dt="2020-08-22T15:57:55.678" v="500" actId="27636"/>
        <pc:sldMkLst>
          <pc:docMk/>
          <pc:sldMk cId="3747769102" sldId="363"/>
        </pc:sldMkLst>
        <pc:spChg chg="mod">
          <ac:chgData name="Mueller, Axel (Nokia - FR/Paris-Saclay)" userId="6b065ed8-40bf-4bd7-b1e4-242bb2fb76f9" providerId="ADAL" clId="{45ECB469-050F-4C44-8F4C-1A1CFC0E56EE}" dt="2020-08-22T15:57:38.396" v="494"/>
          <ac:spMkLst>
            <pc:docMk/>
            <pc:sldMk cId="3747769102" sldId="363"/>
            <ac:spMk id="2" creationId="{3A3F1A2E-6026-4B24-A693-7C39A0D0918D}"/>
          </ac:spMkLst>
        </pc:spChg>
        <pc:spChg chg="mod">
          <ac:chgData name="Mueller, Axel (Nokia - FR/Paris-Saclay)" userId="6b065ed8-40bf-4bd7-b1e4-242bb2fb76f9" providerId="ADAL" clId="{45ECB469-050F-4C44-8F4C-1A1CFC0E56EE}" dt="2020-08-22T15:57:55.678" v="500" actId="27636"/>
          <ac:spMkLst>
            <pc:docMk/>
            <pc:sldMk cId="3747769102" sldId="363"/>
            <ac:spMk id="3" creationId="{68C19F4A-0DC8-4933-9CE6-25460625EDA3}"/>
          </ac:spMkLst>
        </pc:spChg>
      </pc:sldChg>
      <pc:sldChg chg="modSp add">
        <pc:chgData name="Mueller, Axel (Nokia - FR/Paris-Saclay)" userId="6b065ed8-40bf-4bd7-b1e4-242bb2fb76f9" providerId="ADAL" clId="{45ECB469-050F-4C44-8F4C-1A1CFC0E56EE}" dt="2020-08-22T15:59:10.818" v="521" actId="13926"/>
        <pc:sldMkLst>
          <pc:docMk/>
          <pc:sldMk cId="3875272805" sldId="364"/>
        </pc:sldMkLst>
        <pc:spChg chg="mod">
          <ac:chgData name="Mueller, Axel (Nokia - FR/Paris-Saclay)" userId="6b065ed8-40bf-4bd7-b1e4-242bb2fb76f9" providerId="ADAL" clId="{45ECB469-050F-4C44-8F4C-1A1CFC0E56EE}" dt="2020-08-22T15:58:31.124" v="508" actId="20577"/>
          <ac:spMkLst>
            <pc:docMk/>
            <pc:sldMk cId="3875272805" sldId="364"/>
            <ac:spMk id="2" creationId="{3A3F1A2E-6026-4B24-A693-7C39A0D0918D}"/>
          </ac:spMkLst>
        </pc:spChg>
        <pc:spChg chg="mod">
          <ac:chgData name="Mueller, Axel (Nokia - FR/Paris-Saclay)" userId="6b065ed8-40bf-4bd7-b1e4-242bb2fb76f9" providerId="ADAL" clId="{45ECB469-050F-4C44-8F4C-1A1CFC0E56EE}" dt="2020-08-22T15:59:10.818" v="521" actId="13926"/>
          <ac:spMkLst>
            <pc:docMk/>
            <pc:sldMk cId="3875272805" sldId="364"/>
            <ac:spMk id="3" creationId="{68C19F4A-0DC8-4933-9CE6-25460625EDA3}"/>
          </ac:spMkLst>
        </pc:spChg>
      </pc:sldChg>
      <pc:sldChg chg="modSp add">
        <pc:chgData name="Mueller, Axel (Nokia - FR/Paris-Saclay)" userId="6b065ed8-40bf-4bd7-b1e4-242bb2fb76f9" providerId="ADAL" clId="{45ECB469-050F-4C44-8F4C-1A1CFC0E56EE}" dt="2020-08-22T16:00:09.409" v="529" actId="15"/>
        <pc:sldMkLst>
          <pc:docMk/>
          <pc:sldMk cId="290314970" sldId="365"/>
        </pc:sldMkLst>
        <pc:spChg chg="mod">
          <ac:chgData name="Mueller, Axel (Nokia - FR/Paris-Saclay)" userId="6b065ed8-40bf-4bd7-b1e4-242bb2fb76f9" providerId="ADAL" clId="{45ECB469-050F-4C44-8F4C-1A1CFC0E56EE}" dt="2020-08-22T15:59:56.645" v="524"/>
          <ac:spMkLst>
            <pc:docMk/>
            <pc:sldMk cId="290314970" sldId="365"/>
            <ac:spMk id="2" creationId="{3A3F1A2E-6026-4B24-A693-7C39A0D0918D}"/>
          </ac:spMkLst>
        </pc:spChg>
        <pc:spChg chg="mod">
          <ac:chgData name="Mueller, Axel (Nokia - FR/Paris-Saclay)" userId="6b065ed8-40bf-4bd7-b1e4-242bb2fb76f9" providerId="ADAL" clId="{45ECB469-050F-4C44-8F4C-1A1CFC0E56EE}" dt="2020-08-22T16:00:09.409" v="529" actId="15"/>
          <ac:spMkLst>
            <pc:docMk/>
            <pc:sldMk cId="290314970" sldId="365"/>
            <ac:spMk id="3" creationId="{68C19F4A-0DC8-4933-9CE6-25460625EDA3}"/>
          </ac:spMkLst>
        </pc:spChg>
      </pc:sldChg>
      <pc:sldChg chg="modSp add">
        <pc:chgData name="Mueller, Axel (Nokia - FR/Paris-Saclay)" userId="6b065ed8-40bf-4bd7-b1e4-242bb2fb76f9" providerId="ADAL" clId="{45ECB469-050F-4C44-8F4C-1A1CFC0E56EE}" dt="2020-08-22T16:01:49.181" v="556" actId="13926"/>
        <pc:sldMkLst>
          <pc:docMk/>
          <pc:sldMk cId="1318589627" sldId="366"/>
        </pc:sldMkLst>
        <pc:spChg chg="mod">
          <ac:chgData name="Mueller, Axel (Nokia - FR/Paris-Saclay)" userId="6b065ed8-40bf-4bd7-b1e4-242bb2fb76f9" providerId="ADAL" clId="{45ECB469-050F-4C44-8F4C-1A1CFC0E56EE}" dt="2020-08-22T16:00:28.367" v="536" actId="27636"/>
          <ac:spMkLst>
            <pc:docMk/>
            <pc:sldMk cId="1318589627" sldId="366"/>
            <ac:spMk id="2" creationId="{3A3F1A2E-6026-4B24-A693-7C39A0D0918D}"/>
          </ac:spMkLst>
        </pc:spChg>
        <pc:spChg chg="mod">
          <ac:chgData name="Mueller, Axel (Nokia - FR/Paris-Saclay)" userId="6b065ed8-40bf-4bd7-b1e4-242bb2fb76f9" providerId="ADAL" clId="{45ECB469-050F-4C44-8F4C-1A1CFC0E56EE}" dt="2020-08-22T16:01:49.181" v="556" actId="13926"/>
          <ac:spMkLst>
            <pc:docMk/>
            <pc:sldMk cId="1318589627" sldId="366"/>
            <ac:spMk id="3" creationId="{68C19F4A-0DC8-4933-9CE6-25460625EDA3}"/>
          </ac:spMkLst>
        </pc:spChg>
      </pc:sldChg>
      <pc:sldChg chg="addSp modSp add">
        <pc:chgData name="Mueller, Axel (Nokia - FR/Paris-Saclay)" userId="6b065ed8-40bf-4bd7-b1e4-242bb2fb76f9" providerId="ADAL" clId="{45ECB469-050F-4C44-8F4C-1A1CFC0E56EE}" dt="2020-08-22T16:19:53.227" v="581" actId="13926"/>
        <pc:sldMkLst>
          <pc:docMk/>
          <pc:sldMk cId="3153541519" sldId="367"/>
        </pc:sldMkLst>
        <pc:spChg chg="mod">
          <ac:chgData name="Mueller, Axel (Nokia - FR/Paris-Saclay)" userId="6b065ed8-40bf-4bd7-b1e4-242bb2fb76f9" providerId="ADAL" clId="{45ECB469-050F-4C44-8F4C-1A1CFC0E56EE}" dt="2020-08-22T16:19:53.227" v="581" actId="13926"/>
          <ac:spMkLst>
            <pc:docMk/>
            <pc:sldMk cId="3153541519" sldId="367"/>
            <ac:spMk id="3" creationId="{68C19F4A-0DC8-4933-9CE6-25460625EDA3}"/>
          </ac:spMkLst>
        </pc:spChg>
        <pc:graphicFrameChg chg="add mod modGraphic">
          <ac:chgData name="Mueller, Axel (Nokia - FR/Paris-Saclay)" userId="6b065ed8-40bf-4bd7-b1e4-242bb2fb76f9" providerId="ADAL" clId="{45ECB469-050F-4C44-8F4C-1A1CFC0E56EE}" dt="2020-08-22T16:05:29.214" v="580" actId="13926"/>
          <ac:graphicFrameMkLst>
            <pc:docMk/>
            <pc:sldMk cId="3153541519" sldId="367"/>
            <ac:graphicFrameMk id="5" creationId="{DF0A3EA6-6130-4E40-9682-DEEF6B77EE19}"/>
          </ac:graphicFrameMkLst>
        </pc:graphicFrameChg>
      </pc:sldChg>
    </pc:docChg>
  </pc:docChgLst>
  <pc:docChgLst>
    <pc:chgData name="Mueller, Axel (Nokia - FR/Paris-Saclay)" userId="6b065ed8-40bf-4bd7-b1e4-242bb2fb76f9" providerId="ADAL" clId="{434C548F-322C-44FA-AE0D-28111FF57008}"/>
    <pc:docChg chg="custSel addSld modSld">
      <pc:chgData name="Mueller, Axel (Nokia - FR/Paris-Saclay)" userId="6b065ed8-40bf-4bd7-b1e4-242bb2fb76f9" providerId="ADAL" clId="{434C548F-322C-44FA-AE0D-28111FF57008}" dt="2020-08-25T20:47:43.445" v="512" actId="20577"/>
      <pc:docMkLst>
        <pc:docMk/>
      </pc:docMkLst>
      <pc:sldChg chg="modSp">
        <pc:chgData name="Mueller, Axel (Nokia - FR/Paris-Saclay)" userId="6b065ed8-40bf-4bd7-b1e4-242bb2fb76f9" providerId="ADAL" clId="{434C548F-322C-44FA-AE0D-28111FF57008}" dt="2020-08-25T19:49:50.993" v="46" actId="20577"/>
        <pc:sldMkLst>
          <pc:docMk/>
          <pc:sldMk cId="4087770073" sldId="370"/>
        </pc:sldMkLst>
        <pc:spChg chg="mod">
          <ac:chgData name="Mueller, Axel (Nokia - FR/Paris-Saclay)" userId="6b065ed8-40bf-4bd7-b1e4-242bb2fb76f9" providerId="ADAL" clId="{434C548F-322C-44FA-AE0D-28111FF57008}" dt="2020-08-25T19:49:50.993" v="46" actId="20577"/>
          <ac:spMkLst>
            <pc:docMk/>
            <pc:sldMk cId="4087770073" sldId="370"/>
            <ac:spMk id="3" creationId="{A8FD388C-93AB-49F2-A035-1152089D0930}"/>
          </ac:spMkLst>
        </pc:spChg>
      </pc:sldChg>
      <pc:sldChg chg="modSp">
        <pc:chgData name="Mueller, Axel (Nokia - FR/Paris-Saclay)" userId="6b065ed8-40bf-4bd7-b1e4-242bb2fb76f9" providerId="ADAL" clId="{434C548F-322C-44FA-AE0D-28111FF57008}" dt="2020-08-25T19:51:49.283" v="52" actId="20577"/>
        <pc:sldMkLst>
          <pc:docMk/>
          <pc:sldMk cId="658803553" sldId="371"/>
        </pc:sldMkLst>
        <pc:spChg chg="mod">
          <ac:chgData name="Mueller, Axel (Nokia - FR/Paris-Saclay)" userId="6b065ed8-40bf-4bd7-b1e4-242bb2fb76f9" providerId="ADAL" clId="{434C548F-322C-44FA-AE0D-28111FF57008}" dt="2020-08-25T19:51:49.283" v="52" actId="20577"/>
          <ac:spMkLst>
            <pc:docMk/>
            <pc:sldMk cId="658803553" sldId="371"/>
            <ac:spMk id="3" creationId="{A8FD388C-93AB-49F2-A035-1152089D0930}"/>
          </ac:spMkLst>
        </pc:spChg>
      </pc:sldChg>
      <pc:sldChg chg="modSp">
        <pc:chgData name="Mueller, Axel (Nokia - FR/Paris-Saclay)" userId="6b065ed8-40bf-4bd7-b1e4-242bb2fb76f9" providerId="ADAL" clId="{434C548F-322C-44FA-AE0D-28111FF57008}" dt="2020-08-25T19:56:57.863" v="59" actId="20577"/>
        <pc:sldMkLst>
          <pc:docMk/>
          <pc:sldMk cId="1198991897" sldId="372"/>
        </pc:sldMkLst>
        <pc:spChg chg="mod">
          <ac:chgData name="Mueller, Axel (Nokia - FR/Paris-Saclay)" userId="6b065ed8-40bf-4bd7-b1e4-242bb2fb76f9" providerId="ADAL" clId="{434C548F-322C-44FA-AE0D-28111FF57008}" dt="2020-08-25T19:56:57.863" v="59" actId="20577"/>
          <ac:spMkLst>
            <pc:docMk/>
            <pc:sldMk cId="1198991897" sldId="372"/>
            <ac:spMk id="3" creationId="{A8FD388C-93AB-49F2-A035-1152089D0930}"/>
          </ac:spMkLst>
        </pc:spChg>
      </pc:sldChg>
      <pc:sldChg chg="modSp">
        <pc:chgData name="Mueller, Axel (Nokia - FR/Paris-Saclay)" userId="6b065ed8-40bf-4bd7-b1e4-242bb2fb76f9" providerId="ADAL" clId="{434C548F-322C-44FA-AE0D-28111FF57008}" dt="2020-08-25T19:58:50.203" v="72" actId="20577"/>
        <pc:sldMkLst>
          <pc:docMk/>
          <pc:sldMk cId="1499374322" sldId="373"/>
        </pc:sldMkLst>
        <pc:spChg chg="mod">
          <ac:chgData name="Mueller, Axel (Nokia - FR/Paris-Saclay)" userId="6b065ed8-40bf-4bd7-b1e4-242bb2fb76f9" providerId="ADAL" clId="{434C548F-322C-44FA-AE0D-28111FF57008}" dt="2020-08-25T19:58:50.203" v="72" actId="20577"/>
          <ac:spMkLst>
            <pc:docMk/>
            <pc:sldMk cId="1499374322" sldId="373"/>
            <ac:spMk id="3" creationId="{A8FD388C-93AB-49F2-A035-1152089D0930}"/>
          </ac:spMkLst>
        </pc:spChg>
      </pc:sldChg>
      <pc:sldChg chg="modSp">
        <pc:chgData name="Mueller, Axel (Nokia - FR/Paris-Saclay)" userId="6b065ed8-40bf-4bd7-b1e4-242bb2fb76f9" providerId="ADAL" clId="{434C548F-322C-44FA-AE0D-28111FF57008}" dt="2020-08-25T20:13:12.523" v="123" actId="27636"/>
        <pc:sldMkLst>
          <pc:docMk/>
          <pc:sldMk cId="2934339870" sldId="376"/>
        </pc:sldMkLst>
        <pc:spChg chg="mod">
          <ac:chgData name="Mueller, Axel (Nokia - FR/Paris-Saclay)" userId="6b065ed8-40bf-4bd7-b1e4-242bb2fb76f9" providerId="ADAL" clId="{434C548F-322C-44FA-AE0D-28111FF57008}" dt="2020-08-25T20:13:12.523" v="123" actId="27636"/>
          <ac:spMkLst>
            <pc:docMk/>
            <pc:sldMk cId="2934339870" sldId="376"/>
            <ac:spMk id="3" creationId="{4565CE8B-38F3-4084-BABA-EDA28FCCEFD4}"/>
          </ac:spMkLst>
        </pc:spChg>
      </pc:sldChg>
      <pc:sldChg chg="modSp">
        <pc:chgData name="Mueller, Axel (Nokia - FR/Paris-Saclay)" userId="6b065ed8-40bf-4bd7-b1e4-242bb2fb76f9" providerId="ADAL" clId="{434C548F-322C-44FA-AE0D-28111FF57008}" dt="2020-08-25T20:15:57.064" v="316" actId="20577"/>
        <pc:sldMkLst>
          <pc:docMk/>
          <pc:sldMk cId="750909717" sldId="377"/>
        </pc:sldMkLst>
        <pc:spChg chg="mod">
          <ac:chgData name="Mueller, Axel (Nokia - FR/Paris-Saclay)" userId="6b065ed8-40bf-4bd7-b1e4-242bb2fb76f9" providerId="ADAL" clId="{434C548F-322C-44FA-AE0D-28111FF57008}" dt="2020-08-25T20:15:57.064" v="316" actId="20577"/>
          <ac:spMkLst>
            <pc:docMk/>
            <pc:sldMk cId="750909717" sldId="377"/>
            <ac:spMk id="3" creationId="{4565CE8B-38F3-4084-BABA-EDA28FCCEFD4}"/>
          </ac:spMkLst>
        </pc:spChg>
      </pc:sldChg>
      <pc:sldChg chg="modSp">
        <pc:chgData name="Mueller, Axel (Nokia - FR/Paris-Saclay)" userId="6b065ed8-40bf-4bd7-b1e4-242bb2fb76f9" providerId="ADAL" clId="{434C548F-322C-44FA-AE0D-28111FF57008}" dt="2020-08-25T20:17:32.043" v="341" actId="13926"/>
        <pc:sldMkLst>
          <pc:docMk/>
          <pc:sldMk cId="2659252392" sldId="378"/>
        </pc:sldMkLst>
        <pc:spChg chg="mod">
          <ac:chgData name="Mueller, Axel (Nokia - FR/Paris-Saclay)" userId="6b065ed8-40bf-4bd7-b1e4-242bb2fb76f9" providerId="ADAL" clId="{434C548F-322C-44FA-AE0D-28111FF57008}" dt="2020-08-25T20:17:32.043" v="341" actId="13926"/>
          <ac:spMkLst>
            <pc:docMk/>
            <pc:sldMk cId="2659252392" sldId="378"/>
            <ac:spMk id="3" creationId="{4565CE8B-38F3-4084-BABA-EDA28FCCEFD4}"/>
          </ac:spMkLst>
        </pc:spChg>
      </pc:sldChg>
      <pc:sldChg chg="modSp">
        <pc:chgData name="Mueller, Axel (Nokia - FR/Paris-Saclay)" userId="6b065ed8-40bf-4bd7-b1e4-242bb2fb76f9" providerId="ADAL" clId="{434C548F-322C-44FA-AE0D-28111FF57008}" dt="2020-08-25T20:32:24.613" v="484" actId="20577"/>
        <pc:sldMkLst>
          <pc:docMk/>
          <pc:sldMk cId="542219488" sldId="382"/>
        </pc:sldMkLst>
        <pc:spChg chg="mod">
          <ac:chgData name="Mueller, Axel (Nokia - FR/Paris-Saclay)" userId="6b065ed8-40bf-4bd7-b1e4-242bb2fb76f9" providerId="ADAL" clId="{434C548F-322C-44FA-AE0D-28111FF57008}" dt="2020-08-25T20:32:24.613" v="484" actId="20577"/>
          <ac:spMkLst>
            <pc:docMk/>
            <pc:sldMk cId="542219488" sldId="382"/>
            <ac:spMk id="3" creationId="{AE684D18-BE04-43C4-83F4-9BB4806C4678}"/>
          </ac:spMkLst>
        </pc:spChg>
      </pc:sldChg>
      <pc:sldChg chg="modSp">
        <pc:chgData name="Mueller, Axel (Nokia - FR/Paris-Saclay)" userId="6b065ed8-40bf-4bd7-b1e4-242bb2fb76f9" providerId="ADAL" clId="{434C548F-322C-44FA-AE0D-28111FF57008}" dt="2020-08-25T20:34:36.199" v="494" actId="20577"/>
        <pc:sldMkLst>
          <pc:docMk/>
          <pc:sldMk cId="3079119767" sldId="383"/>
        </pc:sldMkLst>
        <pc:spChg chg="mod">
          <ac:chgData name="Mueller, Axel (Nokia - FR/Paris-Saclay)" userId="6b065ed8-40bf-4bd7-b1e4-242bb2fb76f9" providerId="ADAL" clId="{434C548F-322C-44FA-AE0D-28111FF57008}" dt="2020-08-25T20:34:36.199" v="494" actId="20577"/>
          <ac:spMkLst>
            <pc:docMk/>
            <pc:sldMk cId="3079119767" sldId="383"/>
            <ac:spMk id="3" creationId="{AE684D18-BE04-43C4-83F4-9BB4806C4678}"/>
          </ac:spMkLst>
        </pc:spChg>
      </pc:sldChg>
      <pc:sldChg chg="modSp">
        <pc:chgData name="Mueller, Axel (Nokia - FR/Paris-Saclay)" userId="6b065ed8-40bf-4bd7-b1e4-242bb2fb76f9" providerId="ADAL" clId="{434C548F-322C-44FA-AE0D-28111FF57008}" dt="2020-08-25T20:47:43.445" v="512" actId="20577"/>
        <pc:sldMkLst>
          <pc:docMk/>
          <pc:sldMk cId="672817524" sldId="384"/>
        </pc:sldMkLst>
        <pc:spChg chg="mod">
          <ac:chgData name="Mueller, Axel (Nokia - FR/Paris-Saclay)" userId="6b065ed8-40bf-4bd7-b1e4-242bb2fb76f9" providerId="ADAL" clId="{434C548F-322C-44FA-AE0D-28111FF57008}" dt="2020-08-25T20:47:43.445" v="512" actId="20577"/>
          <ac:spMkLst>
            <pc:docMk/>
            <pc:sldMk cId="672817524" sldId="384"/>
            <ac:spMk id="3" creationId="{AE684D18-BE04-43C4-83F4-9BB4806C4678}"/>
          </ac:spMkLst>
        </pc:spChg>
      </pc:sldChg>
      <pc:sldChg chg="modSp add">
        <pc:chgData name="Mueller, Axel (Nokia - FR/Paris-Saclay)" userId="6b065ed8-40bf-4bd7-b1e4-242bb2fb76f9" providerId="ADAL" clId="{434C548F-322C-44FA-AE0D-28111FF57008}" dt="2020-08-25T20:26:58.504" v="358" actId="15"/>
        <pc:sldMkLst>
          <pc:docMk/>
          <pc:sldMk cId="3871439453" sldId="386"/>
        </pc:sldMkLst>
        <pc:spChg chg="mod">
          <ac:chgData name="Mueller, Axel (Nokia - FR/Paris-Saclay)" userId="6b065ed8-40bf-4bd7-b1e4-242bb2fb76f9" providerId="ADAL" clId="{434C548F-322C-44FA-AE0D-28111FF57008}" dt="2020-08-25T20:26:58.504" v="358" actId="15"/>
          <ac:spMkLst>
            <pc:docMk/>
            <pc:sldMk cId="3871439453" sldId="386"/>
            <ac:spMk id="3" creationId="{AE684D18-BE04-43C4-83F4-9BB4806C4678}"/>
          </ac:spMkLst>
        </pc:spChg>
      </pc:sldChg>
      <pc:sldChg chg="modSp add">
        <pc:chgData name="Mueller, Axel (Nokia - FR/Paris-Saclay)" userId="6b065ed8-40bf-4bd7-b1e4-242bb2fb76f9" providerId="ADAL" clId="{434C548F-322C-44FA-AE0D-28111FF57008}" dt="2020-08-25T20:33:56.330" v="488" actId="27636"/>
        <pc:sldMkLst>
          <pc:docMk/>
          <pc:sldMk cId="3722263091" sldId="387"/>
        </pc:sldMkLst>
        <pc:spChg chg="mod">
          <ac:chgData name="Mueller, Axel (Nokia - FR/Paris-Saclay)" userId="6b065ed8-40bf-4bd7-b1e4-242bb2fb76f9" providerId="ADAL" clId="{434C548F-322C-44FA-AE0D-28111FF57008}" dt="2020-08-25T20:33:56.330" v="488" actId="27636"/>
          <ac:spMkLst>
            <pc:docMk/>
            <pc:sldMk cId="3722263091" sldId="387"/>
            <ac:spMk id="3" creationId="{AE684D18-BE04-43C4-83F4-9BB4806C4678}"/>
          </ac:spMkLst>
        </pc:spChg>
      </pc:sldChg>
    </pc:docChg>
  </pc:docChgLst>
  <pc:docChgLst>
    <pc:chgData name="Mueller, Axel (Nokia - FR/Paris-Saclay)" userId="6b065ed8-40bf-4bd7-b1e4-242bb2fb76f9" providerId="ADAL" clId="{8E4F1536-281D-4631-8EBE-9A5F911C1FEA}"/>
    <pc:docChg chg="undo custSel addSld delSld modSld">
      <pc:chgData name="Mueller, Axel (Nokia - FR/Paris-Saclay)" userId="6b065ed8-40bf-4bd7-b1e4-242bb2fb76f9" providerId="ADAL" clId="{8E4F1536-281D-4631-8EBE-9A5F911C1FEA}" dt="2020-08-22T18:48:43.803" v="464" actId="313"/>
      <pc:docMkLst>
        <pc:docMk/>
      </pc:docMkLst>
      <pc:sldChg chg="modSp">
        <pc:chgData name="Mueller, Axel (Nokia - FR/Paris-Saclay)" userId="6b065ed8-40bf-4bd7-b1e4-242bb2fb76f9" providerId="ADAL" clId="{8E4F1536-281D-4631-8EBE-9A5F911C1FEA}" dt="2020-08-22T17:54:16.767" v="8" actId="20577"/>
        <pc:sldMkLst>
          <pc:docMk/>
          <pc:sldMk cId="3181677693" sldId="256"/>
        </pc:sldMkLst>
        <pc:spChg chg="mod">
          <ac:chgData name="Mueller, Axel (Nokia - FR/Paris-Saclay)" userId="6b065ed8-40bf-4bd7-b1e4-242bb2fb76f9" providerId="ADAL" clId="{8E4F1536-281D-4631-8EBE-9A5F911C1FEA}" dt="2020-08-22T17:54:05.687" v="1"/>
          <ac:spMkLst>
            <pc:docMk/>
            <pc:sldMk cId="3181677693" sldId="256"/>
            <ac:spMk id="2" creationId="{00000000-0000-0000-0000-000000000000}"/>
          </ac:spMkLst>
        </pc:spChg>
        <pc:spChg chg="mod">
          <ac:chgData name="Mueller, Axel (Nokia - FR/Paris-Saclay)" userId="6b065ed8-40bf-4bd7-b1e4-242bb2fb76f9" providerId="ADAL" clId="{8E4F1536-281D-4631-8EBE-9A5F911C1FEA}" dt="2020-08-22T17:54:16.767" v="8" actId="20577"/>
          <ac:spMkLst>
            <pc:docMk/>
            <pc:sldMk cId="3181677693" sldId="256"/>
            <ac:spMk id="4" creationId="{00000000-0000-0000-0000-000000000000}"/>
          </ac:spMkLst>
        </pc:spChg>
      </pc:sldChg>
      <pc:sldChg chg="del">
        <pc:chgData name="Mueller, Axel (Nokia - FR/Paris-Saclay)" userId="6b065ed8-40bf-4bd7-b1e4-242bb2fb76f9" providerId="ADAL" clId="{8E4F1536-281D-4631-8EBE-9A5F911C1FEA}" dt="2020-08-22T18:44:37.814" v="451" actId="2696"/>
        <pc:sldMkLst>
          <pc:docMk/>
          <pc:sldMk cId="1605875411" sldId="330"/>
        </pc:sldMkLst>
      </pc:sldChg>
      <pc:sldChg chg="delSp del">
        <pc:chgData name="Mueller, Axel (Nokia - FR/Paris-Saclay)" userId="6b065ed8-40bf-4bd7-b1e4-242bb2fb76f9" providerId="ADAL" clId="{8E4F1536-281D-4631-8EBE-9A5F911C1FEA}" dt="2020-08-22T18:44:37.654" v="443" actId="2696"/>
        <pc:sldMkLst>
          <pc:docMk/>
          <pc:sldMk cId="179171565" sldId="332"/>
        </pc:sldMkLst>
        <pc:spChg chg="del">
          <ac:chgData name="Mueller, Axel (Nokia - FR/Paris-Saclay)" userId="6b065ed8-40bf-4bd7-b1e4-242bb2fb76f9" providerId="ADAL" clId="{8E4F1536-281D-4631-8EBE-9A5F911C1FEA}" dt="2020-08-22T18:10:51.331" v="278" actId="478"/>
          <ac:spMkLst>
            <pc:docMk/>
            <pc:sldMk cId="179171565" sldId="332"/>
            <ac:spMk id="2" creationId="{17F414CB-4587-4366-93B5-F5E3C272497A}"/>
          </ac:spMkLst>
        </pc:spChg>
        <pc:spChg chg="del">
          <ac:chgData name="Mueller, Axel (Nokia - FR/Paris-Saclay)" userId="6b065ed8-40bf-4bd7-b1e4-242bb2fb76f9" providerId="ADAL" clId="{8E4F1536-281D-4631-8EBE-9A5F911C1FEA}" dt="2020-08-22T18:10:51.331" v="278" actId="478"/>
          <ac:spMkLst>
            <pc:docMk/>
            <pc:sldMk cId="179171565" sldId="332"/>
            <ac:spMk id="3" creationId="{4CFBAB26-4523-46D1-A6EC-C5F62C285619}"/>
          </ac:spMkLst>
        </pc:spChg>
      </pc:sldChg>
      <pc:sldChg chg="del">
        <pc:chgData name="Mueller, Axel (Nokia - FR/Paris-Saclay)" userId="6b065ed8-40bf-4bd7-b1e4-242bb2fb76f9" providerId="ADAL" clId="{8E4F1536-281D-4631-8EBE-9A5F911C1FEA}" dt="2020-08-22T18:44:37.659" v="444" actId="2696"/>
        <pc:sldMkLst>
          <pc:docMk/>
          <pc:sldMk cId="1794332443" sldId="333"/>
        </pc:sldMkLst>
      </pc:sldChg>
      <pc:sldChg chg="del">
        <pc:chgData name="Mueller, Axel (Nokia - FR/Paris-Saclay)" userId="6b065ed8-40bf-4bd7-b1e4-242bb2fb76f9" providerId="ADAL" clId="{8E4F1536-281D-4631-8EBE-9A5F911C1FEA}" dt="2020-08-22T18:44:37.674" v="445" actId="2696"/>
        <pc:sldMkLst>
          <pc:docMk/>
          <pc:sldMk cId="3723471719" sldId="334"/>
        </pc:sldMkLst>
      </pc:sldChg>
      <pc:sldChg chg="del">
        <pc:chgData name="Mueller, Axel (Nokia - FR/Paris-Saclay)" userId="6b065ed8-40bf-4bd7-b1e4-242bb2fb76f9" providerId="ADAL" clId="{8E4F1536-281D-4631-8EBE-9A5F911C1FEA}" dt="2020-08-22T18:44:37.834" v="452" actId="2696"/>
        <pc:sldMkLst>
          <pc:docMk/>
          <pc:sldMk cId="2220410322" sldId="340"/>
        </pc:sldMkLst>
      </pc:sldChg>
      <pc:sldChg chg="del">
        <pc:chgData name="Mueller, Axel (Nokia - FR/Paris-Saclay)" userId="6b065ed8-40bf-4bd7-b1e4-242bb2fb76f9" providerId="ADAL" clId="{8E4F1536-281D-4631-8EBE-9A5F911C1FEA}" dt="2020-08-22T18:44:37.914" v="456" actId="2696"/>
        <pc:sldMkLst>
          <pc:docMk/>
          <pc:sldMk cId="2079637369" sldId="344"/>
        </pc:sldMkLst>
      </pc:sldChg>
      <pc:sldChg chg="del">
        <pc:chgData name="Mueller, Axel (Nokia - FR/Paris-Saclay)" userId="6b065ed8-40bf-4bd7-b1e4-242bb2fb76f9" providerId="ADAL" clId="{8E4F1536-281D-4631-8EBE-9A5F911C1FEA}" dt="2020-08-22T18:44:37.689" v="446" actId="2696"/>
        <pc:sldMkLst>
          <pc:docMk/>
          <pc:sldMk cId="839112101" sldId="354"/>
        </pc:sldMkLst>
      </pc:sldChg>
      <pc:sldChg chg="del">
        <pc:chgData name="Mueller, Axel (Nokia - FR/Paris-Saclay)" userId="6b065ed8-40bf-4bd7-b1e4-242bb2fb76f9" providerId="ADAL" clId="{8E4F1536-281D-4631-8EBE-9A5F911C1FEA}" dt="2020-08-22T18:44:37.714" v="447" actId="2696"/>
        <pc:sldMkLst>
          <pc:docMk/>
          <pc:sldMk cId="3004321530" sldId="355"/>
        </pc:sldMkLst>
      </pc:sldChg>
      <pc:sldChg chg="del">
        <pc:chgData name="Mueller, Axel (Nokia - FR/Paris-Saclay)" userId="6b065ed8-40bf-4bd7-b1e4-242bb2fb76f9" providerId="ADAL" clId="{8E4F1536-281D-4631-8EBE-9A5F911C1FEA}" dt="2020-08-22T18:44:37.729" v="448" actId="2696"/>
        <pc:sldMkLst>
          <pc:docMk/>
          <pc:sldMk cId="3734579256" sldId="356"/>
        </pc:sldMkLst>
      </pc:sldChg>
      <pc:sldChg chg="del">
        <pc:chgData name="Mueller, Axel (Nokia - FR/Paris-Saclay)" userId="6b065ed8-40bf-4bd7-b1e4-242bb2fb76f9" providerId="ADAL" clId="{8E4F1536-281D-4631-8EBE-9A5F911C1FEA}" dt="2020-08-22T18:44:37.734" v="449" actId="2696"/>
        <pc:sldMkLst>
          <pc:docMk/>
          <pc:sldMk cId="1446073442" sldId="357"/>
        </pc:sldMkLst>
      </pc:sldChg>
      <pc:sldChg chg="del">
        <pc:chgData name="Mueller, Axel (Nokia - FR/Paris-Saclay)" userId="6b065ed8-40bf-4bd7-b1e4-242bb2fb76f9" providerId="ADAL" clId="{8E4F1536-281D-4631-8EBE-9A5F911C1FEA}" dt="2020-08-22T18:44:37.794" v="450" actId="2696"/>
        <pc:sldMkLst>
          <pc:docMk/>
          <pc:sldMk cId="651365267" sldId="358"/>
        </pc:sldMkLst>
      </pc:sldChg>
      <pc:sldChg chg="del">
        <pc:chgData name="Mueller, Axel (Nokia - FR/Paris-Saclay)" userId="6b065ed8-40bf-4bd7-b1e4-242bb2fb76f9" providerId="ADAL" clId="{8E4F1536-281D-4631-8EBE-9A5F911C1FEA}" dt="2020-08-22T18:44:37.879" v="453" actId="2696"/>
        <pc:sldMkLst>
          <pc:docMk/>
          <pc:sldMk cId="1870683686" sldId="359"/>
        </pc:sldMkLst>
      </pc:sldChg>
      <pc:sldChg chg="del">
        <pc:chgData name="Mueller, Axel (Nokia - FR/Paris-Saclay)" userId="6b065ed8-40bf-4bd7-b1e4-242bb2fb76f9" providerId="ADAL" clId="{8E4F1536-281D-4631-8EBE-9A5F911C1FEA}" dt="2020-08-22T18:44:37.894" v="454" actId="2696"/>
        <pc:sldMkLst>
          <pc:docMk/>
          <pc:sldMk cId="1504558730" sldId="361"/>
        </pc:sldMkLst>
      </pc:sldChg>
      <pc:sldChg chg="del">
        <pc:chgData name="Mueller, Axel (Nokia - FR/Paris-Saclay)" userId="6b065ed8-40bf-4bd7-b1e4-242bb2fb76f9" providerId="ADAL" clId="{8E4F1536-281D-4631-8EBE-9A5F911C1FEA}" dt="2020-08-22T18:44:37.894" v="455" actId="2696"/>
        <pc:sldMkLst>
          <pc:docMk/>
          <pc:sldMk cId="1927266759" sldId="362"/>
        </pc:sldMkLst>
      </pc:sldChg>
      <pc:sldChg chg="del">
        <pc:chgData name="Mueller, Axel (Nokia - FR/Paris-Saclay)" userId="6b065ed8-40bf-4bd7-b1e4-242bb2fb76f9" providerId="ADAL" clId="{8E4F1536-281D-4631-8EBE-9A5F911C1FEA}" dt="2020-08-22T18:44:37.924" v="457" actId="2696"/>
        <pc:sldMkLst>
          <pc:docMk/>
          <pc:sldMk cId="3747769102" sldId="363"/>
        </pc:sldMkLst>
      </pc:sldChg>
      <pc:sldChg chg="del">
        <pc:chgData name="Mueller, Axel (Nokia - FR/Paris-Saclay)" userId="6b065ed8-40bf-4bd7-b1e4-242bb2fb76f9" providerId="ADAL" clId="{8E4F1536-281D-4631-8EBE-9A5F911C1FEA}" dt="2020-08-22T18:44:37.934" v="458" actId="2696"/>
        <pc:sldMkLst>
          <pc:docMk/>
          <pc:sldMk cId="3875272805" sldId="364"/>
        </pc:sldMkLst>
      </pc:sldChg>
      <pc:sldChg chg="del">
        <pc:chgData name="Mueller, Axel (Nokia - FR/Paris-Saclay)" userId="6b065ed8-40bf-4bd7-b1e4-242bb2fb76f9" providerId="ADAL" clId="{8E4F1536-281D-4631-8EBE-9A5F911C1FEA}" dt="2020-08-22T18:44:37.954" v="459" actId="2696"/>
        <pc:sldMkLst>
          <pc:docMk/>
          <pc:sldMk cId="290314970" sldId="365"/>
        </pc:sldMkLst>
      </pc:sldChg>
      <pc:sldChg chg="del">
        <pc:chgData name="Mueller, Axel (Nokia - FR/Paris-Saclay)" userId="6b065ed8-40bf-4bd7-b1e4-242bb2fb76f9" providerId="ADAL" clId="{8E4F1536-281D-4631-8EBE-9A5F911C1FEA}" dt="2020-08-22T18:44:38.024" v="460" actId="2696"/>
        <pc:sldMkLst>
          <pc:docMk/>
          <pc:sldMk cId="1318589627" sldId="366"/>
        </pc:sldMkLst>
      </pc:sldChg>
      <pc:sldChg chg="del">
        <pc:chgData name="Mueller, Axel (Nokia - FR/Paris-Saclay)" userId="6b065ed8-40bf-4bd7-b1e4-242bb2fb76f9" providerId="ADAL" clId="{8E4F1536-281D-4631-8EBE-9A5F911C1FEA}" dt="2020-08-22T18:44:38.039" v="461" actId="2696"/>
        <pc:sldMkLst>
          <pc:docMk/>
          <pc:sldMk cId="3153541519" sldId="367"/>
        </pc:sldMkLst>
      </pc:sldChg>
      <pc:sldChg chg="modSp add">
        <pc:chgData name="Mueller, Axel (Nokia - FR/Paris-Saclay)" userId="6b065ed8-40bf-4bd7-b1e4-242bb2fb76f9" providerId="ADAL" clId="{8E4F1536-281D-4631-8EBE-9A5F911C1FEA}" dt="2020-08-22T18:48:43.803" v="464" actId="313"/>
        <pc:sldMkLst>
          <pc:docMk/>
          <pc:sldMk cId="2215192573" sldId="368"/>
        </pc:sldMkLst>
        <pc:spChg chg="mod">
          <ac:chgData name="Mueller, Axel (Nokia - FR/Paris-Saclay)" userId="6b065ed8-40bf-4bd7-b1e4-242bb2fb76f9" providerId="ADAL" clId="{8E4F1536-281D-4631-8EBE-9A5F911C1FEA}" dt="2020-08-22T17:54:31.137" v="19" actId="20577"/>
          <ac:spMkLst>
            <pc:docMk/>
            <pc:sldMk cId="2215192573" sldId="368"/>
            <ac:spMk id="2" creationId="{06CAB648-AB1F-4E99-B695-1A55C56A8328}"/>
          </ac:spMkLst>
        </pc:spChg>
        <pc:spChg chg="mod">
          <ac:chgData name="Mueller, Axel (Nokia - FR/Paris-Saclay)" userId="6b065ed8-40bf-4bd7-b1e4-242bb2fb76f9" providerId="ADAL" clId="{8E4F1536-281D-4631-8EBE-9A5F911C1FEA}" dt="2020-08-22T18:48:43.803" v="464" actId="313"/>
          <ac:spMkLst>
            <pc:docMk/>
            <pc:sldMk cId="2215192573" sldId="368"/>
            <ac:spMk id="3" creationId="{F07F451D-6304-4E16-931C-A3C4BE5D8272}"/>
          </ac:spMkLst>
        </pc:spChg>
      </pc:sldChg>
      <pc:sldChg chg="modSp add">
        <pc:chgData name="Mueller, Axel (Nokia - FR/Paris-Saclay)" userId="6b065ed8-40bf-4bd7-b1e4-242bb2fb76f9" providerId="ADAL" clId="{8E4F1536-281D-4631-8EBE-9A5F911C1FEA}" dt="2020-08-22T18:07:44.761" v="216" actId="20577"/>
        <pc:sldMkLst>
          <pc:docMk/>
          <pc:sldMk cId="3385666194" sldId="369"/>
        </pc:sldMkLst>
        <pc:spChg chg="mod">
          <ac:chgData name="Mueller, Axel (Nokia - FR/Paris-Saclay)" userId="6b065ed8-40bf-4bd7-b1e4-242bb2fb76f9" providerId="ADAL" clId="{8E4F1536-281D-4631-8EBE-9A5F911C1FEA}" dt="2020-08-22T18:07:44.761" v="216" actId="20577"/>
          <ac:spMkLst>
            <pc:docMk/>
            <pc:sldMk cId="3385666194" sldId="369"/>
            <ac:spMk id="2" creationId="{A7654EA1-D86A-417F-9964-4448D55C3631}"/>
          </ac:spMkLst>
        </pc:spChg>
      </pc:sldChg>
      <pc:sldChg chg="modSp add">
        <pc:chgData name="Mueller, Axel (Nokia - FR/Paris-Saclay)" userId="6b065ed8-40bf-4bd7-b1e4-242bb2fb76f9" providerId="ADAL" clId="{8E4F1536-281D-4631-8EBE-9A5F911C1FEA}" dt="2020-08-22T18:08:42.201" v="245" actId="27636"/>
        <pc:sldMkLst>
          <pc:docMk/>
          <pc:sldMk cId="4087770073" sldId="370"/>
        </pc:sldMkLst>
        <pc:spChg chg="mod">
          <ac:chgData name="Mueller, Axel (Nokia - FR/Paris-Saclay)" userId="6b065ed8-40bf-4bd7-b1e4-242bb2fb76f9" providerId="ADAL" clId="{8E4F1536-281D-4631-8EBE-9A5F911C1FEA}" dt="2020-08-22T18:08:08.526" v="235" actId="20577"/>
          <ac:spMkLst>
            <pc:docMk/>
            <pc:sldMk cId="4087770073" sldId="370"/>
            <ac:spMk id="2" creationId="{6CA1E15E-AD7F-4A4F-91A6-F2E27863F978}"/>
          </ac:spMkLst>
        </pc:spChg>
        <pc:spChg chg="mod">
          <ac:chgData name="Mueller, Axel (Nokia - FR/Paris-Saclay)" userId="6b065ed8-40bf-4bd7-b1e4-242bb2fb76f9" providerId="ADAL" clId="{8E4F1536-281D-4631-8EBE-9A5F911C1FEA}" dt="2020-08-22T18:08:42.201" v="245" actId="27636"/>
          <ac:spMkLst>
            <pc:docMk/>
            <pc:sldMk cId="4087770073" sldId="370"/>
            <ac:spMk id="3" creationId="{A8FD388C-93AB-49F2-A035-1152089D0930}"/>
          </ac:spMkLst>
        </pc:spChg>
      </pc:sldChg>
      <pc:sldChg chg="addSp delSp modSp add">
        <pc:chgData name="Mueller, Axel (Nokia - FR/Paris-Saclay)" userId="6b065ed8-40bf-4bd7-b1e4-242bb2fb76f9" providerId="ADAL" clId="{8E4F1536-281D-4631-8EBE-9A5F911C1FEA}" dt="2020-08-22T18:10:11.646" v="264"/>
        <pc:sldMkLst>
          <pc:docMk/>
          <pc:sldMk cId="658803553" sldId="371"/>
        </pc:sldMkLst>
        <pc:spChg chg="mod">
          <ac:chgData name="Mueller, Axel (Nokia - FR/Paris-Saclay)" userId="6b065ed8-40bf-4bd7-b1e4-242bb2fb76f9" providerId="ADAL" clId="{8E4F1536-281D-4631-8EBE-9A5F911C1FEA}" dt="2020-08-22T18:09:12.546" v="249" actId="6549"/>
          <ac:spMkLst>
            <pc:docMk/>
            <pc:sldMk cId="658803553" sldId="371"/>
            <ac:spMk id="2" creationId="{6CA1E15E-AD7F-4A4F-91A6-F2E27863F978}"/>
          </ac:spMkLst>
        </pc:spChg>
        <pc:spChg chg="mod">
          <ac:chgData name="Mueller, Axel (Nokia - FR/Paris-Saclay)" userId="6b065ed8-40bf-4bd7-b1e4-242bb2fb76f9" providerId="ADAL" clId="{8E4F1536-281D-4631-8EBE-9A5F911C1FEA}" dt="2020-08-22T18:09:53.196" v="262" actId="13926"/>
          <ac:spMkLst>
            <pc:docMk/>
            <pc:sldMk cId="658803553" sldId="371"/>
            <ac:spMk id="3" creationId="{A8FD388C-93AB-49F2-A035-1152089D0930}"/>
          </ac:spMkLst>
        </pc:spChg>
        <pc:spChg chg="add del">
          <ac:chgData name="Mueller, Axel (Nokia - FR/Paris-Saclay)" userId="6b065ed8-40bf-4bd7-b1e4-242bb2fb76f9" providerId="ADAL" clId="{8E4F1536-281D-4631-8EBE-9A5F911C1FEA}" dt="2020-08-22T18:10:11.646" v="264"/>
          <ac:spMkLst>
            <pc:docMk/>
            <pc:sldMk cId="658803553" sldId="371"/>
            <ac:spMk id="5" creationId="{6DD51435-B8F2-4CBE-8E86-079B88480BC9}"/>
          </ac:spMkLst>
        </pc:spChg>
      </pc:sldChg>
      <pc:sldChg chg="modSp add">
        <pc:chgData name="Mueller, Axel (Nokia - FR/Paris-Saclay)" userId="6b065ed8-40bf-4bd7-b1e4-242bb2fb76f9" providerId="ADAL" clId="{8E4F1536-281D-4631-8EBE-9A5F911C1FEA}" dt="2020-08-22T18:10:34.066" v="276" actId="15"/>
        <pc:sldMkLst>
          <pc:docMk/>
          <pc:sldMk cId="1198991897" sldId="372"/>
        </pc:sldMkLst>
        <pc:spChg chg="mod">
          <ac:chgData name="Mueller, Axel (Nokia - FR/Paris-Saclay)" userId="6b065ed8-40bf-4bd7-b1e4-242bb2fb76f9" providerId="ADAL" clId="{8E4F1536-281D-4631-8EBE-9A5F911C1FEA}" dt="2020-08-22T18:10:23.606" v="271" actId="27636"/>
          <ac:spMkLst>
            <pc:docMk/>
            <pc:sldMk cId="1198991897" sldId="372"/>
            <ac:spMk id="2" creationId="{6CA1E15E-AD7F-4A4F-91A6-F2E27863F978}"/>
          </ac:spMkLst>
        </pc:spChg>
        <pc:spChg chg="mod">
          <ac:chgData name="Mueller, Axel (Nokia - FR/Paris-Saclay)" userId="6b065ed8-40bf-4bd7-b1e4-242bb2fb76f9" providerId="ADAL" clId="{8E4F1536-281D-4631-8EBE-9A5F911C1FEA}" dt="2020-08-22T18:10:34.066" v="276" actId="15"/>
          <ac:spMkLst>
            <pc:docMk/>
            <pc:sldMk cId="1198991897" sldId="372"/>
            <ac:spMk id="3" creationId="{A8FD388C-93AB-49F2-A035-1152089D0930}"/>
          </ac:spMkLst>
        </pc:spChg>
      </pc:sldChg>
      <pc:sldChg chg="modSp add">
        <pc:chgData name="Mueller, Axel (Nokia - FR/Paris-Saclay)" userId="6b065ed8-40bf-4bd7-b1e4-242bb2fb76f9" providerId="ADAL" clId="{8E4F1536-281D-4631-8EBE-9A5F911C1FEA}" dt="2020-08-22T18:11:37.446" v="289" actId="13926"/>
        <pc:sldMkLst>
          <pc:docMk/>
          <pc:sldMk cId="1499374322" sldId="373"/>
        </pc:sldMkLst>
        <pc:spChg chg="mod">
          <ac:chgData name="Mueller, Axel (Nokia - FR/Paris-Saclay)" userId="6b065ed8-40bf-4bd7-b1e4-242bb2fb76f9" providerId="ADAL" clId="{8E4F1536-281D-4631-8EBE-9A5F911C1FEA}" dt="2020-08-22T18:11:06.936" v="280"/>
          <ac:spMkLst>
            <pc:docMk/>
            <pc:sldMk cId="1499374322" sldId="373"/>
            <ac:spMk id="2" creationId="{6CA1E15E-AD7F-4A4F-91A6-F2E27863F978}"/>
          </ac:spMkLst>
        </pc:spChg>
        <pc:spChg chg="mod">
          <ac:chgData name="Mueller, Axel (Nokia - FR/Paris-Saclay)" userId="6b065ed8-40bf-4bd7-b1e4-242bb2fb76f9" providerId="ADAL" clId="{8E4F1536-281D-4631-8EBE-9A5F911C1FEA}" dt="2020-08-22T18:11:37.446" v="289" actId="13926"/>
          <ac:spMkLst>
            <pc:docMk/>
            <pc:sldMk cId="1499374322" sldId="373"/>
            <ac:spMk id="3" creationId="{A8FD388C-93AB-49F2-A035-1152089D0930}"/>
          </ac:spMkLst>
        </pc:spChg>
      </pc:sldChg>
      <pc:sldChg chg="modSp add">
        <pc:chgData name="Mueller, Axel (Nokia - FR/Paris-Saclay)" userId="6b065ed8-40bf-4bd7-b1e4-242bb2fb76f9" providerId="ADAL" clId="{8E4F1536-281D-4631-8EBE-9A5F911C1FEA}" dt="2020-08-22T18:12:25.086" v="296" actId="20577"/>
        <pc:sldMkLst>
          <pc:docMk/>
          <pc:sldMk cId="1676041264" sldId="374"/>
        </pc:sldMkLst>
        <pc:spChg chg="mod">
          <ac:chgData name="Mueller, Axel (Nokia - FR/Paris-Saclay)" userId="6b065ed8-40bf-4bd7-b1e4-242bb2fb76f9" providerId="ADAL" clId="{8E4F1536-281D-4631-8EBE-9A5F911C1FEA}" dt="2020-08-22T18:12:25.086" v="296" actId="20577"/>
          <ac:spMkLst>
            <pc:docMk/>
            <pc:sldMk cId="1676041264" sldId="374"/>
            <ac:spMk id="2" creationId="{A7654EA1-D86A-417F-9964-4448D55C3631}"/>
          </ac:spMkLst>
        </pc:spChg>
      </pc:sldChg>
      <pc:sldChg chg="modSp add">
        <pc:chgData name="Mueller, Axel (Nokia - FR/Paris-Saclay)" userId="6b065ed8-40bf-4bd7-b1e4-242bb2fb76f9" providerId="ADAL" clId="{8E4F1536-281D-4631-8EBE-9A5F911C1FEA}" dt="2020-08-22T18:26:49.832" v="314" actId="13926"/>
        <pc:sldMkLst>
          <pc:docMk/>
          <pc:sldMk cId="657921166" sldId="375"/>
        </pc:sldMkLst>
        <pc:spChg chg="mod">
          <ac:chgData name="Mueller, Axel (Nokia - FR/Paris-Saclay)" userId="6b065ed8-40bf-4bd7-b1e4-242bb2fb76f9" providerId="ADAL" clId="{8E4F1536-281D-4631-8EBE-9A5F911C1FEA}" dt="2020-08-22T18:26:36.594" v="309"/>
          <ac:spMkLst>
            <pc:docMk/>
            <pc:sldMk cId="657921166" sldId="375"/>
            <ac:spMk id="2" creationId="{5A150263-7DE9-4E6C-B5FB-A6926554AA1E}"/>
          </ac:spMkLst>
        </pc:spChg>
        <pc:spChg chg="mod">
          <ac:chgData name="Mueller, Axel (Nokia - FR/Paris-Saclay)" userId="6b065ed8-40bf-4bd7-b1e4-242bb2fb76f9" providerId="ADAL" clId="{8E4F1536-281D-4631-8EBE-9A5F911C1FEA}" dt="2020-08-22T18:26:49.832" v="314" actId="13926"/>
          <ac:spMkLst>
            <pc:docMk/>
            <pc:sldMk cId="657921166" sldId="375"/>
            <ac:spMk id="3" creationId="{4565CE8B-38F3-4084-BABA-EDA28FCCEFD4}"/>
          </ac:spMkLst>
        </pc:spChg>
      </pc:sldChg>
      <pc:sldChg chg="modSp add">
        <pc:chgData name="Mueller, Axel (Nokia - FR/Paris-Saclay)" userId="6b065ed8-40bf-4bd7-b1e4-242bb2fb76f9" providerId="ADAL" clId="{8E4F1536-281D-4631-8EBE-9A5F911C1FEA}" dt="2020-08-22T18:27:54.845" v="335" actId="13926"/>
        <pc:sldMkLst>
          <pc:docMk/>
          <pc:sldMk cId="2934339870" sldId="376"/>
        </pc:sldMkLst>
        <pc:spChg chg="mod">
          <ac:chgData name="Mueller, Axel (Nokia - FR/Paris-Saclay)" userId="6b065ed8-40bf-4bd7-b1e4-242bb2fb76f9" providerId="ADAL" clId="{8E4F1536-281D-4631-8EBE-9A5F911C1FEA}" dt="2020-08-22T18:27:04.615" v="317"/>
          <ac:spMkLst>
            <pc:docMk/>
            <pc:sldMk cId="2934339870" sldId="376"/>
            <ac:spMk id="2" creationId="{5A150263-7DE9-4E6C-B5FB-A6926554AA1E}"/>
          </ac:spMkLst>
        </pc:spChg>
        <pc:spChg chg="mod">
          <ac:chgData name="Mueller, Axel (Nokia - FR/Paris-Saclay)" userId="6b065ed8-40bf-4bd7-b1e4-242bb2fb76f9" providerId="ADAL" clId="{8E4F1536-281D-4631-8EBE-9A5F911C1FEA}" dt="2020-08-22T18:27:54.845" v="335" actId="13926"/>
          <ac:spMkLst>
            <pc:docMk/>
            <pc:sldMk cId="2934339870" sldId="376"/>
            <ac:spMk id="3" creationId="{4565CE8B-38F3-4084-BABA-EDA28FCCEFD4}"/>
          </ac:spMkLst>
        </pc:spChg>
      </pc:sldChg>
      <pc:sldChg chg="modSp add">
        <pc:chgData name="Mueller, Axel (Nokia - FR/Paris-Saclay)" userId="6b065ed8-40bf-4bd7-b1e4-242bb2fb76f9" providerId="ADAL" clId="{8E4F1536-281D-4631-8EBE-9A5F911C1FEA}" dt="2020-08-22T18:28:36.485" v="346" actId="115"/>
        <pc:sldMkLst>
          <pc:docMk/>
          <pc:sldMk cId="750909717" sldId="377"/>
        </pc:sldMkLst>
        <pc:spChg chg="mod">
          <ac:chgData name="Mueller, Axel (Nokia - FR/Paris-Saclay)" userId="6b065ed8-40bf-4bd7-b1e4-242bb2fb76f9" providerId="ADAL" clId="{8E4F1536-281D-4631-8EBE-9A5F911C1FEA}" dt="2020-08-22T18:28:20.359" v="342" actId="27636"/>
          <ac:spMkLst>
            <pc:docMk/>
            <pc:sldMk cId="750909717" sldId="377"/>
            <ac:spMk id="2" creationId="{5A150263-7DE9-4E6C-B5FB-A6926554AA1E}"/>
          </ac:spMkLst>
        </pc:spChg>
        <pc:spChg chg="mod">
          <ac:chgData name="Mueller, Axel (Nokia - FR/Paris-Saclay)" userId="6b065ed8-40bf-4bd7-b1e4-242bb2fb76f9" providerId="ADAL" clId="{8E4F1536-281D-4631-8EBE-9A5F911C1FEA}" dt="2020-08-22T18:28:36.485" v="346" actId="115"/>
          <ac:spMkLst>
            <pc:docMk/>
            <pc:sldMk cId="750909717" sldId="377"/>
            <ac:spMk id="3" creationId="{4565CE8B-38F3-4084-BABA-EDA28FCCEFD4}"/>
          </ac:spMkLst>
        </pc:spChg>
      </pc:sldChg>
      <pc:sldChg chg="modSp add">
        <pc:chgData name="Mueller, Axel (Nokia - FR/Paris-Saclay)" userId="6b065ed8-40bf-4bd7-b1e4-242bb2fb76f9" providerId="ADAL" clId="{8E4F1536-281D-4631-8EBE-9A5F911C1FEA}" dt="2020-08-22T18:29:07.785" v="357" actId="15"/>
        <pc:sldMkLst>
          <pc:docMk/>
          <pc:sldMk cId="2659252392" sldId="378"/>
        </pc:sldMkLst>
        <pc:spChg chg="mod">
          <ac:chgData name="Mueller, Axel (Nokia - FR/Paris-Saclay)" userId="6b065ed8-40bf-4bd7-b1e4-242bb2fb76f9" providerId="ADAL" clId="{8E4F1536-281D-4631-8EBE-9A5F911C1FEA}" dt="2020-08-22T18:28:54.120" v="353" actId="27636"/>
          <ac:spMkLst>
            <pc:docMk/>
            <pc:sldMk cId="2659252392" sldId="378"/>
            <ac:spMk id="2" creationId="{5A150263-7DE9-4E6C-B5FB-A6926554AA1E}"/>
          </ac:spMkLst>
        </pc:spChg>
        <pc:spChg chg="mod">
          <ac:chgData name="Mueller, Axel (Nokia - FR/Paris-Saclay)" userId="6b065ed8-40bf-4bd7-b1e4-242bb2fb76f9" providerId="ADAL" clId="{8E4F1536-281D-4631-8EBE-9A5F911C1FEA}" dt="2020-08-22T18:29:07.785" v="357" actId="15"/>
          <ac:spMkLst>
            <pc:docMk/>
            <pc:sldMk cId="2659252392" sldId="378"/>
            <ac:spMk id="3" creationId="{4565CE8B-38F3-4084-BABA-EDA28FCCEFD4}"/>
          </ac:spMkLst>
        </pc:spChg>
      </pc:sldChg>
      <pc:sldChg chg="modSp add">
        <pc:chgData name="Mueller, Axel (Nokia - FR/Paris-Saclay)" userId="6b065ed8-40bf-4bd7-b1e4-242bb2fb76f9" providerId="ADAL" clId="{8E4F1536-281D-4631-8EBE-9A5F911C1FEA}" dt="2020-08-22T18:29:22.895" v="362" actId="20577"/>
        <pc:sldMkLst>
          <pc:docMk/>
          <pc:sldMk cId="300875617" sldId="379"/>
        </pc:sldMkLst>
        <pc:spChg chg="mod">
          <ac:chgData name="Mueller, Axel (Nokia - FR/Paris-Saclay)" userId="6b065ed8-40bf-4bd7-b1e4-242bb2fb76f9" providerId="ADAL" clId="{8E4F1536-281D-4631-8EBE-9A5F911C1FEA}" dt="2020-08-22T18:29:22.895" v="362" actId="20577"/>
          <ac:spMkLst>
            <pc:docMk/>
            <pc:sldMk cId="300875617" sldId="379"/>
            <ac:spMk id="2" creationId="{A7654EA1-D86A-417F-9964-4448D55C3631}"/>
          </ac:spMkLst>
        </pc:spChg>
      </pc:sldChg>
      <pc:sldChg chg="modSp add">
        <pc:chgData name="Mueller, Axel (Nokia - FR/Paris-Saclay)" userId="6b065ed8-40bf-4bd7-b1e4-242bb2fb76f9" providerId="ADAL" clId="{8E4F1536-281D-4631-8EBE-9A5F911C1FEA}" dt="2020-08-22T18:38:36.684" v="380" actId="27636"/>
        <pc:sldMkLst>
          <pc:docMk/>
          <pc:sldMk cId="326720443" sldId="380"/>
        </pc:sldMkLst>
        <pc:spChg chg="mod">
          <ac:chgData name="Mueller, Axel (Nokia - FR/Paris-Saclay)" userId="6b065ed8-40bf-4bd7-b1e4-242bb2fb76f9" providerId="ADAL" clId="{8E4F1536-281D-4631-8EBE-9A5F911C1FEA}" dt="2020-08-22T18:38:25.634" v="374"/>
          <ac:spMkLst>
            <pc:docMk/>
            <pc:sldMk cId="326720443" sldId="380"/>
            <ac:spMk id="2" creationId="{96AE30EE-8C44-4546-A410-6DA1C536B7A7}"/>
          </ac:spMkLst>
        </pc:spChg>
        <pc:spChg chg="mod">
          <ac:chgData name="Mueller, Axel (Nokia - FR/Paris-Saclay)" userId="6b065ed8-40bf-4bd7-b1e4-242bb2fb76f9" providerId="ADAL" clId="{8E4F1536-281D-4631-8EBE-9A5F911C1FEA}" dt="2020-08-22T18:38:36.684" v="380" actId="27636"/>
          <ac:spMkLst>
            <pc:docMk/>
            <pc:sldMk cId="326720443" sldId="380"/>
            <ac:spMk id="3" creationId="{AE684D18-BE04-43C4-83F4-9BB4806C4678}"/>
          </ac:spMkLst>
        </pc:spChg>
      </pc:sldChg>
      <pc:sldChg chg="modSp add">
        <pc:chgData name="Mueller, Axel (Nokia - FR/Paris-Saclay)" userId="6b065ed8-40bf-4bd7-b1e4-242bb2fb76f9" providerId="ADAL" clId="{8E4F1536-281D-4631-8EBE-9A5F911C1FEA}" dt="2020-08-22T18:41:56.424" v="392" actId="13926"/>
        <pc:sldMkLst>
          <pc:docMk/>
          <pc:sldMk cId="3402200292" sldId="381"/>
        </pc:sldMkLst>
        <pc:spChg chg="mod">
          <ac:chgData name="Mueller, Axel (Nokia - FR/Paris-Saclay)" userId="6b065ed8-40bf-4bd7-b1e4-242bb2fb76f9" providerId="ADAL" clId="{8E4F1536-281D-4631-8EBE-9A5F911C1FEA}" dt="2020-08-22T18:41:32.384" v="383"/>
          <ac:spMkLst>
            <pc:docMk/>
            <pc:sldMk cId="3402200292" sldId="381"/>
            <ac:spMk id="2" creationId="{96AE30EE-8C44-4546-A410-6DA1C536B7A7}"/>
          </ac:spMkLst>
        </pc:spChg>
        <pc:spChg chg="mod">
          <ac:chgData name="Mueller, Axel (Nokia - FR/Paris-Saclay)" userId="6b065ed8-40bf-4bd7-b1e4-242bb2fb76f9" providerId="ADAL" clId="{8E4F1536-281D-4631-8EBE-9A5F911C1FEA}" dt="2020-08-22T18:41:56.424" v="392" actId="13926"/>
          <ac:spMkLst>
            <pc:docMk/>
            <pc:sldMk cId="3402200292" sldId="381"/>
            <ac:spMk id="3" creationId="{AE684D18-BE04-43C4-83F4-9BB4806C4678}"/>
          </ac:spMkLst>
        </pc:spChg>
      </pc:sldChg>
      <pc:sldChg chg="modSp add">
        <pc:chgData name="Mueller, Axel (Nokia - FR/Paris-Saclay)" userId="6b065ed8-40bf-4bd7-b1e4-242bb2fb76f9" providerId="ADAL" clId="{8E4F1536-281D-4631-8EBE-9A5F911C1FEA}" dt="2020-08-22T18:42:47.279" v="404" actId="20577"/>
        <pc:sldMkLst>
          <pc:docMk/>
          <pc:sldMk cId="542219488" sldId="382"/>
        </pc:sldMkLst>
        <pc:spChg chg="mod">
          <ac:chgData name="Mueller, Axel (Nokia - FR/Paris-Saclay)" userId="6b065ed8-40bf-4bd7-b1e4-242bb2fb76f9" providerId="ADAL" clId="{8E4F1536-281D-4631-8EBE-9A5F911C1FEA}" dt="2020-08-22T18:42:47.279" v="404" actId="20577"/>
          <ac:spMkLst>
            <pc:docMk/>
            <pc:sldMk cId="542219488" sldId="382"/>
            <ac:spMk id="3" creationId="{AE684D18-BE04-43C4-83F4-9BB4806C4678}"/>
          </ac:spMkLst>
        </pc:spChg>
      </pc:sldChg>
      <pc:sldChg chg="modSp add">
        <pc:chgData name="Mueller, Axel (Nokia - FR/Paris-Saclay)" userId="6b065ed8-40bf-4bd7-b1e4-242bb2fb76f9" providerId="ADAL" clId="{8E4F1536-281D-4631-8EBE-9A5F911C1FEA}" dt="2020-08-22T18:43:28.134" v="416" actId="15"/>
        <pc:sldMkLst>
          <pc:docMk/>
          <pc:sldMk cId="3079119767" sldId="383"/>
        </pc:sldMkLst>
        <pc:spChg chg="mod">
          <ac:chgData name="Mueller, Axel (Nokia - FR/Paris-Saclay)" userId="6b065ed8-40bf-4bd7-b1e4-242bb2fb76f9" providerId="ADAL" clId="{8E4F1536-281D-4631-8EBE-9A5F911C1FEA}" dt="2020-08-22T18:43:17.077" v="411" actId="27636"/>
          <ac:spMkLst>
            <pc:docMk/>
            <pc:sldMk cId="3079119767" sldId="383"/>
            <ac:spMk id="2" creationId="{96AE30EE-8C44-4546-A410-6DA1C536B7A7}"/>
          </ac:spMkLst>
        </pc:spChg>
        <pc:spChg chg="mod">
          <ac:chgData name="Mueller, Axel (Nokia - FR/Paris-Saclay)" userId="6b065ed8-40bf-4bd7-b1e4-242bb2fb76f9" providerId="ADAL" clId="{8E4F1536-281D-4631-8EBE-9A5F911C1FEA}" dt="2020-08-22T18:43:28.134" v="416" actId="15"/>
          <ac:spMkLst>
            <pc:docMk/>
            <pc:sldMk cId="3079119767" sldId="383"/>
            <ac:spMk id="3" creationId="{AE684D18-BE04-43C4-83F4-9BB4806C4678}"/>
          </ac:spMkLst>
        </pc:spChg>
      </pc:sldChg>
      <pc:sldChg chg="addSp delSp modSp add">
        <pc:chgData name="Mueller, Axel (Nokia - FR/Paris-Saclay)" userId="6b065ed8-40bf-4bd7-b1e4-242bb2fb76f9" providerId="ADAL" clId="{8E4F1536-281D-4631-8EBE-9A5F911C1FEA}" dt="2020-08-22T18:44:05.684" v="430"/>
        <pc:sldMkLst>
          <pc:docMk/>
          <pc:sldMk cId="672817524" sldId="384"/>
        </pc:sldMkLst>
        <pc:spChg chg="mod">
          <ac:chgData name="Mueller, Axel (Nokia - FR/Paris-Saclay)" userId="6b065ed8-40bf-4bd7-b1e4-242bb2fb76f9" providerId="ADAL" clId="{8E4F1536-281D-4631-8EBE-9A5F911C1FEA}" dt="2020-08-22T18:43:41.684" v="423" actId="27636"/>
          <ac:spMkLst>
            <pc:docMk/>
            <pc:sldMk cId="672817524" sldId="384"/>
            <ac:spMk id="2" creationId="{96AE30EE-8C44-4546-A410-6DA1C536B7A7}"/>
          </ac:spMkLst>
        </pc:spChg>
        <pc:spChg chg="mod">
          <ac:chgData name="Mueller, Axel (Nokia - FR/Paris-Saclay)" userId="6b065ed8-40bf-4bd7-b1e4-242bb2fb76f9" providerId="ADAL" clId="{8E4F1536-281D-4631-8EBE-9A5F911C1FEA}" dt="2020-08-22T18:43:56.839" v="428" actId="115"/>
          <ac:spMkLst>
            <pc:docMk/>
            <pc:sldMk cId="672817524" sldId="384"/>
            <ac:spMk id="3" creationId="{AE684D18-BE04-43C4-83F4-9BB4806C4678}"/>
          </ac:spMkLst>
        </pc:spChg>
        <pc:spChg chg="add del">
          <ac:chgData name="Mueller, Axel (Nokia - FR/Paris-Saclay)" userId="6b065ed8-40bf-4bd7-b1e4-242bb2fb76f9" providerId="ADAL" clId="{8E4F1536-281D-4631-8EBE-9A5F911C1FEA}" dt="2020-08-22T18:44:05.684" v="430"/>
          <ac:spMkLst>
            <pc:docMk/>
            <pc:sldMk cId="672817524" sldId="384"/>
            <ac:spMk id="5" creationId="{D5E9507C-B210-4771-97FC-3B95D73FB58C}"/>
          </ac:spMkLst>
        </pc:spChg>
      </pc:sldChg>
      <pc:sldChg chg="modSp add">
        <pc:chgData name="Mueller, Axel (Nokia - FR/Paris-Saclay)" userId="6b065ed8-40bf-4bd7-b1e4-242bb2fb76f9" providerId="ADAL" clId="{8E4F1536-281D-4631-8EBE-9A5F911C1FEA}" dt="2020-08-22T18:44:30.874" v="442" actId="13926"/>
        <pc:sldMkLst>
          <pc:docMk/>
          <pc:sldMk cId="3060688568" sldId="385"/>
        </pc:sldMkLst>
        <pc:spChg chg="mod">
          <ac:chgData name="Mueller, Axel (Nokia - FR/Paris-Saclay)" userId="6b065ed8-40bf-4bd7-b1e4-242bb2fb76f9" providerId="ADAL" clId="{8E4F1536-281D-4631-8EBE-9A5F911C1FEA}" dt="2020-08-22T18:44:16.054" v="437" actId="27636"/>
          <ac:spMkLst>
            <pc:docMk/>
            <pc:sldMk cId="3060688568" sldId="385"/>
            <ac:spMk id="2" creationId="{96AE30EE-8C44-4546-A410-6DA1C536B7A7}"/>
          </ac:spMkLst>
        </pc:spChg>
        <pc:spChg chg="mod">
          <ac:chgData name="Mueller, Axel (Nokia - FR/Paris-Saclay)" userId="6b065ed8-40bf-4bd7-b1e4-242bb2fb76f9" providerId="ADAL" clId="{8E4F1536-281D-4631-8EBE-9A5F911C1FEA}" dt="2020-08-22T18:44:30.874" v="442" actId="13926"/>
          <ac:spMkLst>
            <pc:docMk/>
            <pc:sldMk cId="3060688568" sldId="385"/>
            <ac:spMk id="3" creationId="{AE684D18-BE04-43C4-83F4-9BB4806C4678}"/>
          </ac:spMkLst>
        </pc:spChg>
      </pc:sldChg>
    </pc:docChg>
  </pc:docChgLst>
  <pc:docChgLst>
    <pc:chgData name="Mueller, Axel (Nokia - FR/Paris-Saclay)" userId="6b065ed8-40bf-4bd7-b1e4-242bb2fb76f9" providerId="ADAL" clId="{690BA874-5736-4AFB-AA79-75A4DAFC9602}"/>
    <pc:docChg chg="modSld">
      <pc:chgData name="Mueller, Axel (Nokia - FR/Paris-Saclay)" userId="6b065ed8-40bf-4bd7-b1e4-242bb2fb76f9" providerId="ADAL" clId="{690BA874-5736-4AFB-AA79-75A4DAFC9602}" dt="2020-08-23T14:14:13.941" v="8"/>
      <pc:docMkLst>
        <pc:docMk/>
      </pc:docMkLst>
      <pc:sldChg chg="modSp">
        <pc:chgData name="Mueller, Axel (Nokia - FR/Paris-Saclay)" userId="6b065ed8-40bf-4bd7-b1e4-242bb2fb76f9" providerId="ADAL" clId="{690BA874-5736-4AFB-AA79-75A4DAFC9602}" dt="2020-08-23T14:13:56.661" v="6"/>
        <pc:sldMkLst>
          <pc:docMk/>
          <pc:sldMk cId="3181677693" sldId="256"/>
        </pc:sldMkLst>
        <pc:spChg chg="mod">
          <ac:chgData name="Mueller, Axel (Nokia - FR/Paris-Saclay)" userId="6b065ed8-40bf-4bd7-b1e4-242bb2fb76f9" providerId="ADAL" clId="{690BA874-5736-4AFB-AA79-75A4DAFC9602}" dt="2020-08-23T14:13:56.661" v="6"/>
          <ac:spMkLst>
            <pc:docMk/>
            <pc:sldMk cId="3181677693" sldId="256"/>
            <ac:spMk id="5" creationId="{00000000-0000-0000-0000-000000000000}"/>
          </ac:spMkLst>
        </pc:spChg>
      </pc:sldChg>
      <pc:sldChg chg="modSp">
        <pc:chgData name="Mueller, Axel (Nokia - FR/Paris-Saclay)" userId="6b065ed8-40bf-4bd7-b1e4-242bb2fb76f9" providerId="ADAL" clId="{690BA874-5736-4AFB-AA79-75A4DAFC9602}" dt="2020-08-23T14:14:13.941" v="8"/>
        <pc:sldMkLst>
          <pc:docMk/>
          <pc:sldMk cId="2215192573" sldId="368"/>
        </pc:sldMkLst>
        <pc:spChg chg="mod">
          <ac:chgData name="Mueller, Axel (Nokia - FR/Paris-Saclay)" userId="6b065ed8-40bf-4bd7-b1e4-242bb2fb76f9" providerId="ADAL" clId="{690BA874-5736-4AFB-AA79-75A4DAFC9602}" dt="2020-08-23T14:14:13.941" v="8"/>
          <ac:spMkLst>
            <pc:docMk/>
            <pc:sldMk cId="2215192573" sldId="368"/>
            <ac:spMk id="3" creationId="{F07F451D-6304-4E16-931C-A3C4BE5D827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EA0CB0-14AD-4ECF-830A-69FCEFE0EA34}" type="datetimeFigureOut">
              <a:rPr lang="zh-CN" altLang="en-US" smtClean="0"/>
              <a:t>2020/8/25</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0F3830-A412-4AA2-83CD-EC0332395386}" type="slidenum">
              <a:rPr lang="zh-CN" altLang="en-US" smtClean="0"/>
              <a:t>‹#›</a:t>
            </a:fld>
            <a:endParaRPr lang="zh-CN" altLang="en-US"/>
          </a:p>
        </p:txBody>
      </p:sp>
    </p:spTree>
    <p:extLst>
      <p:ext uri="{BB962C8B-B14F-4D97-AF65-F5344CB8AC3E}">
        <p14:creationId xmlns:p14="http://schemas.microsoft.com/office/powerpoint/2010/main" val="1414637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EC58BF88-121E-4EA2-9B07-38FC07869C79}" type="datetime1">
              <a:rPr lang="zh-CN" altLang="en-US" smtClean="0"/>
              <a:t>2020/8/25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0238F23-A105-4BA3-9C09-B5F7973376AC}" type="datetime1">
              <a:rPr lang="zh-CN" altLang="en-US" smtClean="0"/>
              <a:t>2020/8/25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6C3D4B2-6D3F-45AC-A402-656467359E65}" type="datetime1">
              <a:rPr lang="zh-CN" altLang="en-US" smtClean="0"/>
              <a:t>2020/8/25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9CD67F-A92B-4D73-9193-F4B6999E5EF1}" type="datetime1">
              <a:rPr lang="zh-CN" altLang="en-US" smtClean="0"/>
              <a:t>2020/8/25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4B09AFC4-7B41-4793-8230-C90E2FCD8E1C}" type="datetime1">
              <a:rPr lang="zh-CN" altLang="en-US" smtClean="0"/>
              <a:t>2020/8/25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0324A384-328A-4757-AABB-333F66EE8AE8}" type="datetime1">
              <a:rPr lang="zh-CN" altLang="en-US" smtClean="0"/>
              <a:t>2020/8/25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880D13A7-5E5E-44D9-894B-F27069EEC128}" type="datetime1">
              <a:rPr lang="zh-CN" altLang="en-US" smtClean="0"/>
              <a:t>2020/8/25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81A501AC-BA80-43C9-BB85-E3648C819FED}" type="datetime1">
              <a:rPr lang="zh-CN" altLang="en-US" smtClean="0"/>
              <a:t>2020/8/25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8FD51B5-1AD5-4F92-B862-5C1B1B20C4A0}" type="datetime1">
              <a:rPr lang="zh-CN" altLang="en-US" smtClean="0"/>
              <a:t>2020/8/25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941FE22-268D-406B-AE57-6E94AC02E9BE}" type="datetime1">
              <a:rPr lang="zh-CN" altLang="en-US" smtClean="0"/>
              <a:t>2020/8/25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46EEE7DE-FE63-4522-B7D4-30BBF168EB46}" type="datetime1">
              <a:rPr lang="zh-CN" altLang="en-US" smtClean="0"/>
              <a:t>2020/8/25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FE20C-5F87-428B-918B-D83E1E7D179C}" type="datetime1">
              <a:rPr lang="zh-CN" altLang="en-US" smtClean="0"/>
              <a:t>2020/8/25</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276872"/>
            <a:ext cx="7772400" cy="1470025"/>
          </a:xfrm>
        </p:spPr>
        <p:txBody>
          <a:bodyPr>
            <a:normAutofit/>
          </a:bodyPr>
          <a:lstStyle/>
          <a:p>
            <a:r>
              <a:rPr lang="en-US" altLang="zh-CN" sz="4000" dirty="0"/>
              <a:t>WF on Rel-16 NR IAB demodulation requirements</a:t>
            </a:r>
            <a:endParaRPr lang="zh-CN" altLang="en-US" sz="4000" dirty="0"/>
          </a:p>
        </p:txBody>
      </p:sp>
      <p:sp>
        <p:nvSpPr>
          <p:cNvPr id="4" name="テキスト ボックス 3"/>
          <p:cNvSpPr txBox="1"/>
          <p:nvPr/>
        </p:nvSpPr>
        <p:spPr>
          <a:xfrm>
            <a:off x="298906" y="253097"/>
            <a:ext cx="5742226" cy="1015663"/>
          </a:xfrm>
          <a:prstGeom prst="rect">
            <a:avLst/>
          </a:prstGeom>
          <a:noFill/>
        </p:spPr>
        <p:txBody>
          <a:bodyPr wrap="square" rtlCol="0">
            <a:spAutoFit/>
          </a:bodyPr>
          <a:lstStyle/>
          <a:p>
            <a:r>
              <a:rPr lang="en-US" altLang="zh-CN" sz="2000" dirty="0"/>
              <a:t>3GPP TSG-RAN WG4 Meeting #96-e	</a:t>
            </a:r>
          </a:p>
          <a:p>
            <a:r>
              <a:rPr lang="en-GB" altLang="zh-CN" sz="2000" dirty="0"/>
              <a:t>Electronic Meeting, 17 – 28 Aug., 2020</a:t>
            </a:r>
            <a:endParaRPr lang="en-US" altLang="zh-CN" sz="2000" dirty="0"/>
          </a:p>
          <a:p>
            <a:r>
              <a:rPr lang="en-US" altLang="ja-JP" sz="2000" dirty="0"/>
              <a:t>Agenda: </a:t>
            </a:r>
            <a:r>
              <a:rPr lang="en-GB" altLang="ja-JP" sz="2000" dirty="0"/>
              <a:t>7.4.5.1</a:t>
            </a:r>
            <a:endParaRPr lang="en-US" altLang="ja-JP" sz="2000" dirty="0"/>
          </a:p>
        </p:txBody>
      </p:sp>
      <p:sp>
        <p:nvSpPr>
          <p:cNvPr id="5" name="正方形/長方形 4"/>
          <p:cNvSpPr/>
          <p:nvPr/>
        </p:nvSpPr>
        <p:spPr>
          <a:xfrm>
            <a:off x="6041132" y="332656"/>
            <a:ext cx="2707332" cy="707886"/>
          </a:xfrm>
          <a:prstGeom prst="rect">
            <a:avLst/>
          </a:prstGeom>
          <a:noFill/>
        </p:spPr>
        <p:txBody>
          <a:bodyPr wrap="square">
            <a:spAutoFit/>
          </a:bodyPr>
          <a:lstStyle/>
          <a:p>
            <a:pPr algn="r"/>
            <a:r>
              <a:rPr lang="en-US" altLang="zh-CN" sz="2000" dirty="0">
                <a:solidFill>
                  <a:srgbClr val="FF0000"/>
                </a:solidFill>
              </a:rPr>
              <a:t>draft</a:t>
            </a:r>
            <a:r>
              <a:rPr lang="en-US" altLang="zh-CN" sz="2000" dirty="0"/>
              <a:t>R4-20</a:t>
            </a:r>
            <a:r>
              <a:rPr lang="en-GB" sz="2000" dirty="0"/>
              <a:t>12644</a:t>
            </a:r>
            <a:endParaRPr lang="en-US" altLang="zh-CN" sz="2000" dirty="0">
              <a:solidFill>
                <a:srgbClr val="FF0000"/>
              </a:solidFill>
            </a:endParaRPr>
          </a:p>
          <a:p>
            <a:pPr algn="r"/>
            <a:r>
              <a:rPr lang="en-US" altLang="zh-CN" sz="2000" dirty="0"/>
              <a:t>Document for: Approval </a:t>
            </a:r>
          </a:p>
        </p:txBody>
      </p:sp>
      <p:sp>
        <p:nvSpPr>
          <p:cNvPr id="7" name="副标题 2"/>
          <p:cNvSpPr txBox="1">
            <a:spLocks/>
          </p:cNvSpPr>
          <p:nvPr/>
        </p:nvSpPr>
        <p:spPr>
          <a:xfrm>
            <a:off x="1371600" y="4797152"/>
            <a:ext cx="6400800" cy="492832"/>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altLang="zh-CN" sz="2800" dirty="0">
                <a:solidFill>
                  <a:schemeClr val="tx1"/>
                </a:solidFill>
              </a:rPr>
              <a:t>Nokia, Nokia Shanghai Bell,…</a:t>
            </a:r>
          </a:p>
        </p:txBody>
      </p:sp>
      <p:sp>
        <p:nvSpPr>
          <p:cNvPr id="8" name="灯片编号占位符 7"/>
          <p:cNvSpPr>
            <a:spLocks noGrp="1"/>
          </p:cNvSpPr>
          <p:nvPr>
            <p:ph type="sldNum" sz="quarter" idx="12"/>
          </p:nvPr>
        </p:nvSpPr>
        <p:spPr/>
        <p:txBody>
          <a:bodyPr/>
          <a:lstStyle/>
          <a:p>
            <a:fld id="{0C913308-F349-4B6D-A68A-DD1791B4A57B}" type="slidenum">
              <a:rPr lang="zh-CN" altLang="en-US" smtClean="0"/>
              <a:t>1</a:t>
            </a:fld>
            <a:endParaRPr lang="zh-CN" altLang="en-US"/>
          </a:p>
        </p:txBody>
      </p:sp>
    </p:spTree>
    <p:extLst>
      <p:ext uri="{BB962C8B-B14F-4D97-AF65-F5344CB8AC3E}">
        <p14:creationId xmlns:p14="http://schemas.microsoft.com/office/powerpoint/2010/main" val="3181677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50263-7DE9-4E6C-B5FB-A6926554AA1E}"/>
              </a:ext>
            </a:extLst>
          </p:cNvPr>
          <p:cNvSpPr>
            <a:spLocks noGrp="1"/>
          </p:cNvSpPr>
          <p:nvPr>
            <p:ph type="title"/>
          </p:nvPr>
        </p:nvSpPr>
        <p:spPr/>
        <p:txBody>
          <a:bodyPr/>
          <a:lstStyle/>
          <a:p>
            <a:r>
              <a:rPr lang="en-GB" dirty="0"/>
              <a:t>IAB-DU - Requirement re-use</a:t>
            </a:r>
          </a:p>
        </p:txBody>
      </p:sp>
      <p:sp>
        <p:nvSpPr>
          <p:cNvPr id="3" name="Content Placeholder 2">
            <a:extLst>
              <a:ext uri="{FF2B5EF4-FFF2-40B4-BE49-F238E27FC236}">
                <a16:creationId xmlns:a16="http://schemas.microsoft.com/office/drawing/2014/main" id="{4565CE8B-38F3-4084-BABA-EDA28FCCEFD4}"/>
              </a:ext>
            </a:extLst>
          </p:cNvPr>
          <p:cNvSpPr>
            <a:spLocks noGrp="1"/>
          </p:cNvSpPr>
          <p:nvPr>
            <p:ph idx="1"/>
          </p:nvPr>
        </p:nvSpPr>
        <p:spPr/>
        <p:txBody>
          <a:bodyPr>
            <a:normAutofit fontScale="55000" lnSpcReduction="20000"/>
          </a:bodyPr>
          <a:lstStyle/>
          <a:p>
            <a:r>
              <a:rPr lang="en-GB" dirty="0"/>
              <a:t>Issue 2-2-1: Define what “re-use” means in the context of BS </a:t>
            </a:r>
            <a:r>
              <a:rPr lang="en-GB" dirty="0" err="1"/>
              <a:t>demod</a:t>
            </a:r>
            <a:r>
              <a:rPr lang="en-GB" dirty="0"/>
              <a:t> requirements</a:t>
            </a:r>
          </a:p>
          <a:p>
            <a:pPr lvl="1"/>
            <a:r>
              <a:rPr lang="en-GB" dirty="0">
                <a:highlight>
                  <a:srgbClr val="00FF00"/>
                </a:highlight>
              </a:rPr>
              <a:t>Clarification of terminology</a:t>
            </a:r>
          </a:p>
          <a:p>
            <a:pPr lvl="2"/>
            <a:r>
              <a:rPr lang="en-GB" dirty="0">
                <a:highlight>
                  <a:srgbClr val="00FF00"/>
                </a:highlight>
              </a:rPr>
              <a:t>“Re-use”: Copy and paste the existing requirements, including all definitions, side-conditions, and SNR values.</a:t>
            </a:r>
          </a:p>
          <a:p>
            <a:pPr lvl="2"/>
            <a:r>
              <a:rPr lang="en-GB" dirty="0">
                <a:highlight>
                  <a:srgbClr val="00FF00"/>
                </a:highlight>
              </a:rPr>
              <a:t>“Adapt”: Attempt to copy as much as possible of the existing requirement, but change a small number of parameters where needed (e.g. TDD pattern). The SNR value is not expected to change.</a:t>
            </a:r>
          </a:p>
          <a:p>
            <a:pPr lvl="2"/>
            <a:r>
              <a:rPr lang="en-GB" dirty="0">
                <a:highlight>
                  <a:srgbClr val="00FF00"/>
                </a:highlight>
              </a:rPr>
              <a:t>“Follow the principle of”: Keep one or two characteristics of the existing requirement; e.g. channel model, MCS, number of requirements etc... In this case, it should be stated which principles are followed.</a:t>
            </a:r>
          </a:p>
          <a:p>
            <a:endParaRPr lang="en-GB" dirty="0"/>
          </a:p>
          <a:p>
            <a:r>
              <a:rPr lang="en-GB" dirty="0"/>
              <a:t>Issue 2-2-2: Re-use of BS </a:t>
            </a:r>
            <a:r>
              <a:rPr lang="en-GB" dirty="0" err="1"/>
              <a:t>demod</a:t>
            </a:r>
            <a:r>
              <a:rPr lang="en-GB" dirty="0"/>
              <a:t> requirements</a:t>
            </a:r>
          </a:p>
          <a:p>
            <a:pPr lvl="1"/>
            <a:r>
              <a:rPr lang="en-GB" dirty="0"/>
              <a:t>Option 1: Re-use BS </a:t>
            </a:r>
            <a:r>
              <a:rPr lang="en-GB" dirty="0" err="1"/>
              <a:t>demod</a:t>
            </a:r>
            <a:r>
              <a:rPr lang="en-GB" dirty="0"/>
              <a:t> requirements.</a:t>
            </a:r>
          </a:p>
          <a:p>
            <a:pPr lvl="1"/>
            <a:r>
              <a:rPr lang="en-GB" dirty="0"/>
              <a:t>Option 2: Re-use a strict subset of BS </a:t>
            </a:r>
            <a:r>
              <a:rPr lang="en-GB" dirty="0" err="1"/>
              <a:t>demod</a:t>
            </a:r>
            <a:r>
              <a:rPr lang="en-GB" dirty="0"/>
              <a:t> requirements, chosen based on IAB deployment scenario. Consider applicability rule to define reduced subset.</a:t>
            </a:r>
          </a:p>
          <a:p>
            <a:pPr lvl="1"/>
            <a:r>
              <a:rPr lang="en-GB" dirty="0"/>
              <a:t>Option 3: “Re-use”, i.e., copy paste, from BS </a:t>
            </a:r>
            <a:r>
              <a:rPr lang="en-GB" dirty="0" err="1"/>
              <a:t>demod</a:t>
            </a:r>
            <a:r>
              <a:rPr lang="en-GB" dirty="0"/>
              <a:t> requirements to the extent possible to avoid additional work. All conditions to be kept. For some cases “adapt” or “follow the principle of” may be needed.</a:t>
            </a:r>
          </a:p>
          <a:p>
            <a:pPr lvl="1"/>
            <a:endParaRPr lang="en-GB" dirty="0"/>
          </a:p>
          <a:p>
            <a:pPr lvl="1"/>
            <a:r>
              <a:rPr lang="en-GB" dirty="0">
                <a:highlight>
                  <a:srgbClr val="FFFF00"/>
                </a:highlight>
              </a:rPr>
              <a:t>Tentative agreement: option 3.</a:t>
            </a:r>
          </a:p>
          <a:p>
            <a:endParaRPr lang="en-GB" dirty="0"/>
          </a:p>
        </p:txBody>
      </p:sp>
      <p:sp>
        <p:nvSpPr>
          <p:cNvPr id="4" name="Slide Number Placeholder 3">
            <a:extLst>
              <a:ext uri="{FF2B5EF4-FFF2-40B4-BE49-F238E27FC236}">
                <a16:creationId xmlns:a16="http://schemas.microsoft.com/office/drawing/2014/main" id="{03463B83-86E7-4FD6-A2A1-4C6DF2912944}"/>
              </a:ext>
            </a:extLst>
          </p:cNvPr>
          <p:cNvSpPr>
            <a:spLocks noGrp="1"/>
          </p:cNvSpPr>
          <p:nvPr>
            <p:ph type="sldNum" sz="quarter" idx="12"/>
          </p:nvPr>
        </p:nvSpPr>
        <p:spPr/>
        <p:txBody>
          <a:bodyPr/>
          <a:lstStyle/>
          <a:p>
            <a:fld id="{0C913308-F349-4B6D-A68A-DD1791B4A57B}" type="slidenum">
              <a:rPr lang="zh-CN" altLang="en-US" smtClean="0"/>
              <a:t>10</a:t>
            </a:fld>
            <a:endParaRPr lang="zh-CN" altLang="en-US"/>
          </a:p>
        </p:txBody>
      </p:sp>
    </p:spTree>
    <p:extLst>
      <p:ext uri="{BB962C8B-B14F-4D97-AF65-F5344CB8AC3E}">
        <p14:creationId xmlns:p14="http://schemas.microsoft.com/office/powerpoint/2010/main" val="29343398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50263-7DE9-4E6C-B5FB-A6926554AA1E}"/>
              </a:ext>
            </a:extLst>
          </p:cNvPr>
          <p:cNvSpPr>
            <a:spLocks noGrp="1"/>
          </p:cNvSpPr>
          <p:nvPr>
            <p:ph type="title"/>
          </p:nvPr>
        </p:nvSpPr>
        <p:spPr/>
        <p:txBody>
          <a:bodyPr>
            <a:normAutofit fontScale="90000"/>
          </a:bodyPr>
          <a:lstStyle/>
          <a:p>
            <a:r>
              <a:rPr lang="en-GB" dirty="0"/>
              <a:t>IAB-DU - Detailed scope of requirement re-use</a:t>
            </a:r>
          </a:p>
        </p:txBody>
      </p:sp>
      <p:sp>
        <p:nvSpPr>
          <p:cNvPr id="3" name="Content Placeholder 2">
            <a:extLst>
              <a:ext uri="{FF2B5EF4-FFF2-40B4-BE49-F238E27FC236}">
                <a16:creationId xmlns:a16="http://schemas.microsoft.com/office/drawing/2014/main" id="{4565CE8B-38F3-4084-BABA-EDA28FCCEFD4}"/>
              </a:ext>
            </a:extLst>
          </p:cNvPr>
          <p:cNvSpPr>
            <a:spLocks noGrp="1"/>
          </p:cNvSpPr>
          <p:nvPr>
            <p:ph idx="1"/>
          </p:nvPr>
        </p:nvSpPr>
        <p:spPr/>
        <p:txBody>
          <a:bodyPr>
            <a:normAutofit fontScale="92500" lnSpcReduction="20000"/>
          </a:bodyPr>
          <a:lstStyle/>
          <a:p>
            <a:r>
              <a:rPr lang="en-GB" dirty="0"/>
              <a:t>Issue 2-3-6 (new): Detailed scope of BS </a:t>
            </a:r>
            <a:r>
              <a:rPr lang="en-GB" dirty="0" err="1"/>
              <a:t>demod</a:t>
            </a:r>
            <a:r>
              <a:rPr lang="en-GB" dirty="0"/>
              <a:t> requirement re-use</a:t>
            </a:r>
          </a:p>
          <a:p>
            <a:pPr lvl="1"/>
            <a:r>
              <a:rPr lang="en-GB" dirty="0"/>
              <a:t>Option 1: Requirement matrix.</a:t>
            </a:r>
            <a:br>
              <a:rPr lang="en-GB" dirty="0"/>
            </a:br>
            <a:r>
              <a:rPr lang="en-GB" dirty="0"/>
              <a:t>A matrix is made of all current requirements is to be created and then a decision made on which are applicable for IAB-DU and which are not.</a:t>
            </a:r>
          </a:p>
          <a:p>
            <a:pPr lvl="1"/>
            <a:r>
              <a:rPr lang="en-GB" dirty="0"/>
              <a:t>Option 2: Not is scope for this meeting.</a:t>
            </a:r>
          </a:p>
          <a:p>
            <a:pPr lvl="1"/>
            <a:endParaRPr lang="en-GB" dirty="0"/>
          </a:p>
          <a:p>
            <a:pPr lvl="1"/>
            <a:r>
              <a:rPr lang="en-GB" dirty="0"/>
              <a:t>Recommended WF: All participants are invited to provide a first overview of requirements to re-use/adapt/follow the principle of, for the next meeting.</a:t>
            </a:r>
          </a:p>
          <a:p>
            <a:endParaRPr lang="en-GB" dirty="0"/>
          </a:p>
        </p:txBody>
      </p:sp>
      <p:sp>
        <p:nvSpPr>
          <p:cNvPr id="4" name="Slide Number Placeholder 3">
            <a:extLst>
              <a:ext uri="{FF2B5EF4-FFF2-40B4-BE49-F238E27FC236}">
                <a16:creationId xmlns:a16="http://schemas.microsoft.com/office/drawing/2014/main" id="{03463B83-86E7-4FD6-A2A1-4C6DF2912944}"/>
              </a:ext>
            </a:extLst>
          </p:cNvPr>
          <p:cNvSpPr>
            <a:spLocks noGrp="1"/>
          </p:cNvSpPr>
          <p:nvPr>
            <p:ph type="sldNum" sz="quarter" idx="12"/>
          </p:nvPr>
        </p:nvSpPr>
        <p:spPr/>
        <p:txBody>
          <a:bodyPr/>
          <a:lstStyle/>
          <a:p>
            <a:fld id="{0C913308-F349-4B6D-A68A-DD1791B4A57B}" type="slidenum">
              <a:rPr lang="zh-CN" altLang="en-US" smtClean="0"/>
              <a:t>11</a:t>
            </a:fld>
            <a:endParaRPr lang="zh-CN" altLang="en-US"/>
          </a:p>
        </p:txBody>
      </p:sp>
    </p:spTree>
    <p:extLst>
      <p:ext uri="{BB962C8B-B14F-4D97-AF65-F5344CB8AC3E}">
        <p14:creationId xmlns:p14="http://schemas.microsoft.com/office/powerpoint/2010/main" val="7509097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50263-7DE9-4E6C-B5FB-A6926554AA1E}"/>
              </a:ext>
            </a:extLst>
          </p:cNvPr>
          <p:cNvSpPr>
            <a:spLocks noGrp="1"/>
          </p:cNvSpPr>
          <p:nvPr>
            <p:ph type="title"/>
          </p:nvPr>
        </p:nvSpPr>
        <p:spPr/>
        <p:txBody>
          <a:bodyPr>
            <a:normAutofit/>
          </a:bodyPr>
          <a:lstStyle/>
          <a:p>
            <a:r>
              <a:rPr lang="en-GB" dirty="0"/>
              <a:t>IAB-DU - Additional requirements</a:t>
            </a:r>
          </a:p>
        </p:txBody>
      </p:sp>
      <p:sp>
        <p:nvSpPr>
          <p:cNvPr id="3" name="Content Placeholder 2">
            <a:extLst>
              <a:ext uri="{FF2B5EF4-FFF2-40B4-BE49-F238E27FC236}">
                <a16:creationId xmlns:a16="http://schemas.microsoft.com/office/drawing/2014/main" id="{4565CE8B-38F3-4084-BABA-EDA28FCCEFD4}"/>
              </a:ext>
            </a:extLst>
          </p:cNvPr>
          <p:cNvSpPr>
            <a:spLocks noGrp="1"/>
          </p:cNvSpPr>
          <p:nvPr>
            <p:ph idx="1"/>
          </p:nvPr>
        </p:nvSpPr>
        <p:spPr/>
        <p:txBody>
          <a:bodyPr/>
          <a:lstStyle/>
          <a:p>
            <a:r>
              <a:rPr lang="en-GB" dirty="0"/>
              <a:t>Issue 2-4-1: Additional new DU </a:t>
            </a:r>
            <a:r>
              <a:rPr lang="en-GB" dirty="0" err="1"/>
              <a:t>demod</a:t>
            </a:r>
            <a:r>
              <a:rPr lang="en-GB" dirty="0"/>
              <a:t> requirements (</a:t>
            </a:r>
            <a:r>
              <a:rPr lang="en-GB" dirty="0" err="1"/>
              <a:t>w.r.t.</a:t>
            </a:r>
            <a:r>
              <a:rPr lang="en-GB" dirty="0"/>
              <a:t> BS </a:t>
            </a:r>
            <a:r>
              <a:rPr lang="en-GB" dirty="0" err="1"/>
              <a:t>demod</a:t>
            </a:r>
            <a:r>
              <a:rPr lang="en-GB" dirty="0"/>
              <a:t> re-use) </a:t>
            </a:r>
          </a:p>
          <a:p>
            <a:pPr lvl="1"/>
            <a:r>
              <a:rPr lang="en-GB" dirty="0"/>
              <a:t>Option 7: Not define any additional new DU </a:t>
            </a:r>
            <a:r>
              <a:rPr lang="en-GB" dirty="0" err="1"/>
              <a:t>demod</a:t>
            </a:r>
            <a:r>
              <a:rPr lang="en-GB" dirty="0"/>
              <a:t> requirements in Rel-16.</a:t>
            </a:r>
          </a:p>
          <a:p>
            <a:pPr lvl="1"/>
            <a:r>
              <a:rPr lang="en-GB" dirty="0"/>
              <a:t>Option 8: This issue requires more study.</a:t>
            </a:r>
          </a:p>
          <a:p>
            <a:pPr lvl="1"/>
            <a:endParaRPr lang="en-GB" dirty="0"/>
          </a:p>
          <a:p>
            <a:pPr lvl="1"/>
            <a:r>
              <a:rPr lang="en-GB" dirty="0">
                <a:highlight>
                  <a:srgbClr val="FFFF00"/>
                </a:highlight>
              </a:rPr>
              <a:t>Tentative agreement: Preliminary evaluations indicate no need to define any additional new DU </a:t>
            </a:r>
            <a:r>
              <a:rPr lang="en-GB" dirty="0" err="1">
                <a:highlight>
                  <a:srgbClr val="FFFF00"/>
                </a:highlight>
              </a:rPr>
              <a:t>demod</a:t>
            </a:r>
            <a:r>
              <a:rPr lang="en-GB" dirty="0">
                <a:highlight>
                  <a:srgbClr val="FFFF00"/>
                </a:highlight>
              </a:rPr>
              <a:t> requirements in Rel-16.</a:t>
            </a:r>
          </a:p>
          <a:p>
            <a:endParaRPr lang="en-GB" dirty="0"/>
          </a:p>
        </p:txBody>
      </p:sp>
      <p:sp>
        <p:nvSpPr>
          <p:cNvPr id="4" name="Slide Number Placeholder 3">
            <a:extLst>
              <a:ext uri="{FF2B5EF4-FFF2-40B4-BE49-F238E27FC236}">
                <a16:creationId xmlns:a16="http://schemas.microsoft.com/office/drawing/2014/main" id="{03463B83-86E7-4FD6-A2A1-4C6DF2912944}"/>
              </a:ext>
            </a:extLst>
          </p:cNvPr>
          <p:cNvSpPr>
            <a:spLocks noGrp="1"/>
          </p:cNvSpPr>
          <p:nvPr>
            <p:ph type="sldNum" sz="quarter" idx="12"/>
          </p:nvPr>
        </p:nvSpPr>
        <p:spPr/>
        <p:txBody>
          <a:bodyPr/>
          <a:lstStyle/>
          <a:p>
            <a:fld id="{0C913308-F349-4B6D-A68A-DD1791B4A57B}" type="slidenum">
              <a:rPr lang="zh-CN" altLang="en-US" smtClean="0"/>
              <a:t>12</a:t>
            </a:fld>
            <a:endParaRPr lang="zh-CN" altLang="en-US"/>
          </a:p>
        </p:txBody>
      </p:sp>
    </p:spTree>
    <p:extLst>
      <p:ext uri="{BB962C8B-B14F-4D97-AF65-F5344CB8AC3E}">
        <p14:creationId xmlns:p14="http://schemas.microsoft.com/office/powerpoint/2010/main" val="2659252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54EA1-D86A-417F-9964-4448D55C3631}"/>
              </a:ext>
            </a:extLst>
          </p:cNvPr>
          <p:cNvSpPr>
            <a:spLocks noGrp="1"/>
          </p:cNvSpPr>
          <p:nvPr>
            <p:ph type="title"/>
          </p:nvPr>
        </p:nvSpPr>
        <p:spPr/>
        <p:txBody>
          <a:bodyPr/>
          <a:lstStyle/>
          <a:p>
            <a:r>
              <a:rPr lang="en-GB" dirty="0"/>
              <a:t>IAB-MT</a:t>
            </a:r>
          </a:p>
        </p:txBody>
      </p:sp>
      <p:sp>
        <p:nvSpPr>
          <p:cNvPr id="3" name="Content Placeholder 2">
            <a:extLst>
              <a:ext uri="{FF2B5EF4-FFF2-40B4-BE49-F238E27FC236}">
                <a16:creationId xmlns:a16="http://schemas.microsoft.com/office/drawing/2014/main" id="{EA779460-F178-49E0-9035-6B20F6EC4758}"/>
              </a:ext>
            </a:extLst>
          </p:cNvPr>
          <p:cNvSpPr>
            <a:spLocks noGrp="1"/>
          </p:cNvSpPr>
          <p:nvPr>
            <p:ph idx="1"/>
          </p:nvPr>
        </p:nvSpPr>
        <p:spPr/>
        <p:txBody>
          <a:bodyPr/>
          <a:lstStyle/>
          <a:p>
            <a:endParaRPr lang="en-GB"/>
          </a:p>
        </p:txBody>
      </p:sp>
      <p:sp>
        <p:nvSpPr>
          <p:cNvPr id="4" name="Slide Number Placeholder 3">
            <a:extLst>
              <a:ext uri="{FF2B5EF4-FFF2-40B4-BE49-F238E27FC236}">
                <a16:creationId xmlns:a16="http://schemas.microsoft.com/office/drawing/2014/main" id="{D654D78C-BA0B-4353-967C-8001B6A68D6F}"/>
              </a:ext>
            </a:extLst>
          </p:cNvPr>
          <p:cNvSpPr>
            <a:spLocks noGrp="1"/>
          </p:cNvSpPr>
          <p:nvPr>
            <p:ph type="sldNum" sz="quarter" idx="12"/>
          </p:nvPr>
        </p:nvSpPr>
        <p:spPr/>
        <p:txBody>
          <a:bodyPr/>
          <a:lstStyle/>
          <a:p>
            <a:fld id="{0C913308-F349-4B6D-A68A-DD1791B4A57B}" type="slidenum">
              <a:rPr lang="zh-CN" altLang="en-US" smtClean="0"/>
              <a:t>13</a:t>
            </a:fld>
            <a:endParaRPr lang="zh-CN" altLang="en-US"/>
          </a:p>
        </p:txBody>
      </p:sp>
    </p:spTree>
    <p:extLst>
      <p:ext uri="{BB962C8B-B14F-4D97-AF65-F5344CB8AC3E}">
        <p14:creationId xmlns:p14="http://schemas.microsoft.com/office/powerpoint/2010/main" val="3008756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E30EE-8C44-4546-A410-6DA1C536B7A7}"/>
              </a:ext>
            </a:extLst>
          </p:cNvPr>
          <p:cNvSpPr>
            <a:spLocks noGrp="1"/>
          </p:cNvSpPr>
          <p:nvPr>
            <p:ph type="title"/>
          </p:nvPr>
        </p:nvSpPr>
        <p:spPr/>
        <p:txBody>
          <a:bodyPr/>
          <a:lstStyle/>
          <a:p>
            <a:r>
              <a:rPr lang="en-GB" dirty="0"/>
              <a:t>IAB-MT - Test setup</a:t>
            </a:r>
          </a:p>
        </p:txBody>
      </p:sp>
      <p:sp>
        <p:nvSpPr>
          <p:cNvPr id="3" name="Content Placeholder 2">
            <a:extLst>
              <a:ext uri="{FF2B5EF4-FFF2-40B4-BE49-F238E27FC236}">
                <a16:creationId xmlns:a16="http://schemas.microsoft.com/office/drawing/2014/main" id="{AE684D18-BE04-43C4-83F4-9BB4806C4678}"/>
              </a:ext>
            </a:extLst>
          </p:cNvPr>
          <p:cNvSpPr>
            <a:spLocks noGrp="1"/>
          </p:cNvSpPr>
          <p:nvPr>
            <p:ph idx="1"/>
          </p:nvPr>
        </p:nvSpPr>
        <p:spPr/>
        <p:txBody>
          <a:bodyPr>
            <a:normAutofit/>
          </a:bodyPr>
          <a:lstStyle/>
          <a:p>
            <a:r>
              <a:rPr lang="en-GB" dirty="0"/>
              <a:t>Issue 3-1-1: New test setup</a:t>
            </a:r>
          </a:p>
          <a:p>
            <a:pPr lvl="1"/>
            <a:r>
              <a:rPr lang="en-GB" dirty="0"/>
              <a:t>Option 1: Re-use the </a:t>
            </a:r>
            <a:r>
              <a:rPr lang="en-GB" b="1" u="sng" dirty="0"/>
              <a:t>BS</a:t>
            </a:r>
            <a:r>
              <a:rPr lang="en-GB" dirty="0"/>
              <a:t> </a:t>
            </a:r>
            <a:r>
              <a:rPr lang="en-GB" dirty="0" err="1"/>
              <a:t>demod</a:t>
            </a:r>
            <a:r>
              <a:rPr lang="en-GB" dirty="0"/>
              <a:t> test setup for both OTA and conducted, with minimum required adaptation.</a:t>
            </a:r>
          </a:p>
          <a:p>
            <a:pPr lvl="1"/>
            <a:r>
              <a:rPr lang="en-GB" dirty="0"/>
              <a:t>Option 2: Design test setups by disabling IAB DU functionality during the test in order to reuse the existing UE performance requirements (demodulation and CSI) to verify IAB MT performance.</a:t>
            </a:r>
          </a:p>
          <a:p>
            <a:endParaRPr lang="en-GB" dirty="0"/>
          </a:p>
        </p:txBody>
      </p:sp>
      <p:sp>
        <p:nvSpPr>
          <p:cNvPr id="4" name="Slide Number Placeholder 3">
            <a:extLst>
              <a:ext uri="{FF2B5EF4-FFF2-40B4-BE49-F238E27FC236}">
                <a16:creationId xmlns:a16="http://schemas.microsoft.com/office/drawing/2014/main" id="{93A855AF-DAE8-4F71-9571-D389D2405AC5}"/>
              </a:ext>
            </a:extLst>
          </p:cNvPr>
          <p:cNvSpPr>
            <a:spLocks noGrp="1"/>
          </p:cNvSpPr>
          <p:nvPr>
            <p:ph type="sldNum" sz="quarter" idx="12"/>
          </p:nvPr>
        </p:nvSpPr>
        <p:spPr/>
        <p:txBody>
          <a:bodyPr/>
          <a:lstStyle/>
          <a:p>
            <a:fld id="{0C913308-F349-4B6D-A68A-DD1791B4A57B}" type="slidenum">
              <a:rPr lang="zh-CN" altLang="en-US" smtClean="0"/>
              <a:t>14</a:t>
            </a:fld>
            <a:endParaRPr lang="zh-CN" altLang="en-US"/>
          </a:p>
        </p:txBody>
      </p:sp>
    </p:spTree>
    <p:extLst>
      <p:ext uri="{BB962C8B-B14F-4D97-AF65-F5344CB8AC3E}">
        <p14:creationId xmlns:p14="http://schemas.microsoft.com/office/powerpoint/2010/main" val="3267204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E30EE-8C44-4546-A410-6DA1C536B7A7}"/>
              </a:ext>
            </a:extLst>
          </p:cNvPr>
          <p:cNvSpPr>
            <a:spLocks noGrp="1"/>
          </p:cNvSpPr>
          <p:nvPr>
            <p:ph type="title"/>
          </p:nvPr>
        </p:nvSpPr>
        <p:spPr/>
        <p:txBody>
          <a:bodyPr/>
          <a:lstStyle/>
          <a:p>
            <a:r>
              <a:rPr lang="en-GB" dirty="0"/>
              <a:t>IAB-MT - Test setup</a:t>
            </a:r>
          </a:p>
        </p:txBody>
      </p:sp>
      <p:sp>
        <p:nvSpPr>
          <p:cNvPr id="3" name="Content Placeholder 2">
            <a:extLst>
              <a:ext uri="{FF2B5EF4-FFF2-40B4-BE49-F238E27FC236}">
                <a16:creationId xmlns:a16="http://schemas.microsoft.com/office/drawing/2014/main" id="{AE684D18-BE04-43C4-83F4-9BB4806C4678}"/>
              </a:ext>
            </a:extLst>
          </p:cNvPr>
          <p:cNvSpPr>
            <a:spLocks noGrp="1"/>
          </p:cNvSpPr>
          <p:nvPr>
            <p:ph idx="1"/>
          </p:nvPr>
        </p:nvSpPr>
        <p:spPr/>
        <p:txBody>
          <a:bodyPr>
            <a:normAutofit fontScale="85000" lnSpcReduction="10000"/>
          </a:bodyPr>
          <a:lstStyle/>
          <a:p>
            <a:r>
              <a:rPr lang="en-GB" dirty="0"/>
              <a:t>Issue 3-1-2 Feasibility of BS </a:t>
            </a:r>
            <a:r>
              <a:rPr lang="en-GB" dirty="0" err="1"/>
              <a:t>demod</a:t>
            </a:r>
            <a:r>
              <a:rPr lang="en-GB" dirty="0"/>
              <a:t> based test setup: </a:t>
            </a:r>
          </a:p>
          <a:p>
            <a:pPr lvl="1"/>
            <a:r>
              <a:rPr lang="en-GB" dirty="0"/>
              <a:t>Evaluate for next meeting, if the BS </a:t>
            </a:r>
            <a:r>
              <a:rPr lang="en-GB" dirty="0" err="1"/>
              <a:t>demod</a:t>
            </a:r>
            <a:r>
              <a:rPr lang="en-GB" dirty="0"/>
              <a:t> based test setup is feasible to be applied to IAB-MT testing.</a:t>
            </a:r>
          </a:p>
          <a:p>
            <a:pPr lvl="2" hangingPunct="0"/>
            <a:r>
              <a:rPr lang="en-GB" dirty="0"/>
              <a:t>I.e., is one way or two-way connection needed?</a:t>
            </a:r>
          </a:p>
          <a:p>
            <a:pPr lvl="2"/>
            <a:r>
              <a:rPr lang="en-GB" dirty="0"/>
              <a:t>I.e., "full link setup" vs. "test mode and digital feedback" vs. other solutions.</a:t>
            </a:r>
          </a:p>
          <a:p>
            <a:endParaRPr lang="en-GB" dirty="0"/>
          </a:p>
          <a:p>
            <a:r>
              <a:rPr lang="en-GB" dirty="0"/>
              <a:t>Issue 3-1-3 Feasibility of BS </a:t>
            </a:r>
            <a:r>
              <a:rPr lang="en-GB" dirty="0" err="1"/>
              <a:t>demod</a:t>
            </a:r>
            <a:r>
              <a:rPr lang="en-GB" dirty="0"/>
              <a:t> based test setup:</a:t>
            </a:r>
            <a:r>
              <a:rPr lang="en-GB" b="1" u="sng" dirty="0"/>
              <a:t> </a:t>
            </a:r>
            <a:endParaRPr lang="en-GB" dirty="0"/>
          </a:p>
          <a:p>
            <a:pPr lvl="1"/>
            <a:r>
              <a:rPr lang="en-GB" dirty="0"/>
              <a:t>Evaluate for next meeting, if/how it is possible to reduce the UE </a:t>
            </a:r>
            <a:r>
              <a:rPr lang="en-GB" dirty="0" err="1"/>
              <a:t>demod</a:t>
            </a:r>
            <a:r>
              <a:rPr lang="en-GB" dirty="0"/>
              <a:t> based test and test setup complexity, when applied to IAB-MT testing.</a:t>
            </a:r>
          </a:p>
          <a:p>
            <a:endParaRPr lang="en-GB" dirty="0"/>
          </a:p>
        </p:txBody>
      </p:sp>
      <p:sp>
        <p:nvSpPr>
          <p:cNvPr id="4" name="Slide Number Placeholder 3">
            <a:extLst>
              <a:ext uri="{FF2B5EF4-FFF2-40B4-BE49-F238E27FC236}">
                <a16:creationId xmlns:a16="http://schemas.microsoft.com/office/drawing/2014/main" id="{93A855AF-DAE8-4F71-9571-D389D2405AC5}"/>
              </a:ext>
            </a:extLst>
          </p:cNvPr>
          <p:cNvSpPr>
            <a:spLocks noGrp="1"/>
          </p:cNvSpPr>
          <p:nvPr>
            <p:ph type="sldNum" sz="quarter" idx="12"/>
          </p:nvPr>
        </p:nvSpPr>
        <p:spPr/>
        <p:txBody>
          <a:bodyPr/>
          <a:lstStyle/>
          <a:p>
            <a:fld id="{0C913308-F349-4B6D-A68A-DD1791B4A57B}" type="slidenum">
              <a:rPr lang="zh-CN" altLang="en-US" smtClean="0"/>
              <a:t>15</a:t>
            </a:fld>
            <a:endParaRPr lang="zh-CN" altLang="en-US"/>
          </a:p>
        </p:txBody>
      </p:sp>
    </p:spTree>
    <p:extLst>
      <p:ext uri="{BB962C8B-B14F-4D97-AF65-F5344CB8AC3E}">
        <p14:creationId xmlns:p14="http://schemas.microsoft.com/office/powerpoint/2010/main" val="3871439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E30EE-8C44-4546-A410-6DA1C536B7A7}"/>
              </a:ext>
            </a:extLst>
          </p:cNvPr>
          <p:cNvSpPr>
            <a:spLocks noGrp="1"/>
          </p:cNvSpPr>
          <p:nvPr>
            <p:ph type="title"/>
          </p:nvPr>
        </p:nvSpPr>
        <p:spPr/>
        <p:txBody>
          <a:bodyPr/>
          <a:lstStyle/>
          <a:p>
            <a:r>
              <a:rPr lang="en-GB" dirty="0"/>
              <a:t>IAB-MT - Requirement re-use</a:t>
            </a:r>
          </a:p>
        </p:txBody>
      </p:sp>
      <p:sp>
        <p:nvSpPr>
          <p:cNvPr id="3" name="Content Placeholder 2">
            <a:extLst>
              <a:ext uri="{FF2B5EF4-FFF2-40B4-BE49-F238E27FC236}">
                <a16:creationId xmlns:a16="http://schemas.microsoft.com/office/drawing/2014/main" id="{AE684D18-BE04-43C4-83F4-9BB4806C4678}"/>
              </a:ext>
            </a:extLst>
          </p:cNvPr>
          <p:cNvSpPr>
            <a:spLocks noGrp="1"/>
          </p:cNvSpPr>
          <p:nvPr>
            <p:ph idx="1"/>
          </p:nvPr>
        </p:nvSpPr>
        <p:spPr/>
        <p:txBody>
          <a:bodyPr>
            <a:normAutofit fontScale="92500" lnSpcReduction="20000"/>
          </a:bodyPr>
          <a:lstStyle/>
          <a:p>
            <a:r>
              <a:rPr lang="en-GB" dirty="0"/>
              <a:t>Issue 3-2-1: Define what “re-use” means in the context of UE </a:t>
            </a:r>
            <a:r>
              <a:rPr lang="en-GB" dirty="0" err="1"/>
              <a:t>demod</a:t>
            </a:r>
            <a:r>
              <a:rPr lang="en-GB" dirty="0"/>
              <a:t> requirements</a:t>
            </a:r>
          </a:p>
          <a:p>
            <a:pPr lvl="1"/>
            <a:r>
              <a:rPr lang="en-GB" dirty="0">
                <a:highlight>
                  <a:srgbClr val="00FF00"/>
                </a:highlight>
              </a:rPr>
              <a:t>Clarification of terminology</a:t>
            </a:r>
          </a:p>
          <a:p>
            <a:pPr lvl="2"/>
            <a:r>
              <a:rPr lang="en-GB" dirty="0">
                <a:highlight>
                  <a:srgbClr val="00FF00"/>
                </a:highlight>
              </a:rPr>
              <a:t>“Re-use”: Copy and paste the existing requirements, including all definitions, side-conditions, and SNR values.</a:t>
            </a:r>
          </a:p>
          <a:p>
            <a:pPr lvl="2"/>
            <a:r>
              <a:rPr lang="en-GB" dirty="0">
                <a:highlight>
                  <a:srgbClr val="00FF00"/>
                </a:highlight>
              </a:rPr>
              <a:t>“Adapt”: Attempt to copy as much as possible of the existing requirement, but change a small number of parameters where needed (e.g. TDD pattern). The SNR value is not expected to change.</a:t>
            </a:r>
          </a:p>
          <a:p>
            <a:pPr lvl="2"/>
            <a:r>
              <a:rPr lang="en-GB" dirty="0">
                <a:highlight>
                  <a:srgbClr val="00FF00"/>
                </a:highlight>
              </a:rPr>
              <a:t>“Follow the principle of”: Keep one or two characteristics of the existing requirement; e.g. channel model, MCS, number of requirements etc... In this case, it should be stated which principles are followed.</a:t>
            </a:r>
          </a:p>
          <a:p>
            <a:endParaRPr lang="en-GB" dirty="0"/>
          </a:p>
        </p:txBody>
      </p:sp>
      <p:sp>
        <p:nvSpPr>
          <p:cNvPr id="4" name="Slide Number Placeholder 3">
            <a:extLst>
              <a:ext uri="{FF2B5EF4-FFF2-40B4-BE49-F238E27FC236}">
                <a16:creationId xmlns:a16="http://schemas.microsoft.com/office/drawing/2014/main" id="{93A855AF-DAE8-4F71-9571-D389D2405AC5}"/>
              </a:ext>
            </a:extLst>
          </p:cNvPr>
          <p:cNvSpPr>
            <a:spLocks noGrp="1"/>
          </p:cNvSpPr>
          <p:nvPr>
            <p:ph type="sldNum" sz="quarter" idx="12"/>
          </p:nvPr>
        </p:nvSpPr>
        <p:spPr/>
        <p:txBody>
          <a:bodyPr/>
          <a:lstStyle/>
          <a:p>
            <a:fld id="{0C913308-F349-4B6D-A68A-DD1791B4A57B}" type="slidenum">
              <a:rPr lang="zh-CN" altLang="en-US" smtClean="0"/>
              <a:t>16</a:t>
            </a:fld>
            <a:endParaRPr lang="zh-CN" altLang="en-US"/>
          </a:p>
        </p:txBody>
      </p:sp>
    </p:spTree>
    <p:extLst>
      <p:ext uri="{BB962C8B-B14F-4D97-AF65-F5344CB8AC3E}">
        <p14:creationId xmlns:p14="http://schemas.microsoft.com/office/powerpoint/2010/main" val="34022002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E30EE-8C44-4546-A410-6DA1C536B7A7}"/>
              </a:ext>
            </a:extLst>
          </p:cNvPr>
          <p:cNvSpPr>
            <a:spLocks noGrp="1"/>
          </p:cNvSpPr>
          <p:nvPr>
            <p:ph type="title"/>
          </p:nvPr>
        </p:nvSpPr>
        <p:spPr/>
        <p:txBody>
          <a:bodyPr/>
          <a:lstStyle/>
          <a:p>
            <a:r>
              <a:rPr lang="en-GB" dirty="0"/>
              <a:t>IAB-MT - Requirement re-use</a:t>
            </a:r>
          </a:p>
        </p:txBody>
      </p:sp>
      <p:sp>
        <p:nvSpPr>
          <p:cNvPr id="3" name="Content Placeholder 2">
            <a:extLst>
              <a:ext uri="{FF2B5EF4-FFF2-40B4-BE49-F238E27FC236}">
                <a16:creationId xmlns:a16="http://schemas.microsoft.com/office/drawing/2014/main" id="{AE684D18-BE04-43C4-83F4-9BB4806C4678}"/>
              </a:ext>
            </a:extLst>
          </p:cNvPr>
          <p:cNvSpPr>
            <a:spLocks noGrp="1"/>
          </p:cNvSpPr>
          <p:nvPr>
            <p:ph idx="1"/>
          </p:nvPr>
        </p:nvSpPr>
        <p:spPr/>
        <p:txBody>
          <a:bodyPr>
            <a:normAutofit fontScale="70000" lnSpcReduction="20000"/>
          </a:bodyPr>
          <a:lstStyle/>
          <a:p>
            <a:r>
              <a:rPr lang="en-GB" dirty="0"/>
              <a:t>Issue 3-2-1: Define what “re-use” means in the context of UE </a:t>
            </a:r>
            <a:r>
              <a:rPr lang="en-GB" dirty="0" err="1"/>
              <a:t>demod</a:t>
            </a:r>
            <a:r>
              <a:rPr lang="en-GB" dirty="0"/>
              <a:t> requirements</a:t>
            </a:r>
          </a:p>
          <a:p>
            <a:pPr lvl="1"/>
            <a:r>
              <a:rPr lang="en-GB" dirty="0"/>
              <a:t>Option 1: “Re-use”, i.e., copy paste.</a:t>
            </a:r>
          </a:p>
          <a:p>
            <a:pPr lvl="1"/>
            <a:r>
              <a:rPr lang="en-GB" dirty="0"/>
              <a:t>Option 3: “Follow the principle of”.</a:t>
            </a:r>
          </a:p>
          <a:p>
            <a:pPr lvl="1"/>
            <a:endParaRPr lang="en-GB" dirty="0"/>
          </a:p>
          <a:p>
            <a:pPr lvl="1"/>
            <a:r>
              <a:rPr lang="en-GB" dirty="0"/>
              <a:t>Proposed WF: Postpone discussion until the IAB-MT test setup has become clearer.</a:t>
            </a:r>
          </a:p>
          <a:p>
            <a:endParaRPr lang="en-GB" dirty="0"/>
          </a:p>
          <a:p>
            <a:r>
              <a:rPr lang="en-GB" dirty="0"/>
              <a:t>Issue 3-2-2: Form of MT demodulation requirements</a:t>
            </a:r>
          </a:p>
          <a:p>
            <a:pPr lvl="1"/>
            <a:r>
              <a:rPr lang="en-GB" dirty="0"/>
              <a:t>Option 1: Specify IAB-MT FRCs using the BS spec approach (i.e. single slot FRCs that are applicable for any TDD pattern).</a:t>
            </a:r>
          </a:p>
          <a:p>
            <a:pPr lvl="1"/>
            <a:r>
              <a:rPr lang="en-GB" dirty="0"/>
              <a:t>Option 3: UE test definition should be followed as much as possible.</a:t>
            </a:r>
          </a:p>
          <a:p>
            <a:pPr lvl="1"/>
            <a:endParaRPr lang="en-GB" dirty="0"/>
          </a:p>
          <a:p>
            <a:pPr lvl="1"/>
            <a:r>
              <a:rPr lang="en-GB" dirty="0"/>
              <a:t>Proposed WF: Postpone discussion until the IAB-MT test setup has become clearer.</a:t>
            </a:r>
          </a:p>
        </p:txBody>
      </p:sp>
      <p:sp>
        <p:nvSpPr>
          <p:cNvPr id="4" name="Slide Number Placeholder 3">
            <a:extLst>
              <a:ext uri="{FF2B5EF4-FFF2-40B4-BE49-F238E27FC236}">
                <a16:creationId xmlns:a16="http://schemas.microsoft.com/office/drawing/2014/main" id="{93A855AF-DAE8-4F71-9571-D389D2405AC5}"/>
              </a:ext>
            </a:extLst>
          </p:cNvPr>
          <p:cNvSpPr>
            <a:spLocks noGrp="1"/>
          </p:cNvSpPr>
          <p:nvPr>
            <p:ph type="sldNum" sz="quarter" idx="12"/>
          </p:nvPr>
        </p:nvSpPr>
        <p:spPr/>
        <p:txBody>
          <a:bodyPr/>
          <a:lstStyle/>
          <a:p>
            <a:fld id="{0C913308-F349-4B6D-A68A-DD1791B4A57B}" type="slidenum">
              <a:rPr lang="zh-CN" altLang="en-US" smtClean="0"/>
              <a:t>17</a:t>
            </a:fld>
            <a:endParaRPr lang="zh-CN" altLang="en-US"/>
          </a:p>
        </p:txBody>
      </p:sp>
    </p:spTree>
    <p:extLst>
      <p:ext uri="{BB962C8B-B14F-4D97-AF65-F5344CB8AC3E}">
        <p14:creationId xmlns:p14="http://schemas.microsoft.com/office/powerpoint/2010/main" val="5422194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E30EE-8C44-4546-A410-6DA1C536B7A7}"/>
              </a:ext>
            </a:extLst>
          </p:cNvPr>
          <p:cNvSpPr>
            <a:spLocks noGrp="1"/>
          </p:cNvSpPr>
          <p:nvPr>
            <p:ph type="title"/>
          </p:nvPr>
        </p:nvSpPr>
        <p:spPr/>
        <p:txBody>
          <a:bodyPr/>
          <a:lstStyle/>
          <a:p>
            <a:r>
              <a:rPr lang="en-GB" dirty="0"/>
              <a:t>IAB-MT - Requirement re-use</a:t>
            </a:r>
          </a:p>
        </p:txBody>
      </p:sp>
      <p:sp>
        <p:nvSpPr>
          <p:cNvPr id="3" name="Content Placeholder 2">
            <a:extLst>
              <a:ext uri="{FF2B5EF4-FFF2-40B4-BE49-F238E27FC236}">
                <a16:creationId xmlns:a16="http://schemas.microsoft.com/office/drawing/2014/main" id="{AE684D18-BE04-43C4-83F4-9BB4806C4678}"/>
              </a:ext>
            </a:extLst>
          </p:cNvPr>
          <p:cNvSpPr>
            <a:spLocks noGrp="1"/>
          </p:cNvSpPr>
          <p:nvPr>
            <p:ph idx="1"/>
          </p:nvPr>
        </p:nvSpPr>
        <p:spPr/>
        <p:txBody>
          <a:bodyPr>
            <a:normAutofit fontScale="70000" lnSpcReduction="20000"/>
          </a:bodyPr>
          <a:lstStyle/>
          <a:p>
            <a:r>
              <a:rPr lang="en-GB" dirty="0"/>
              <a:t>Issue 3-2-3: Re-use of UE </a:t>
            </a:r>
            <a:r>
              <a:rPr lang="en-GB" dirty="0" err="1"/>
              <a:t>demod</a:t>
            </a:r>
            <a:r>
              <a:rPr lang="en-GB" dirty="0"/>
              <a:t> requirements</a:t>
            </a:r>
          </a:p>
          <a:p>
            <a:pPr lvl="1"/>
            <a:r>
              <a:rPr lang="en-GB" dirty="0"/>
              <a:t>Option 2: Apply the UE performance requirements for IAB MT, which are based on the mandatory features for it.</a:t>
            </a:r>
          </a:p>
          <a:p>
            <a:pPr lvl="1"/>
            <a:r>
              <a:rPr lang="en-GB" dirty="0"/>
              <a:t>Option 3: Re-use a strict subset of UE </a:t>
            </a:r>
            <a:r>
              <a:rPr lang="en-GB" dirty="0" err="1"/>
              <a:t>demod</a:t>
            </a:r>
            <a:r>
              <a:rPr lang="en-GB" dirty="0"/>
              <a:t> requirements, chosen based on IAB deployment scenario (especially very low mobility).</a:t>
            </a:r>
          </a:p>
          <a:p>
            <a:pPr lvl="1"/>
            <a:r>
              <a:rPr lang="en-GB" dirty="0"/>
              <a:t>Option 4: Follow the principle of UE </a:t>
            </a:r>
            <a:r>
              <a:rPr lang="en-GB" dirty="0" err="1"/>
              <a:t>demod</a:t>
            </a:r>
            <a:r>
              <a:rPr lang="en-GB" dirty="0"/>
              <a:t> requirements pertaining to DL backhaul links, but modify the FRC and test setup to align with the single slot and error free feedback principles of BS </a:t>
            </a:r>
            <a:r>
              <a:rPr lang="en-GB" dirty="0" err="1"/>
              <a:t>demod</a:t>
            </a:r>
            <a:r>
              <a:rPr lang="en-GB" dirty="0"/>
              <a:t> requirements testing.</a:t>
            </a:r>
          </a:p>
          <a:p>
            <a:pPr lvl="1"/>
            <a:r>
              <a:rPr lang="en-GB" dirty="0"/>
              <a:t>Option 5: More discussion is needed on which requirements to take and adapt.</a:t>
            </a:r>
          </a:p>
          <a:p>
            <a:pPr lvl="1"/>
            <a:endParaRPr lang="en-GB" dirty="0"/>
          </a:p>
          <a:p>
            <a:pPr lvl="1"/>
            <a:r>
              <a:rPr lang="en-GB" dirty="0"/>
              <a:t>Proposed WF: Postpone discussion until the IAB-MT test setup has become clearer.</a:t>
            </a:r>
            <a:br>
              <a:rPr lang="en-GB" dirty="0"/>
            </a:br>
            <a:r>
              <a:rPr lang="en-GB" dirty="0"/>
              <a:t>Please also evaluate how requirement re-use would look exactly under different test setups.</a:t>
            </a:r>
          </a:p>
          <a:p>
            <a:endParaRPr lang="en-GB" dirty="0"/>
          </a:p>
        </p:txBody>
      </p:sp>
      <p:sp>
        <p:nvSpPr>
          <p:cNvPr id="4" name="Slide Number Placeholder 3">
            <a:extLst>
              <a:ext uri="{FF2B5EF4-FFF2-40B4-BE49-F238E27FC236}">
                <a16:creationId xmlns:a16="http://schemas.microsoft.com/office/drawing/2014/main" id="{93A855AF-DAE8-4F71-9571-D389D2405AC5}"/>
              </a:ext>
            </a:extLst>
          </p:cNvPr>
          <p:cNvSpPr>
            <a:spLocks noGrp="1"/>
          </p:cNvSpPr>
          <p:nvPr>
            <p:ph type="sldNum" sz="quarter" idx="12"/>
          </p:nvPr>
        </p:nvSpPr>
        <p:spPr/>
        <p:txBody>
          <a:bodyPr/>
          <a:lstStyle/>
          <a:p>
            <a:fld id="{0C913308-F349-4B6D-A68A-DD1791B4A57B}" type="slidenum">
              <a:rPr lang="zh-CN" altLang="en-US" smtClean="0"/>
              <a:t>18</a:t>
            </a:fld>
            <a:endParaRPr lang="zh-CN" altLang="en-US" dirty="0"/>
          </a:p>
        </p:txBody>
      </p:sp>
    </p:spTree>
    <p:extLst>
      <p:ext uri="{BB962C8B-B14F-4D97-AF65-F5344CB8AC3E}">
        <p14:creationId xmlns:p14="http://schemas.microsoft.com/office/powerpoint/2010/main" val="37222630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E30EE-8C44-4546-A410-6DA1C536B7A7}"/>
              </a:ext>
            </a:extLst>
          </p:cNvPr>
          <p:cNvSpPr>
            <a:spLocks noGrp="1"/>
          </p:cNvSpPr>
          <p:nvPr>
            <p:ph type="title"/>
          </p:nvPr>
        </p:nvSpPr>
        <p:spPr/>
        <p:txBody>
          <a:bodyPr>
            <a:normAutofit fontScale="90000"/>
          </a:bodyPr>
          <a:lstStyle/>
          <a:p>
            <a:r>
              <a:rPr lang="en-GB" dirty="0"/>
              <a:t>IAB-MT - Detailed scope of requirement re-use</a:t>
            </a:r>
          </a:p>
        </p:txBody>
      </p:sp>
      <p:sp>
        <p:nvSpPr>
          <p:cNvPr id="3" name="Content Placeholder 2">
            <a:extLst>
              <a:ext uri="{FF2B5EF4-FFF2-40B4-BE49-F238E27FC236}">
                <a16:creationId xmlns:a16="http://schemas.microsoft.com/office/drawing/2014/main" id="{AE684D18-BE04-43C4-83F4-9BB4806C4678}"/>
              </a:ext>
            </a:extLst>
          </p:cNvPr>
          <p:cNvSpPr>
            <a:spLocks noGrp="1"/>
          </p:cNvSpPr>
          <p:nvPr>
            <p:ph idx="1"/>
          </p:nvPr>
        </p:nvSpPr>
        <p:spPr/>
        <p:txBody>
          <a:bodyPr>
            <a:normAutofit fontScale="92500" lnSpcReduction="20000"/>
          </a:bodyPr>
          <a:lstStyle/>
          <a:p>
            <a:r>
              <a:rPr lang="en-GB" dirty="0"/>
              <a:t>Issue 3-3-2 (new): Detailed scope of UE </a:t>
            </a:r>
            <a:r>
              <a:rPr lang="en-GB" dirty="0" err="1"/>
              <a:t>demod</a:t>
            </a:r>
            <a:r>
              <a:rPr lang="en-GB" dirty="0"/>
              <a:t> requirement re-use</a:t>
            </a:r>
          </a:p>
          <a:p>
            <a:pPr lvl="1"/>
            <a:r>
              <a:rPr lang="en-GB" dirty="0"/>
              <a:t>Option 1: Requirement matrix.</a:t>
            </a:r>
            <a:br>
              <a:rPr lang="en-GB" dirty="0"/>
            </a:br>
            <a:r>
              <a:rPr lang="en-GB" dirty="0"/>
              <a:t>A matrix is made of all current requirements is to be created and then a decision made on which are applicable for IAB-MT and which are not.</a:t>
            </a:r>
          </a:p>
          <a:p>
            <a:pPr lvl="1"/>
            <a:r>
              <a:rPr lang="en-GB" dirty="0"/>
              <a:t>Option 2: Not is scope for this meeting.</a:t>
            </a:r>
          </a:p>
          <a:p>
            <a:pPr lvl="1"/>
            <a:endParaRPr lang="en-GB" dirty="0"/>
          </a:p>
          <a:p>
            <a:pPr lvl="1"/>
            <a:r>
              <a:rPr lang="en-GB" dirty="0"/>
              <a:t>Recommended WF: All participants are invited to provide a first overview of requirements to re-use/adapt/follow the principle of, for the next meeting.</a:t>
            </a:r>
          </a:p>
          <a:p>
            <a:endParaRPr lang="en-GB" dirty="0"/>
          </a:p>
        </p:txBody>
      </p:sp>
      <p:sp>
        <p:nvSpPr>
          <p:cNvPr id="4" name="Slide Number Placeholder 3">
            <a:extLst>
              <a:ext uri="{FF2B5EF4-FFF2-40B4-BE49-F238E27FC236}">
                <a16:creationId xmlns:a16="http://schemas.microsoft.com/office/drawing/2014/main" id="{93A855AF-DAE8-4F71-9571-D389D2405AC5}"/>
              </a:ext>
            </a:extLst>
          </p:cNvPr>
          <p:cNvSpPr>
            <a:spLocks noGrp="1"/>
          </p:cNvSpPr>
          <p:nvPr>
            <p:ph type="sldNum" sz="quarter" idx="12"/>
          </p:nvPr>
        </p:nvSpPr>
        <p:spPr/>
        <p:txBody>
          <a:bodyPr/>
          <a:lstStyle/>
          <a:p>
            <a:fld id="{0C913308-F349-4B6D-A68A-DD1791B4A57B}" type="slidenum">
              <a:rPr lang="zh-CN" altLang="en-US" smtClean="0"/>
              <a:t>19</a:t>
            </a:fld>
            <a:endParaRPr lang="zh-CN" altLang="en-US"/>
          </a:p>
        </p:txBody>
      </p:sp>
    </p:spTree>
    <p:extLst>
      <p:ext uri="{BB962C8B-B14F-4D97-AF65-F5344CB8AC3E}">
        <p14:creationId xmlns:p14="http://schemas.microsoft.com/office/powerpoint/2010/main" val="3079119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AB648-AB1F-4E99-B695-1A55C56A8328}"/>
              </a:ext>
            </a:extLst>
          </p:cNvPr>
          <p:cNvSpPr>
            <a:spLocks noGrp="1"/>
          </p:cNvSpPr>
          <p:nvPr>
            <p:ph type="title"/>
          </p:nvPr>
        </p:nvSpPr>
        <p:spPr/>
        <p:txBody>
          <a:bodyPr/>
          <a:lstStyle/>
          <a:p>
            <a:r>
              <a:rPr lang="en-GB" dirty="0"/>
              <a:t>Background</a:t>
            </a:r>
          </a:p>
        </p:txBody>
      </p:sp>
      <p:sp>
        <p:nvSpPr>
          <p:cNvPr id="3" name="Content Placeholder 2">
            <a:extLst>
              <a:ext uri="{FF2B5EF4-FFF2-40B4-BE49-F238E27FC236}">
                <a16:creationId xmlns:a16="http://schemas.microsoft.com/office/drawing/2014/main" id="{F07F451D-6304-4E16-931C-A3C4BE5D8272}"/>
              </a:ext>
            </a:extLst>
          </p:cNvPr>
          <p:cNvSpPr>
            <a:spLocks noGrp="1"/>
          </p:cNvSpPr>
          <p:nvPr>
            <p:ph idx="1"/>
          </p:nvPr>
        </p:nvSpPr>
        <p:spPr/>
        <p:txBody>
          <a:bodyPr>
            <a:normAutofit fontScale="92500" lnSpcReduction="10000"/>
          </a:bodyPr>
          <a:lstStyle/>
          <a:p>
            <a:r>
              <a:rPr lang="en-GB" dirty="0"/>
              <a:t>This is the first meeting, where </a:t>
            </a:r>
            <a:r>
              <a:rPr lang="en-GB" dirty="0" err="1"/>
              <a:t>NR_IAB_Demod</a:t>
            </a:r>
            <a:r>
              <a:rPr lang="en-GB" dirty="0"/>
              <a:t> is discussed.</a:t>
            </a:r>
          </a:p>
          <a:p>
            <a:r>
              <a:rPr lang="en-GB" dirty="0"/>
              <a:t>The following chair guidance was given on the scope of the first meeting:</a:t>
            </a:r>
          </a:p>
          <a:p>
            <a:pPr lvl="1"/>
            <a:r>
              <a:rPr lang="en-GB" dirty="0"/>
              <a:t>Considering RF core still ongoing, well control scope for email discussion  recommended to focus on work plan and overall performance impact.</a:t>
            </a:r>
          </a:p>
          <a:p>
            <a:pPr lvl="1"/>
            <a:endParaRPr lang="en-GB" dirty="0"/>
          </a:p>
          <a:p>
            <a:pPr marL="400050">
              <a:spcBef>
                <a:spcPts val="600"/>
              </a:spcBef>
            </a:pPr>
            <a:r>
              <a:rPr lang="en-GB" altLang="zh-CN" sz="2400" dirty="0">
                <a:latin typeface="Arial Unicode MS" pitchFamily="50" charset="-127"/>
                <a:ea typeface="Arial Unicode MS" pitchFamily="50" charset="-127"/>
                <a:cs typeface="Arial Unicode MS" pitchFamily="50" charset="-127"/>
              </a:rPr>
              <a:t>Corresponding Email summary in RAN4#96-e</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R4-2012732 Email discussion summary for [96e][327] </a:t>
            </a:r>
            <a:r>
              <a:rPr lang="en-GB" altLang="zh-CN" sz="2000" dirty="0" err="1">
                <a:latin typeface="Arial Unicode MS" pitchFamily="50" charset="-127"/>
                <a:ea typeface="Arial Unicode MS" pitchFamily="50" charset="-127"/>
                <a:cs typeface="Arial Unicode MS" pitchFamily="50" charset="-127"/>
              </a:rPr>
              <a:t>NR_IAB_Demod</a:t>
            </a:r>
            <a:r>
              <a:rPr lang="en-GB" altLang="zh-CN" sz="2000" dirty="0">
                <a:latin typeface="Arial Unicode MS" pitchFamily="50" charset="-127"/>
                <a:ea typeface="Arial Unicode MS" pitchFamily="50" charset="-127"/>
                <a:cs typeface="Arial Unicode MS" pitchFamily="50" charset="-127"/>
              </a:rPr>
              <a:t>, RAN4#96-e.</a:t>
            </a:r>
          </a:p>
        </p:txBody>
      </p:sp>
      <p:sp>
        <p:nvSpPr>
          <p:cNvPr id="4" name="Slide Number Placeholder 3">
            <a:extLst>
              <a:ext uri="{FF2B5EF4-FFF2-40B4-BE49-F238E27FC236}">
                <a16:creationId xmlns:a16="http://schemas.microsoft.com/office/drawing/2014/main" id="{0AF015AD-2157-4607-8473-D8B55C2B39AC}"/>
              </a:ext>
            </a:extLst>
          </p:cNvPr>
          <p:cNvSpPr>
            <a:spLocks noGrp="1"/>
          </p:cNvSpPr>
          <p:nvPr>
            <p:ph type="sldNum" sz="quarter" idx="12"/>
          </p:nvPr>
        </p:nvSpPr>
        <p:spPr/>
        <p:txBody>
          <a:bodyPr/>
          <a:lstStyle/>
          <a:p>
            <a:fld id="{0C913308-F349-4B6D-A68A-DD1791B4A57B}" type="slidenum">
              <a:rPr lang="zh-CN" altLang="en-US" smtClean="0"/>
              <a:t>2</a:t>
            </a:fld>
            <a:endParaRPr lang="zh-CN" altLang="en-US"/>
          </a:p>
        </p:txBody>
      </p:sp>
    </p:spTree>
    <p:extLst>
      <p:ext uri="{BB962C8B-B14F-4D97-AF65-F5344CB8AC3E}">
        <p14:creationId xmlns:p14="http://schemas.microsoft.com/office/powerpoint/2010/main" val="22151925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E30EE-8C44-4546-A410-6DA1C536B7A7}"/>
              </a:ext>
            </a:extLst>
          </p:cNvPr>
          <p:cNvSpPr>
            <a:spLocks noGrp="1"/>
          </p:cNvSpPr>
          <p:nvPr>
            <p:ph type="title"/>
          </p:nvPr>
        </p:nvSpPr>
        <p:spPr/>
        <p:txBody>
          <a:bodyPr>
            <a:normAutofit/>
          </a:bodyPr>
          <a:lstStyle/>
          <a:p>
            <a:r>
              <a:rPr lang="en-GB" dirty="0"/>
              <a:t>IAB-MT - Additional requirements</a:t>
            </a:r>
          </a:p>
        </p:txBody>
      </p:sp>
      <p:sp>
        <p:nvSpPr>
          <p:cNvPr id="3" name="Content Placeholder 2">
            <a:extLst>
              <a:ext uri="{FF2B5EF4-FFF2-40B4-BE49-F238E27FC236}">
                <a16:creationId xmlns:a16="http://schemas.microsoft.com/office/drawing/2014/main" id="{AE684D18-BE04-43C4-83F4-9BB4806C4678}"/>
              </a:ext>
            </a:extLst>
          </p:cNvPr>
          <p:cNvSpPr>
            <a:spLocks noGrp="1"/>
          </p:cNvSpPr>
          <p:nvPr>
            <p:ph idx="1"/>
          </p:nvPr>
        </p:nvSpPr>
        <p:spPr/>
        <p:txBody>
          <a:bodyPr>
            <a:normAutofit lnSpcReduction="10000"/>
          </a:bodyPr>
          <a:lstStyle/>
          <a:p>
            <a:r>
              <a:rPr lang="en-GB" dirty="0"/>
              <a:t>Issue 3-4-1: Additional new MT </a:t>
            </a:r>
            <a:r>
              <a:rPr lang="en-GB" dirty="0" err="1"/>
              <a:t>demod</a:t>
            </a:r>
            <a:r>
              <a:rPr lang="en-GB" dirty="0"/>
              <a:t> requirements (</a:t>
            </a:r>
            <a:r>
              <a:rPr lang="en-GB" dirty="0" err="1"/>
              <a:t>w.r.t.</a:t>
            </a:r>
            <a:r>
              <a:rPr lang="en-GB" dirty="0"/>
              <a:t> UE </a:t>
            </a:r>
            <a:r>
              <a:rPr lang="en-GB" dirty="0" err="1"/>
              <a:t>demod</a:t>
            </a:r>
            <a:r>
              <a:rPr lang="en-GB" dirty="0"/>
              <a:t> re-use) </a:t>
            </a:r>
          </a:p>
          <a:p>
            <a:pPr lvl="1"/>
            <a:r>
              <a:rPr lang="en-GB" dirty="0"/>
              <a:t>Option 5: Not define any additional new MT </a:t>
            </a:r>
            <a:r>
              <a:rPr lang="en-GB" dirty="0" err="1"/>
              <a:t>demod</a:t>
            </a:r>
            <a:r>
              <a:rPr lang="en-GB" dirty="0"/>
              <a:t> requirements in Rel-16.</a:t>
            </a:r>
          </a:p>
          <a:p>
            <a:pPr lvl="1"/>
            <a:r>
              <a:rPr lang="en-GB" dirty="0"/>
              <a:t>Option 6: We do not need </a:t>
            </a:r>
            <a:r>
              <a:rPr lang="en-GB" dirty="0" err="1"/>
              <a:t>demod</a:t>
            </a:r>
            <a:r>
              <a:rPr lang="en-GB" dirty="0"/>
              <a:t> tests for these requirements or any kind of “</a:t>
            </a:r>
            <a:r>
              <a:rPr lang="en-GB" dirty="0" err="1"/>
              <a:t>joing</a:t>
            </a:r>
            <a:r>
              <a:rPr lang="en-GB" dirty="0"/>
              <a:t> testing” of </a:t>
            </a:r>
            <a:r>
              <a:rPr lang="en-GB" dirty="0" err="1"/>
              <a:t>demod+RRM</a:t>
            </a:r>
            <a:r>
              <a:rPr lang="en-GB" dirty="0"/>
              <a:t>.</a:t>
            </a:r>
          </a:p>
          <a:p>
            <a:pPr lvl="1"/>
            <a:r>
              <a:rPr lang="en-GB" dirty="0"/>
              <a:t>Option 7: This issue requires more study.</a:t>
            </a:r>
          </a:p>
          <a:p>
            <a:pPr lvl="1"/>
            <a:endParaRPr lang="en-GB" dirty="0"/>
          </a:p>
          <a:p>
            <a:pPr lvl="1"/>
            <a:r>
              <a:rPr lang="en-GB" dirty="0">
                <a:highlight>
                  <a:srgbClr val="FFFF00"/>
                </a:highlight>
              </a:rPr>
              <a:t>Tentative agreement: Option 7.</a:t>
            </a:r>
            <a:endParaRPr lang="en-GB" dirty="0"/>
          </a:p>
          <a:p>
            <a:endParaRPr lang="en-GB" dirty="0"/>
          </a:p>
        </p:txBody>
      </p:sp>
      <p:sp>
        <p:nvSpPr>
          <p:cNvPr id="4" name="Slide Number Placeholder 3">
            <a:extLst>
              <a:ext uri="{FF2B5EF4-FFF2-40B4-BE49-F238E27FC236}">
                <a16:creationId xmlns:a16="http://schemas.microsoft.com/office/drawing/2014/main" id="{93A855AF-DAE8-4F71-9571-D389D2405AC5}"/>
              </a:ext>
            </a:extLst>
          </p:cNvPr>
          <p:cNvSpPr>
            <a:spLocks noGrp="1"/>
          </p:cNvSpPr>
          <p:nvPr>
            <p:ph type="sldNum" sz="quarter" idx="12"/>
          </p:nvPr>
        </p:nvSpPr>
        <p:spPr/>
        <p:txBody>
          <a:bodyPr/>
          <a:lstStyle/>
          <a:p>
            <a:fld id="{0C913308-F349-4B6D-A68A-DD1791B4A57B}" type="slidenum">
              <a:rPr lang="zh-CN" altLang="en-US" smtClean="0"/>
              <a:t>20</a:t>
            </a:fld>
            <a:endParaRPr lang="zh-CN" altLang="en-US"/>
          </a:p>
        </p:txBody>
      </p:sp>
    </p:spTree>
    <p:extLst>
      <p:ext uri="{BB962C8B-B14F-4D97-AF65-F5344CB8AC3E}">
        <p14:creationId xmlns:p14="http://schemas.microsoft.com/office/powerpoint/2010/main" val="672817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E30EE-8C44-4546-A410-6DA1C536B7A7}"/>
              </a:ext>
            </a:extLst>
          </p:cNvPr>
          <p:cNvSpPr>
            <a:spLocks noGrp="1"/>
          </p:cNvSpPr>
          <p:nvPr>
            <p:ph type="title"/>
          </p:nvPr>
        </p:nvSpPr>
        <p:spPr/>
        <p:txBody>
          <a:bodyPr>
            <a:normAutofit fontScale="90000"/>
          </a:bodyPr>
          <a:lstStyle/>
          <a:p>
            <a:r>
              <a:rPr lang="en-GB" dirty="0"/>
              <a:t>IAB-MT - Wide area and local area IAB-MT nodes</a:t>
            </a:r>
          </a:p>
        </p:txBody>
      </p:sp>
      <p:sp>
        <p:nvSpPr>
          <p:cNvPr id="3" name="Content Placeholder 2">
            <a:extLst>
              <a:ext uri="{FF2B5EF4-FFF2-40B4-BE49-F238E27FC236}">
                <a16:creationId xmlns:a16="http://schemas.microsoft.com/office/drawing/2014/main" id="{AE684D18-BE04-43C4-83F4-9BB4806C4678}"/>
              </a:ext>
            </a:extLst>
          </p:cNvPr>
          <p:cNvSpPr>
            <a:spLocks noGrp="1"/>
          </p:cNvSpPr>
          <p:nvPr>
            <p:ph idx="1"/>
          </p:nvPr>
        </p:nvSpPr>
        <p:spPr/>
        <p:txBody>
          <a:bodyPr>
            <a:normAutofit/>
          </a:bodyPr>
          <a:lstStyle/>
          <a:p>
            <a:r>
              <a:rPr lang="en-GB" dirty="0"/>
              <a:t>Issue 3-5-1: Distinction of wide area and local area IAB-MT</a:t>
            </a:r>
          </a:p>
          <a:p>
            <a:pPr lvl="1"/>
            <a:r>
              <a:rPr lang="en-GB" dirty="0">
                <a:highlight>
                  <a:srgbClr val="00FF00"/>
                </a:highlight>
              </a:rPr>
              <a:t>Differentiate the IAB-MT performance requirements between the wide area class and local area class, if/where needed. FFS if/where needed.</a:t>
            </a:r>
          </a:p>
          <a:p>
            <a:endParaRPr lang="en-GB" dirty="0"/>
          </a:p>
        </p:txBody>
      </p:sp>
      <p:sp>
        <p:nvSpPr>
          <p:cNvPr id="4" name="Slide Number Placeholder 3">
            <a:extLst>
              <a:ext uri="{FF2B5EF4-FFF2-40B4-BE49-F238E27FC236}">
                <a16:creationId xmlns:a16="http://schemas.microsoft.com/office/drawing/2014/main" id="{93A855AF-DAE8-4F71-9571-D389D2405AC5}"/>
              </a:ext>
            </a:extLst>
          </p:cNvPr>
          <p:cNvSpPr>
            <a:spLocks noGrp="1"/>
          </p:cNvSpPr>
          <p:nvPr>
            <p:ph type="sldNum" sz="quarter" idx="12"/>
          </p:nvPr>
        </p:nvSpPr>
        <p:spPr/>
        <p:txBody>
          <a:bodyPr/>
          <a:lstStyle/>
          <a:p>
            <a:fld id="{0C913308-F349-4B6D-A68A-DD1791B4A57B}" type="slidenum">
              <a:rPr lang="zh-CN" altLang="en-US" smtClean="0"/>
              <a:t>21</a:t>
            </a:fld>
            <a:endParaRPr lang="zh-CN" altLang="en-US"/>
          </a:p>
        </p:txBody>
      </p:sp>
    </p:spTree>
    <p:extLst>
      <p:ext uri="{BB962C8B-B14F-4D97-AF65-F5344CB8AC3E}">
        <p14:creationId xmlns:p14="http://schemas.microsoft.com/office/powerpoint/2010/main" val="3060688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54EA1-D86A-417F-9964-4448D55C3631}"/>
              </a:ext>
            </a:extLst>
          </p:cNvPr>
          <p:cNvSpPr>
            <a:spLocks noGrp="1"/>
          </p:cNvSpPr>
          <p:nvPr>
            <p:ph type="title"/>
          </p:nvPr>
        </p:nvSpPr>
        <p:spPr/>
        <p:txBody>
          <a:bodyPr/>
          <a:lstStyle/>
          <a:p>
            <a:r>
              <a:rPr lang="en-GB" dirty="0"/>
              <a:t>General</a:t>
            </a:r>
          </a:p>
        </p:txBody>
      </p:sp>
      <p:sp>
        <p:nvSpPr>
          <p:cNvPr id="3" name="Content Placeholder 2">
            <a:extLst>
              <a:ext uri="{FF2B5EF4-FFF2-40B4-BE49-F238E27FC236}">
                <a16:creationId xmlns:a16="http://schemas.microsoft.com/office/drawing/2014/main" id="{EA779460-F178-49E0-9035-6B20F6EC4758}"/>
              </a:ext>
            </a:extLst>
          </p:cNvPr>
          <p:cNvSpPr>
            <a:spLocks noGrp="1"/>
          </p:cNvSpPr>
          <p:nvPr>
            <p:ph idx="1"/>
          </p:nvPr>
        </p:nvSpPr>
        <p:spPr/>
        <p:txBody>
          <a:bodyPr/>
          <a:lstStyle/>
          <a:p>
            <a:endParaRPr lang="en-GB"/>
          </a:p>
        </p:txBody>
      </p:sp>
      <p:sp>
        <p:nvSpPr>
          <p:cNvPr id="4" name="Slide Number Placeholder 3">
            <a:extLst>
              <a:ext uri="{FF2B5EF4-FFF2-40B4-BE49-F238E27FC236}">
                <a16:creationId xmlns:a16="http://schemas.microsoft.com/office/drawing/2014/main" id="{D654D78C-BA0B-4353-967C-8001B6A68D6F}"/>
              </a:ext>
            </a:extLst>
          </p:cNvPr>
          <p:cNvSpPr>
            <a:spLocks noGrp="1"/>
          </p:cNvSpPr>
          <p:nvPr>
            <p:ph type="sldNum" sz="quarter" idx="12"/>
          </p:nvPr>
        </p:nvSpPr>
        <p:spPr/>
        <p:txBody>
          <a:bodyPr/>
          <a:lstStyle/>
          <a:p>
            <a:fld id="{0C913308-F349-4B6D-A68A-DD1791B4A57B}" type="slidenum">
              <a:rPr lang="zh-CN" altLang="en-US" smtClean="0"/>
              <a:t>3</a:t>
            </a:fld>
            <a:endParaRPr lang="zh-CN" altLang="en-US"/>
          </a:p>
        </p:txBody>
      </p:sp>
    </p:spTree>
    <p:extLst>
      <p:ext uri="{BB962C8B-B14F-4D97-AF65-F5344CB8AC3E}">
        <p14:creationId xmlns:p14="http://schemas.microsoft.com/office/powerpoint/2010/main" val="3385666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1E15E-AD7F-4A4F-91A6-F2E27863F978}"/>
              </a:ext>
            </a:extLst>
          </p:cNvPr>
          <p:cNvSpPr>
            <a:spLocks noGrp="1"/>
          </p:cNvSpPr>
          <p:nvPr>
            <p:ph type="title"/>
          </p:nvPr>
        </p:nvSpPr>
        <p:spPr/>
        <p:txBody>
          <a:bodyPr/>
          <a:lstStyle/>
          <a:p>
            <a:r>
              <a:rPr lang="en-GB" dirty="0"/>
              <a:t>General - Workplan</a:t>
            </a:r>
          </a:p>
        </p:txBody>
      </p:sp>
      <p:sp>
        <p:nvSpPr>
          <p:cNvPr id="3" name="Content Placeholder 2">
            <a:extLst>
              <a:ext uri="{FF2B5EF4-FFF2-40B4-BE49-F238E27FC236}">
                <a16:creationId xmlns:a16="http://schemas.microsoft.com/office/drawing/2014/main" id="{A8FD388C-93AB-49F2-A035-1152089D0930}"/>
              </a:ext>
            </a:extLst>
          </p:cNvPr>
          <p:cNvSpPr>
            <a:spLocks noGrp="1"/>
          </p:cNvSpPr>
          <p:nvPr>
            <p:ph idx="1"/>
          </p:nvPr>
        </p:nvSpPr>
        <p:spPr/>
        <p:txBody>
          <a:bodyPr>
            <a:normAutofit fontScale="47500" lnSpcReduction="20000"/>
          </a:bodyPr>
          <a:lstStyle/>
          <a:p>
            <a:r>
              <a:rPr lang="en-GB" dirty="0"/>
              <a:t>Issue 1-1-1: Workplan</a:t>
            </a:r>
          </a:p>
          <a:p>
            <a:pPr lvl="1"/>
            <a:r>
              <a:rPr lang="en-GB" dirty="0"/>
              <a:t>Option 1: Tentative workplan:</a:t>
            </a:r>
          </a:p>
          <a:p>
            <a:pPr lvl="2"/>
            <a:r>
              <a:rPr lang="en-GB" dirty="0"/>
              <a:t>RAN4#96-e:</a:t>
            </a:r>
          </a:p>
          <a:p>
            <a:pPr lvl="3"/>
            <a:r>
              <a:rPr lang="en-GB" dirty="0"/>
              <a:t>1. Discussion and initial agreement on work plan.</a:t>
            </a:r>
          </a:p>
          <a:p>
            <a:pPr lvl="3"/>
            <a:r>
              <a:rPr lang="en-GB" dirty="0"/>
              <a:t>2. Discussion on overall performance impact</a:t>
            </a:r>
          </a:p>
          <a:p>
            <a:pPr lvl="2"/>
            <a:r>
              <a:rPr lang="en-GB" dirty="0"/>
              <a:t>RAN4#97-e:</a:t>
            </a:r>
          </a:p>
          <a:p>
            <a:pPr lvl="3"/>
            <a:r>
              <a:rPr lang="en-GB" dirty="0"/>
              <a:t>1. Finish discussions on work plan and performance impact.</a:t>
            </a:r>
          </a:p>
          <a:p>
            <a:pPr lvl="3"/>
            <a:r>
              <a:rPr lang="en-GB" dirty="0"/>
              <a:t>2. Start discussions per physical backhaul channel.</a:t>
            </a:r>
          </a:p>
          <a:p>
            <a:pPr lvl="3"/>
            <a:r>
              <a:rPr lang="en-GB" dirty="0"/>
              <a:t>3. Start discussion on conformance test specification.</a:t>
            </a:r>
          </a:p>
          <a:p>
            <a:pPr lvl="2"/>
            <a:r>
              <a:rPr lang="en-GB" dirty="0"/>
              <a:t>RAN4#98:</a:t>
            </a:r>
          </a:p>
          <a:p>
            <a:pPr lvl="3"/>
            <a:r>
              <a:rPr lang="en-GB" dirty="0"/>
              <a:t>1. Continue discussions per physical backhaul channel.</a:t>
            </a:r>
          </a:p>
          <a:p>
            <a:pPr lvl="3"/>
            <a:r>
              <a:rPr lang="en-GB" dirty="0"/>
              <a:t>2. Simulation configuration alignments and FRC for backhaul channels.</a:t>
            </a:r>
          </a:p>
          <a:p>
            <a:pPr lvl="3"/>
            <a:r>
              <a:rPr lang="en-GB" dirty="0"/>
              <a:t>3. Development of conformance test specification.</a:t>
            </a:r>
          </a:p>
          <a:p>
            <a:pPr lvl="2"/>
            <a:r>
              <a:rPr lang="en-GB" dirty="0"/>
              <a:t>RAN4#98-bis:</a:t>
            </a:r>
          </a:p>
          <a:p>
            <a:pPr lvl="3"/>
            <a:r>
              <a:rPr lang="en-GB" dirty="0"/>
              <a:t>1. Finish discussions per physical backhaul channel.</a:t>
            </a:r>
          </a:p>
          <a:p>
            <a:pPr lvl="3"/>
            <a:r>
              <a:rPr lang="en-GB" dirty="0"/>
              <a:t>2. Simulation results collection and alignment.</a:t>
            </a:r>
          </a:p>
          <a:p>
            <a:pPr lvl="2"/>
            <a:r>
              <a:rPr lang="en-GB" dirty="0"/>
              <a:t>RAN4#99:</a:t>
            </a:r>
          </a:p>
          <a:p>
            <a:pPr lvl="3"/>
            <a:r>
              <a:rPr lang="en-GB" dirty="0"/>
              <a:t>1. Final round of simulation results collection and alignment.</a:t>
            </a:r>
          </a:p>
          <a:p>
            <a:pPr lvl="3"/>
            <a:r>
              <a:rPr lang="en-GB" dirty="0"/>
              <a:t>2. Draft CR frameworks for introducing IAB demodulation requirements.</a:t>
            </a:r>
          </a:p>
          <a:p>
            <a:pPr lvl="2"/>
            <a:r>
              <a:rPr lang="en-GB" dirty="0"/>
              <a:t>RAN4#100:</a:t>
            </a:r>
          </a:p>
          <a:p>
            <a:pPr lvl="3"/>
            <a:r>
              <a:rPr lang="en-GB" dirty="0"/>
              <a:t>1. CRs for TS 38.174 IAB demodulation performance requirements for backhaul links</a:t>
            </a:r>
          </a:p>
          <a:p>
            <a:pPr lvl="3"/>
            <a:r>
              <a:rPr lang="en-GB" dirty="0"/>
              <a:t>2. CRs for TS 38.xxx IAB demodulation performance tests for backhaul links</a:t>
            </a:r>
          </a:p>
          <a:p>
            <a:pPr lvl="1"/>
            <a:r>
              <a:rPr lang="en-GB" dirty="0"/>
              <a:t>Option 2: Postpone discussion on workplan, potentially until after RAN#89-e.</a:t>
            </a:r>
          </a:p>
          <a:p>
            <a:pPr lvl="1"/>
            <a:endParaRPr lang="en-GB" dirty="0"/>
          </a:p>
          <a:p>
            <a:pPr lvl="1"/>
            <a:r>
              <a:rPr lang="en-GB" dirty="0">
                <a:highlight>
                  <a:srgbClr val="FFFF00"/>
                </a:highlight>
              </a:rPr>
              <a:t>Tentative agreement: option 2.</a:t>
            </a:r>
          </a:p>
        </p:txBody>
      </p:sp>
      <p:sp>
        <p:nvSpPr>
          <p:cNvPr id="4" name="Slide Number Placeholder 3">
            <a:extLst>
              <a:ext uri="{FF2B5EF4-FFF2-40B4-BE49-F238E27FC236}">
                <a16:creationId xmlns:a16="http://schemas.microsoft.com/office/drawing/2014/main" id="{59027C65-46D2-4F64-9572-8959382071B7}"/>
              </a:ext>
            </a:extLst>
          </p:cNvPr>
          <p:cNvSpPr>
            <a:spLocks noGrp="1"/>
          </p:cNvSpPr>
          <p:nvPr>
            <p:ph type="sldNum" sz="quarter" idx="12"/>
          </p:nvPr>
        </p:nvSpPr>
        <p:spPr/>
        <p:txBody>
          <a:bodyPr/>
          <a:lstStyle/>
          <a:p>
            <a:fld id="{0C913308-F349-4B6D-A68A-DD1791B4A57B}" type="slidenum">
              <a:rPr lang="zh-CN" altLang="en-US" smtClean="0"/>
              <a:t>4</a:t>
            </a:fld>
            <a:endParaRPr lang="zh-CN" altLang="en-US" dirty="0"/>
          </a:p>
        </p:txBody>
      </p:sp>
    </p:spTree>
    <p:extLst>
      <p:ext uri="{BB962C8B-B14F-4D97-AF65-F5344CB8AC3E}">
        <p14:creationId xmlns:p14="http://schemas.microsoft.com/office/powerpoint/2010/main" val="4087770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1E15E-AD7F-4A4F-91A6-F2E27863F978}"/>
              </a:ext>
            </a:extLst>
          </p:cNvPr>
          <p:cNvSpPr>
            <a:spLocks noGrp="1"/>
          </p:cNvSpPr>
          <p:nvPr>
            <p:ph type="title"/>
          </p:nvPr>
        </p:nvSpPr>
        <p:spPr/>
        <p:txBody>
          <a:bodyPr/>
          <a:lstStyle/>
          <a:p>
            <a:r>
              <a:rPr lang="en-GB" dirty="0"/>
              <a:t>General - Test specification</a:t>
            </a:r>
          </a:p>
        </p:txBody>
      </p:sp>
      <p:sp>
        <p:nvSpPr>
          <p:cNvPr id="3" name="Content Placeholder 2">
            <a:extLst>
              <a:ext uri="{FF2B5EF4-FFF2-40B4-BE49-F238E27FC236}">
                <a16:creationId xmlns:a16="http://schemas.microsoft.com/office/drawing/2014/main" id="{A8FD388C-93AB-49F2-A035-1152089D0930}"/>
              </a:ext>
            </a:extLst>
          </p:cNvPr>
          <p:cNvSpPr>
            <a:spLocks noGrp="1"/>
          </p:cNvSpPr>
          <p:nvPr>
            <p:ph idx="1"/>
          </p:nvPr>
        </p:nvSpPr>
        <p:spPr/>
        <p:txBody>
          <a:bodyPr>
            <a:normAutofit fontScale="77500" lnSpcReduction="20000"/>
          </a:bodyPr>
          <a:lstStyle/>
          <a:p>
            <a:r>
              <a:rPr lang="en-GB" dirty="0"/>
              <a:t>Issue 1-2-2: Working group to create and maintain the IAB </a:t>
            </a:r>
            <a:r>
              <a:rPr lang="en-GB" dirty="0" err="1"/>
              <a:t>demod</a:t>
            </a:r>
            <a:r>
              <a:rPr lang="en-GB" dirty="0"/>
              <a:t> conformance test specification</a:t>
            </a:r>
          </a:p>
          <a:p>
            <a:pPr lvl="1"/>
            <a:r>
              <a:rPr lang="en-GB" dirty="0">
                <a:highlight>
                  <a:srgbClr val="00FF00"/>
                </a:highlight>
              </a:rPr>
              <a:t>RAN4 should create and maintain the complete IAB </a:t>
            </a:r>
            <a:r>
              <a:rPr lang="en-GB" dirty="0" err="1">
                <a:highlight>
                  <a:srgbClr val="00FF00"/>
                </a:highlight>
              </a:rPr>
              <a:t>demod</a:t>
            </a:r>
            <a:r>
              <a:rPr lang="en-GB" dirty="0">
                <a:highlight>
                  <a:srgbClr val="00FF00"/>
                </a:highlight>
              </a:rPr>
              <a:t> conformance test specification.</a:t>
            </a:r>
          </a:p>
          <a:p>
            <a:endParaRPr lang="en-GB" dirty="0"/>
          </a:p>
          <a:p>
            <a:r>
              <a:rPr lang="en-GB" dirty="0"/>
              <a:t>Issue 1-2-1: Is a new test specification required?</a:t>
            </a:r>
          </a:p>
          <a:p>
            <a:pPr lvl="1"/>
            <a:r>
              <a:rPr lang="en-GB" dirty="0"/>
              <a:t>Option 1: Yes.</a:t>
            </a:r>
          </a:p>
          <a:p>
            <a:pPr lvl="1"/>
            <a:r>
              <a:rPr lang="en-GB" dirty="0"/>
              <a:t>Option 3: Align with RF session.</a:t>
            </a:r>
          </a:p>
          <a:p>
            <a:pPr lvl="1"/>
            <a:r>
              <a:rPr lang="en-GB" dirty="0"/>
              <a:t>Option 4: A new conformance test specification is preferred by the </a:t>
            </a:r>
            <a:r>
              <a:rPr lang="en-GB" dirty="0" err="1"/>
              <a:t>Demod</a:t>
            </a:r>
            <a:r>
              <a:rPr lang="en-GB" dirty="0"/>
              <a:t> group. Come back to this discussion in case the RF group comes to a different conclusion.</a:t>
            </a:r>
          </a:p>
          <a:p>
            <a:pPr lvl="1"/>
            <a:endParaRPr lang="en-GB" dirty="0">
              <a:highlight>
                <a:srgbClr val="FFFF00"/>
              </a:highlight>
            </a:endParaRPr>
          </a:p>
          <a:p>
            <a:pPr lvl="1"/>
            <a:r>
              <a:rPr lang="en-GB" dirty="0">
                <a:highlight>
                  <a:srgbClr val="FFFF00"/>
                </a:highlight>
              </a:rPr>
              <a:t>Tentative agreement: option 4.</a:t>
            </a:r>
          </a:p>
          <a:p>
            <a:pPr lvl="1"/>
            <a:endParaRPr lang="en-GB" dirty="0"/>
          </a:p>
          <a:p>
            <a:endParaRPr lang="en-GB" dirty="0"/>
          </a:p>
        </p:txBody>
      </p:sp>
      <p:sp>
        <p:nvSpPr>
          <p:cNvPr id="4" name="Slide Number Placeholder 3">
            <a:extLst>
              <a:ext uri="{FF2B5EF4-FFF2-40B4-BE49-F238E27FC236}">
                <a16:creationId xmlns:a16="http://schemas.microsoft.com/office/drawing/2014/main" id="{59027C65-46D2-4F64-9572-8959382071B7}"/>
              </a:ext>
            </a:extLst>
          </p:cNvPr>
          <p:cNvSpPr>
            <a:spLocks noGrp="1"/>
          </p:cNvSpPr>
          <p:nvPr>
            <p:ph type="sldNum" sz="quarter" idx="12"/>
          </p:nvPr>
        </p:nvSpPr>
        <p:spPr/>
        <p:txBody>
          <a:bodyPr/>
          <a:lstStyle/>
          <a:p>
            <a:fld id="{0C913308-F349-4B6D-A68A-DD1791B4A57B}" type="slidenum">
              <a:rPr lang="zh-CN" altLang="en-US" smtClean="0"/>
              <a:t>5</a:t>
            </a:fld>
            <a:endParaRPr lang="zh-CN" altLang="en-US"/>
          </a:p>
        </p:txBody>
      </p:sp>
    </p:spTree>
    <p:extLst>
      <p:ext uri="{BB962C8B-B14F-4D97-AF65-F5344CB8AC3E}">
        <p14:creationId xmlns:p14="http://schemas.microsoft.com/office/powerpoint/2010/main" val="658803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1E15E-AD7F-4A4F-91A6-F2E27863F978}"/>
              </a:ext>
            </a:extLst>
          </p:cNvPr>
          <p:cNvSpPr>
            <a:spLocks noGrp="1"/>
          </p:cNvSpPr>
          <p:nvPr>
            <p:ph type="title"/>
          </p:nvPr>
        </p:nvSpPr>
        <p:spPr/>
        <p:txBody>
          <a:bodyPr>
            <a:normAutofit fontScale="90000"/>
          </a:bodyPr>
          <a:lstStyle/>
          <a:p>
            <a:r>
              <a:rPr lang="en-GB" dirty="0"/>
              <a:t>General - Subdivision of IAB demodulation topic</a:t>
            </a:r>
          </a:p>
        </p:txBody>
      </p:sp>
      <p:sp>
        <p:nvSpPr>
          <p:cNvPr id="3" name="Content Placeholder 2">
            <a:extLst>
              <a:ext uri="{FF2B5EF4-FFF2-40B4-BE49-F238E27FC236}">
                <a16:creationId xmlns:a16="http://schemas.microsoft.com/office/drawing/2014/main" id="{A8FD388C-93AB-49F2-A035-1152089D0930}"/>
              </a:ext>
            </a:extLst>
          </p:cNvPr>
          <p:cNvSpPr>
            <a:spLocks noGrp="1"/>
          </p:cNvSpPr>
          <p:nvPr>
            <p:ph idx="1"/>
          </p:nvPr>
        </p:nvSpPr>
        <p:spPr/>
        <p:txBody>
          <a:bodyPr>
            <a:normAutofit/>
          </a:bodyPr>
          <a:lstStyle/>
          <a:p>
            <a:r>
              <a:rPr lang="en-GB" dirty="0"/>
              <a:t>Issue 1-3-1: IAB-DU and IAB-MT topics in Rel-16</a:t>
            </a:r>
          </a:p>
          <a:p>
            <a:pPr lvl="1"/>
            <a:r>
              <a:rPr lang="en-GB" dirty="0"/>
              <a:t>Option 1: The topics are discussed in separate agenda items.</a:t>
            </a:r>
          </a:p>
          <a:p>
            <a:pPr lvl="1"/>
            <a:r>
              <a:rPr lang="en-GB" dirty="0"/>
              <a:t>Option 2: The topics are discussed in the same agenda item.</a:t>
            </a:r>
          </a:p>
          <a:p>
            <a:pPr lvl="1"/>
            <a:endParaRPr lang="en-GB" dirty="0"/>
          </a:p>
          <a:p>
            <a:pPr lvl="1"/>
            <a:r>
              <a:rPr lang="en-GB" dirty="0">
                <a:highlight>
                  <a:srgbClr val="FFFF00"/>
                </a:highlight>
              </a:rPr>
              <a:t>Tentative agreement: option 1.</a:t>
            </a:r>
            <a:endParaRPr lang="en-GB" dirty="0"/>
          </a:p>
          <a:p>
            <a:endParaRPr lang="en-GB" dirty="0"/>
          </a:p>
        </p:txBody>
      </p:sp>
      <p:sp>
        <p:nvSpPr>
          <p:cNvPr id="4" name="Slide Number Placeholder 3">
            <a:extLst>
              <a:ext uri="{FF2B5EF4-FFF2-40B4-BE49-F238E27FC236}">
                <a16:creationId xmlns:a16="http://schemas.microsoft.com/office/drawing/2014/main" id="{59027C65-46D2-4F64-9572-8959382071B7}"/>
              </a:ext>
            </a:extLst>
          </p:cNvPr>
          <p:cNvSpPr>
            <a:spLocks noGrp="1"/>
          </p:cNvSpPr>
          <p:nvPr>
            <p:ph type="sldNum" sz="quarter" idx="12"/>
          </p:nvPr>
        </p:nvSpPr>
        <p:spPr/>
        <p:txBody>
          <a:bodyPr/>
          <a:lstStyle/>
          <a:p>
            <a:fld id="{0C913308-F349-4B6D-A68A-DD1791B4A57B}" type="slidenum">
              <a:rPr lang="zh-CN" altLang="en-US" smtClean="0"/>
              <a:t>6</a:t>
            </a:fld>
            <a:endParaRPr lang="zh-CN" altLang="en-US"/>
          </a:p>
        </p:txBody>
      </p:sp>
    </p:spTree>
    <p:extLst>
      <p:ext uri="{BB962C8B-B14F-4D97-AF65-F5344CB8AC3E}">
        <p14:creationId xmlns:p14="http://schemas.microsoft.com/office/powerpoint/2010/main" val="1198991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1E15E-AD7F-4A4F-91A6-F2E27863F978}"/>
              </a:ext>
            </a:extLst>
          </p:cNvPr>
          <p:cNvSpPr>
            <a:spLocks noGrp="1"/>
          </p:cNvSpPr>
          <p:nvPr>
            <p:ph type="title"/>
          </p:nvPr>
        </p:nvSpPr>
        <p:spPr/>
        <p:txBody>
          <a:bodyPr>
            <a:normAutofit fontScale="90000"/>
          </a:bodyPr>
          <a:lstStyle/>
          <a:p>
            <a:r>
              <a:rPr lang="en-GB" dirty="0"/>
              <a:t>General - General limitations in scope</a:t>
            </a:r>
          </a:p>
        </p:txBody>
      </p:sp>
      <p:sp>
        <p:nvSpPr>
          <p:cNvPr id="3" name="Content Placeholder 2">
            <a:extLst>
              <a:ext uri="{FF2B5EF4-FFF2-40B4-BE49-F238E27FC236}">
                <a16:creationId xmlns:a16="http://schemas.microsoft.com/office/drawing/2014/main" id="{A8FD388C-93AB-49F2-A035-1152089D0930}"/>
              </a:ext>
            </a:extLst>
          </p:cNvPr>
          <p:cNvSpPr>
            <a:spLocks noGrp="1"/>
          </p:cNvSpPr>
          <p:nvPr>
            <p:ph idx="1"/>
          </p:nvPr>
        </p:nvSpPr>
        <p:spPr/>
        <p:txBody>
          <a:bodyPr>
            <a:normAutofit fontScale="70000" lnSpcReduction="20000"/>
          </a:bodyPr>
          <a:lstStyle/>
          <a:p>
            <a:r>
              <a:rPr lang="en-GB" dirty="0"/>
              <a:t>Issue 1-4-2: Parent node, IAB node, child node</a:t>
            </a:r>
          </a:p>
          <a:p>
            <a:pPr lvl="1"/>
            <a:r>
              <a:rPr lang="en-GB" dirty="0">
                <a:highlight>
                  <a:srgbClr val="00FF00"/>
                </a:highlight>
              </a:rPr>
              <a:t>Following WID, limit the scope of IAB </a:t>
            </a:r>
            <a:r>
              <a:rPr lang="en-GB" dirty="0" err="1">
                <a:highlight>
                  <a:srgbClr val="00FF00"/>
                </a:highlight>
              </a:rPr>
              <a:t>Demod</a:t>
            </a:r>
            <a:r>
              <a:rPr lang="en-GB" dirty="0">
                <a:highlight>
                  <a:srgbClr val="00FF00"/>
                </a:highlight>
              </a:rPr>
              <a:t> to only IAB-nodes, excluding the IAB-donor DU, and CU.</a:t>
            </a:r>
          </a:p>
          <a:p>
            <a:endParaRPr lang="en-GB" dirty="0"/>
          </a:p>
          <a:p>
            <a:r>
              <a:rPr lang="en-GB" dirty="0"/>
              <a:t>Issue 1-4-1: Backhaul and access links</a:t>
            </a:r>
          </a:p>
          <a:p>
            <a:pPr lvl="1"/>
            <a:r>
              <a:rPr lang="en-GB" dirty="0"/>
              <a:t>Option 1: Limit the scope of IAB </a:t>
            </a:r>
            <a:r>
              <a:rPr lang="en-GB" dirty="0" err="1"/>
              <a:t>Demod</a:t>
            </a:r>
            <a:r>
              <a:rPr lang="en-GB" dirty="0"/>
              <a:t> to UL and backhaul DL links.</a:t>
            </a:r>
          </a:p>
          <a:p>
            <a:pPr lvl="1"/>
            <a:r>
              <a:rPr lang="en-GB" dirty="0"/>
              <a:t>Option 3: One set of performance requirements for the IAB node, covering both MT and DU, with DU considering both access (from UEs) and backhaul (from parent). Specification section headings FFS. DU requirements are selective copy/paste from BS requirements, MT requirements need further discussion.</a:t>
            </a:r>
          </a:p>
          <a:p>
            <a:pPr lvl="1"/>
            <a:endParaRPr lang="en-GB" dirty="0"/>
          </a:p>
          <a:p>
            <a:pPr lvl="1"/>
            <a:r>
              <a:rPr lang="en-GB" dirty="0">
                <a:highlight>
                  <a:srgbClr val="FFFF00"/>
                </a:highlight>
              </a:rPr>
              <a:t>Tentative agreement: Limit the scope of IAB </a:t>
            </a:r>
            <a:r>
              <a:rPr lang="en-GB" dirty="0" err="1">
                <a:highlight>
                  <a:srgbClr val="FFFF00"/>
                </a:highlight>
              </a:rPr>
              <a:t>demod</a:t>
            </a:r>
            <a:r>
              <a:rPr lang="en-GB" dirty="0">
                <a:highlight>
                  <a:srgbClr val="FFFF00"/>
                </a:highlight>
              </a:rPr>
              <a:t> to UL (access and backhaul) and DL (backhaul) links.</a:t>
            </a:r>
            <a:endParaRPr lang="en-GB" dirty="0"/>
          </a:p>
          <a:p>
            <a:endParaRPr lang="en-GB" dirty="0"/>
          </a:p>
        </p:txBody>
      </p:sp>
      <p:sp>
        <p:nvSpPr>
          <p:cNvPr id="4" name="Slide Number Placeholder 3">
            <a:extLst>
              <a:ext uri="{FF2B5EF4-FFF2-40B4-BE49-F238E27FC236}">
                <a16:creationId xmlns:a16="http://schemas.microsoft.com/office/drawing/2014/main" id="{59027C65-46D2-4F64-9572-8959382071B7}"/>
              </a:ext>
            </a:extLst>
          </p:cNvPr>
          <p:cNvSpPr>
            <a:spLocks noGrp="1"/>
          </p:cNvSpPr>
          <p:nvPr>
            <p:ph type="sldNum" sz="quarter" idx="12"/>
          </p:nvPr>
        </p:nvSpPr>
        <p:spPr/>
        <p:txBody>
          <a:bodyPr/>
          <a:lstStyle/>
          <a:p>
            <a:fld id="{0C913308-F349-4B6D-A68A-DD1791B4A57B}" type="slidenum">
              <a:rPr lang="zh-CN" altLang="en-US" smtClean="0"/>
              <a:t>7</a:t>
            </a:fld>
            <a:endParaRPr lang="zh-CN" altLang="en-US"/>
          </a:p>
        </p:txBody>
      </p:sp>
    </p:spTree>
    <p:extLst>
      <p:ext uri="{BB962C8B-B14F-4D97-AF65-F5344CB8AC3E}">
        <p14:creationId xmlns:p14="http://schemas.microsoft.com/office/powerpoint/2010/main" val="1499374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54EA1-D86A-417F-9964-4448D55C3631}"/>
              </a:ext>
            </a:extLst>
          </p:cNvPr>
          <p:cNvSpPr>
            <a:spLocks noGrp="1"/>
          </p:cNvSpPr>
          <p:nvPr>
            <p:ph type="title"/>
          </p:nvPr>
        </p:nvSpPr>
        <p:spPr/>
        <p:txBody>
          <a:bodyPr/>
          <a:lstStyle/>
          <a:p>
            <a:r>
              <a:rPr lang="en-GB" dirty="0"/>
              <a:t>IAB-DU</a:t>
            </a:r>
          </a:p>
        </p:txBody>
      </p:sp>
      <p:sp>
        <p:nvSpPr>
          <p:cNvPr id="3" name="Content Placeholder 2">
            <a:extLst>
              <a:ext uri="{FF2B5EF4-FFF2-40B4-BE49-F238E27FC236}">
                <a16:creationId xmlns:a16="http://schemas.microsoft.com/office/drawing/2014/main" id="{EA779460-F178-49E0-9035-6B20F6EC4758}"/>
              </a:ext>
            </a:extLst>
          </p:cNvPr>
          <p:cNvSpPr>
            <a:spLocks noGrp="1"/>
          </p:cNvSpPr>
          <p:nvPr>
            <p:ph idx="1"/>
          </p:nvPr>
        </p:nvSpPr>
        <p:spPr/>
        <p:txBody>
          <a:bodyPr/>
          <a:lstStyle/>
          <a:p>
            <a:endParaRPr lang="en-GB"/>
          </a:p>
        </p:txBody>
      </p:sp>
      <p:sp>
        <p:nvSpPr>
          <p:cNvPr id="4" name="Slide Number Placeholder 3">
            <a:extLst>
              <a:ext uri="{FF2B5EF4-FFF2-40B4-BE49-F238E27FC236}">
                <a16:creationId xmlns:a16="http://schemas.microsoft.com/office/drawing/2014/main" id="{D654D78C-BA0B-4353-967C-8001B6A68D6F}"/>
              </a:ext>
            </a:extLst>
          </p:cNvPr>
          <p:cNvSpPr>
            <a:spLocks noGrp="1"/>
          </p:cNvSpPr>
          <p:nvPr>
            <p:ph type="sldNum" sz="quarter" idx="12"/>
          </p:nvPr>
        </p:nvSpPr>
        <p:spPr/>
        <p:txBody>
          <a:bodyPr/>
          <a:lstStyle/>
          <a:p>
            <a:fld id="{0C913308-F349-4B6D-A68A-DD1791B4A57B}" type="slidenum">
              <a:rPr lang="zh-CN" altLang="en-US" smtClean="0"/>
              <a:t>8</a:t>
            </a:fld>
            <a:endParaRPr lang="zh-CN" altLang="en-US"/>
          </a:p>
        </p:txBody>
      </p:sp>
    </p:spTree>
    <p:extLst>
      <p:ext uri="{BB962C8B-B14F-4D97-AF65-F5344CB8AC3E}">
        <p14:creationId xmlns:p14="http://schemas.microsoft.com/office/powerpoint/2010/main" val="1676041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50263-7DE9-4E6C-B5FB-A6926554AA1E}"/>
              </a:ext>
            </a:extLst>
          </p:cNvPr>
          <p:cNvSpPr>
            <a:spLocks noGrp="1"/>
          </p:cNvSpPr>
          <p:nvPr>
            <p:ph type="title"/>
          </p:nvPr>
        </p:nvSpPr>
        <p:spPr/>
        <p:txBody>
          <a:bodyPr/>
          <a:lstStyle/>
          <a:p>
            <a:r>
              <a:rPr lang="en-GB" dirty="0"/>
              <a:t>IAB-DU - Test setup </a:t>
            </a:r>
          </a:p>
        </p:txBody>
      </p:sp>
      <p:sp>
        <p:nvSpPr>
          <p:cNvPr id="3" name="Content Placeholder 2">
            <a:extLst>
              <a:ext uri="{FF2B5EF4-FFF2-40B4-BE49-F238E27FC236}">
                <a16:creationId xmlns:a16="http://schemas.microsoft.com/office/drawing/2014/main" id="{4565CE8B-38F3-4084-BABA-EDA28FCCEFD4}"/>
              </a:ext>
            </a:extLst>
          </p:cNvPr>
          <p:cNvSpPr>
            <a:spLocks noGrp="1"/>
          </p:cNvSpPr>
          <p:nvPr>
            <p:ph idx="1"/>
          </p:nvPr>
        </p:nvSpPr>
        <p:spPr/>
        <p:txBody>
          <a:bodyPr/>
          <a:lstStyle/>
          <a:p>
            <a:r>
              <a:rPr lang="en-GB" dirty="0"/>
              <a:t>Issue 2-1-1: New test setup</a:t>
            </a:r>
          </a:p>
          <a:p>
            <a:pPr lvl="1"/>
            <a:r>
              <a:rPr lang="en-GB" dirty="0">
                <a:highlight>
                  <a:srgbClr val="00FF00"/>
                </a:highlight>
              </a:rPr>
              <a:t>Re-use the BS test setup for both OTA and conducted requirements, with IAB-MT functionality disabled during the test.</a:t>
            </a:r>
          </a:p>
          <a:p>
            <a:endParaRPr lang="en-GB" dirty="0"/>
          </a:p>
        </p:txBody>
      </p:sp>
      <p:sp>
        <p:nvSpPr>
          <p:cNvPr id="4" name="Slide Number Placeholder 3">
            <a:extLst>
              <a:ext uri="{FF2B5EF4-FFF2-40B4-BE49-F238E27FC236}">
                <a16:creationId xmlns:a16="http://schemas.microsoft.com/office/drawing/2014/main" id="{03463B83-86E7-4FD6-A2A1-4C6DF2912944}"/>
              </a:ext>
            </a:extLst>
          </p:cNvPr>
          <p:cNvSpPr>
            <a:spLocks noGrp="1"/>
          </p:cNvSpPr>
          <p:nvPr>
            <p:ph type="sldNum" sz="quarter" idx="12"/>
          </p:nvPr>
        </p:nvSpPr>
        <p:spPr/>
        <p:txBody>
          <a:bodyPr/>
          <a:lstStyle/>
          <a:p>
            <a:fld id="{0C913308-F349-4B6D-A68A-DD1791B4A57B}" type="slidenum">
              <a:rPr lang="zh-CN" altLang="en-US" smtClean="0"/>
              <a:t>9</a:t>
            </a:fld>
            <a:endParaRPr lang="zh-CN" altLang="en-US"/>
          </a:p>
        </p:txBody>
      </p:sp>
    </p:spTree>
    <p:extLst>
      <p:ext uri="{BB962C8B-B14F-4D97-AF65-F5344CB8AC3E}">
        <p14:creationId xmlns:p14="http://schemas.microsoft.com/office/powerpoint/2010/main" val="657921166"/>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34c87397-5fc1-491e-85e7-d6110dbe9cbd" ContentTypeId="0x0101" PreviousValue="false"/>
</file>

<file path=customXml/item2.xml><?xml version="1.0" encoding="utf-8"?>
<ct:contentTypeSchema xmlns:ct="http://schemas.microsoft.com/office/2006/metadata/contentType" xmlns:ma="http://schemas.microsoft.com/office/2006/metadata/properties/metaAttributes" ct:_="" ma:_="" ma:contentTypeName="Document" ma:contentTypeID="0x010100971879893FE30B4793122FCA8F4D6B50" ma:contentTypeVersion="13" ma:contentTypeDescription="Create a new document." ma:contentTypeScope="" ma:versionID="7885393964e1b9b893c9ec92d5e32bb5">
  <xsd:schema xmlns:xsd="http://www.w3.org/2001/XMLSchema" xmlns:xs="http://www.w3.org/2001/XMLSchema" xmlns:p="http://schemas.microsoft.com/office/2006/metadata/properties" xmlns:ns3="71c5aaf6-e6ce-465b-b873-5148d2a4c105" xmlns:ns4="000459d3-9bdf-4161-9c93-492473c3995e" xmlns:ns5="5d90a6a8-9e9e-4ef5-9829-7373fb615be0" targetNamespace="http://schemas.microsoft.com/office/2006/metadata/properties" ma:root="true" ma:fieldsID="36de3d1e9c0c1f02a1322ba69b75a93f" ns3:_="" ns4:_="" ns5:_="">
    <xsd:import namespace="71c5aaf6-e6ce-465b-b873-5148d2a4c105"/>
    <xsd:import namespace="000459d3-9bdf-4161-9c93-492473c3995e"/>
    <xsd:import namespace="5d90a6a8-9e9e-4ef5-9829-7373fb615be0"/>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Location" minOccurs="0"/>
                <xsd:element ref="ns5:SharedWithUsers" minOccurs="0"/>
                <xsd:element ref="ns5:SharedWithDetails" minOccurs="0"/>
                <xsd:element ref="ns5:SharingHintHash"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000459d3-9bdf-4161-9c93-492473c3995e"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MediaServiceAutoTags" ma:internalName="MediaServiceAutoTags"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d90a6a8-9e9e-4ef5-9829-7373fb615be0"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spe:Receivers xmlns:spe="http://schemas.microsoft.com/sharepoint/events"/>
</file>

<file path=customXml/itemProps1.xml><?xml version="1.0" encoding="utf-8"?>
<ds:datastoreItem xmlns:ds="http://schemas.openxmlformats.org/officeDocument/2006/customXml" ds:itemID="{A34F718B-26AC-42F8-BDE7-2C733DA6858A}">
  <ds:schemaRefs>
    <ds:schemaRef ds:uri="Microsoft.SharePoint.Taxonomy.ContentTypeSync"/>
  </ds:schemaRefs>
</ds:datastoreItem>
</file>

<file path=customXml/itemProps2.xml><?xml version="1.0" encoding="utf-8"?>
<ds:datastoreItem xmlns:ds="http://schemas.openxmlformats.org/officeDocument/2006/customXml" ds:itemID="{FDD512FE-C155-4E0D-AE02-E978DB4902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000459d3-9bdf-4161-9c93-492473c3995e"/>
    <ds:schemaRef ds:uri="5d90a6a8-9e9e-4ef5-9829-7373fb615be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09FE0A6-A20A-477E-92FA-14D143281CE5}">
  <ds:schemaRefs>
    <ds:schemaRef ds:uri="http://schemas.microsoft.com/office/2006/metadata/properties"/>
    <ds:schemaRef ds:uri="http://schemas.microsoft.com/office/infopath/2007/PartnerControls"/>
    <ds:schemaRef ds:uri="71c5aaf6-e6ce-465b-b873-5148d2a4c105"/>
  </ds:schemaRefs>
</ds:datastoreItem>
</file>

<file path=customXml/itemProps4.xml><?xml version="1.0" encoding="utf-8"?>
<ds:datastoreItem xmlns:ds="http://schemas.openxmlformats.org/officeDocument/2006/customXml" ds:itemID="{FA5E6F13-496E-4284-8C07-0286487C8F08}">
  <ds:schemaRefs>
    <ds:schemaRef ds:uri="http://schemas.microsoft.com/sharepoint/v3/contenttype/forms"/>
  </ds:schemaRefs>
</ds:datastoreItem>
</file>

<file path=customXml/itemProps5.xml><?xml version="1.0" encoding="utf-8"?>
<ds:datastoreItem xmlns:ds="http://schemas.openxmlformats.org/officeDocument/2006/customXml" ds:itemID="{0DA5F6A8-6904-4B7F-A421-2E18D0E85949}">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6479</TotalTime>
  <Words>1794</Words>
  <Application>Microsoft Office PowerPoint</Application>
  <PresentationFormat>On-screen Show (4:3)</PresentationFormat>
  <Paragraphs>171</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Arial Unicode MS</vt:lpstr>
      <vt:lpstr>Calibri</vt:lpstr>
      <vt:lpstr>Office 主题</vt:lpstr>
      <vt:lpstr>WF on Rel-16 NR IAB demodulation requirements</vt:lpstr>
      <vt:lpstr>Background</vt:lpstr>
      <vt:lpstr>General</vt:lpstr>
      <vt:lpstr>General - Workplan</vt:lpstr>
      <vt:lpstr>General - Test specification</vt:lpstr>
      <vt:lpstr>General - Subdivision of IAB demodulation topic</vt:lpstr>
      <vt:lpstr>General - General limitations in scope</vt:lpstr>
      <vt:lpstr>IAB-DU</vt:lpstr>
      <vt:lpstr>IAB-DU - Test setup </vt:lpstr>
      <vt:lpstr>IAB-DU - Requirement re-use</vt:lpstr>
      <vt:lpstr>IAB-DU - Detailed scope of requirement re-use</vt:lpstr>
      <vt:lpstr>IAB-DU - Additional requirements</vt:lpstr>
      <vt:lpstr>IAB-MT</vt:lpstr>
      <vt:lpstr>IAB-MT - Test setup</vt:lpstr>
      <vt:lpstr>IAB-MT - Test setup</vt:lpstr>
      <vt:lpstr>IAB-MT - Requirement re-use</vt:lpstr>
      <vt:lpstr>IAB-MT - Requirement re-use</vt:lpstr>
      <vt:lpstr>IAB-MT - Requirement re-use</vt:lpstr>
      <vt:lpstr>IAB-MT - Detailed scope of requirement re-use</vt:lpstr>
      <vt:lpstr>IAB-MT - Additional requirements</vt:lpstr>
      <vt:lpstr>IAB-MT - Wide area and local area IAB-MT nodes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switching period between two FR1 uplink carriers</dc:title>
  <dc:creator>Yang Shan</dc:creator>
  <cp:lastModifiedBy>Moderator</cp:lastModifiedBy>
  <cp:revision>424</cp:revision>
  <dcterms:created xsi:type="dcterms:W3CDTF">2019-09-05T02:26:38Z</dcterms:created>
  <dcterms:modified xsi:type="dcterms:W3CDTF">2020-08-25T20:48:25Z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(2)9nmzNnROtrku6He4mdY/julwhlxNynOxXmbnjEw11A3V08GeRbsrKdJfHt8aYO2Oj2o3vzqs
Z5DTKFwKTqJHVYIlONoykCVAYmJn0CJCXqon+7XBdGYTOTaMnjglyceGGk05kFoUWYvtKHHp
1ZBvRjsZuovfmcBq+2z1cFO9AxxnYU1QDvEUrHKcEEnicISrZ9GjrM2RSGAe6lOMlGKHbrdU
xCZqLN4L2MEuF4Qalr</vt:lpwstr>
  </property>
  <property fmtid="{D5CDD505-2E9C-101B-9397-08002B2CF9AE}" pid="3" name="_2015_ms_pID_7253431">
    <vt:lpwstr>UQzA3bcRhbAiK7biMtIKEXT8tWwLIqAsgeldD+EkkGiWlOexQ1SbUk
TCqfqQqpTtJHFLvBJ7Y8w4MorGSKdeZbMq46FFbQG5eLwjCk21qRmI23JiFWHueRmeW7L7Mr
/J/n4qJEjJ11YZ4M6m8xs+buQjNryPlFzNFoJ7lwcgz6+31NjKKTkROVy9276a7wQDI=</vt:lpwstr>
  </property>
  <property fmtid="{D5CDD505-2E9C-101B-9397-08002B2CF9AE}" pid="4" name="_readonly">
    <vt:lpwstr/>
  </property>
  <property fmtid="{D5CDD505-2E9C-101B-9397-08002B2CF9AE}" pid="5" name="_change">
    <vt:lpwstr/>
  </property>
  <property fmtid="{D5CDD505-2E9C-101B-9397-08002B2CF9AE}" pid="6" name="_full-control">
    <vt:lpwstr/>
  </property>
  <property fmtid="{D5CDD505-2E9C-101B-9397-08002B2CF9AE}" pid="7" name="sflag">
    <vt:lpwstr>1582507889</vt:lpwstr>
  </property>
  <property fmtid="{D5CDD505-2E9C-101B-9397-08002B2CF9AE}" pid="8" name="ContentTypeId">
    <vt:lpwstr>0x010100971879893FE30B4793122FCA8F4D6B50</vt:lpwstr>
  </property>
</Properties>
</file>