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0"/>
  </p:notesMasterIdLst>
  <p:sldIdLst>
    <p:sldId id="256" r:id="rId7"/>
    <p:sldId id="297" r:id="rId8"/>
    <p:sldId id="299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61" autoAdjust="0"/>
    <p:restoredTop sz="82742" autoAdjust="0"/>
  </p:normalViewPr>
  <p:slideViewPr>
    <p:cSldViewPr>
      <p:cViewPr varScale="1">
        <p:scale>
          <a:sx n="63" d="100"/>
          <a:sy n="63" d="100"/>
        </p:scale>
        <p:origin x="1612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test cases for LTE </a:t>
            </a:r>
            <a:r>
              <a:rPr lang="en-GB" sz="4000" b="1" dirty="0" err="1"/>
              <a:t>feMob</a:t>
            </a:r>
            <a:r>
              <a:rPr lang="en-GB" sz="4000" b="1" dirty="0"/>
              <a:t>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84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#945-e	</a:t>
            </a:r>
          </a:p>
          <a:p>
            <a:r>
              <a:rPr lang="en-US" b="1" dirty="0"/>
              <a:t>E-meeting, May 25</a:t>
            </a:r>
            <a:r>
              <a:rPr lang="en-US" b="1" baseline="30000" dirty="0"/>
              <a:t>th</a:t>
            </a:r>
            <a:r>
              <a:rPr lang="en-US" b="1" dirty="0"/>
              <a:t> – June 5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R4-2008655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dirty="0"/>
              <a:t>The work on LTE </a:t>
            </a:r>
            <a:r>
              <a:rPr lang="en-US" dirty="0" err="1"/>
              <a:t>feMob</a:t>
            </a:r>
            <a:r>
              <a:rPr lang="en-US" dirty="0"/>
              <a:t> core requirements is near complete, It is time to consider the necessary test </a:t>
            </a:r>
            <a:r>
              <a:rPr lang="en-US"/>
              <a:t>cases setup for </a:t>
            </a:r>
            <a:r>
              <a:rPr lang="en-US" dirty="0"/>
              <a:t>LTE </a:t>
            </a:r>
            <a:r>
              <a:rPr lang="en-US" dirty="0" err="1"/>
              <a:t>feMob</a:t>
            </a:r>
            <a:r>
              <a:rPr lang="en-US" dirty="0"/>
              <a:t>. </a:t>
            </a:r>
          </a:p>
          <a:p>
            <a:r>
              <a:rPr lang="en-US" dirty="0"/>
              <a:t>The test cases have been started for discussion in NR Mobility enhancements.</a:t>
            </a:r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9744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dirty="0"/>
              <a:t>Test case list for DAPS HO and CHO in LTE </a:t>
            </a:r>
            <a:r>
              <a:rPr lang="en-US" b="1" dirty="0" err="1"/>
              <a:t>feMob</a:t>
            </a:r>
            <a:r>
              <a:rPr lang="en-US" b="1" dirty="0"/>
              <a:t> will follow the decision in NR mobility enhancement.</a:t>
            </a:r>
            <a:endParaRPr lang="en-US" dirty="0"/>
          </a:p>
          <a:p>
            <a:r>
              <a:rPr lang="en-US" dirty="0"/>
              <a:t>Applicability rule: the UE only supporting sync DAPS HO is not required to test async cases.</a:t>
            </a:r>
          </a:p>
          <a:p>
            <a:endParaRPr lang="en-US" dirty="0"/>
          </a:p>
          <a:p>
            <a:endParaRPr lang="en-US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Whether additional test cases are needed can be further discussed and decided in RAN4#96-e</a:t>
            </a:r>
            <a:endParaRPr lang="fi-FI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9C0F5A5-2937-425B-AA34-52D370315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574188"/>
              </p:ext>
            </p:extLst>
          </p:nvPr>
        </p:nvGraphicFramePr>
        <p:xfrm>
          <a:off x="467544" y="2331474"/>
          <a:ext cx="8460431" cy="391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963">
                  <a:extLst>
                    <a:ext uri="{9D8B030D-6E8A-4147-A177-3AD203B41FA5}">
                      <a16:colId xmlns:a16="http://schemas.microsoft.com/office/drawing/2014/main" val="3688034994"/>
                    </a:ext>
                  </a:extLst>
                </a:gridCol>
                <a:gridCol w="3853764">
                  <a:extLst>
                    <a:ext uri="{9D8B030D-6E8A-4147-A177-3AD203B41FA5}">
                      <a16:colId xmlns:a16="http://schemas.microsoft.com/office/drawing/2014/main" val="36826955"/>
                    </a:ext>
                  </a:extLst>
                </a:gridCol>
                <a:gridCol w="2325072">
                  <a:extLst>
                    <a:ext uri="{9D8B030D-6E8A-4147-A177-3AD203B41FA5}">
                      <a16:colId xmlns:a16="http://schemas.microsoft.com/office/drawing/2014/main" val="3926347256"/>
                    </a:ext>
                  </a:extLst>
                </a:gridCol>
                <a:gridCol w="1259632">
                  <a:extLst>
                    <a:ext uri="{9D8B030D-6E8A-4147-A177-3AD203B41FA5}">
                      <a16:colId xmlns:a16="http://schemas.microsoft.com/office/drawing/2014/main" val="3599139379"/>
                    </a:ext>
                  </a:extLst>
                </a:gridCol>
              </a:tblGrid>
              <a:tr h="457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case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purpose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Responsible company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086921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sync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467136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async</a:t>
                      </a:r>
                      <a:r>
                        <a:rPr lang="en-GB" altLang="zh-CN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sync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05504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async</a:t>
                      </a:r>
                      <a:r>
                        <a:rPr lang="en-GB" altLang="zh-CN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59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sync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async</a:t>
                      </a:r>
                      <a:r>
                        <a:rPr lang="en-GB" altLang="zh-CN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66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intra-frequency handover test for FDD-FDD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248699"/>
                  </a:ext>
                </a:extLst>
              </a:tr>
              <a:tr h="3466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FDD-FDD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24293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Inter-frequency sync DAPS handover test for FDD-TDD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977436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Inter-frequency async DAPS handover test for FDD-TDD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66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FDD-TDD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162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7992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3" ma:contentTypeDescription="Create a new document." ma:contentTypeScope="" ma:versionID="7e548c8cdd0357e06c534ca68441a5c4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54a6102fea36c9cdd893475d9dee3603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21B0778C-070E-4AED-A88F-7BB11CEF456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9FCD93B0-E260-4E3E-B6D5-C5CB908B76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B55BE2B-8BAF-4366-B255-EC1438ECA831}">
  <ds:schemaRefs>
    <ds:schemaRef ds:uri="28d22441-8343-43f8-ac6d-b59b0fa8fca6"/>
    <ds:schemaRef ds:uri="http://purl.org/dc/elements/1.1/"/>
    <ds:schemaRef ds:uri="55ae6c15-9962-46ae-a768-8deca3649a65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1c5aaf6-e6ce-465b-b873-5148d2a4c105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2E53020C-F51C-4AE6-9AC7-11BA99C912DE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95BECB53-CA80-4F23-A2DD-AF47BC92F85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14708</TotalTime>
  <Words>269</Words>
  <Application>Microsoft Office PowerPoint</Application>
  <PresentationFormat>On-screen Show (4:3)</PresentationFormat>
  <Paragraphs>61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テーマ</vt:lpstr>
      <vt:lpstr>WF on test cases for LTE feMob requirements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Chen, Delia (NSB - CN/Hangzhou)</cp:lastModifiedBy>
  <cp:revision>525</cp:revision>
  <dcterms:created xsi:type="dcterms:W3CDTF">2017-01-18T16:32:26Z</dcterms:created>
  <dcterms:modified xsi:type="dcterms:W3CDTF">2020-06-03T19:20:38Z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0x0101002779548D02695F479F904726726C80A8</vt:lpwstr>
  </property>
</Properties>
</file>